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329" autoAdjust="0"/>
    <p:restoredTop sz="94151" autoAdjust="0"/>
  </p:normalViewPr>
  <p:slideViewPr>
    <p:cSldViewPr snapToGrid="0">
      <p:cViewPr>
        <p:scale>
          <a:sx n="71" d="100"/>
          <a:sy n="71" d="100"/>
        </p:scale>
        <p:origin x="48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1BC1603-02E8-4E64-835D-1717E439463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zh-CN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F4AAC8A-8748-4274-9463-7E735A32E19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单击以编辑母版副标题样式</a:t>
            </a:r>
            <a:endParaRPr lang="en-US" altLang="zh-CN" noProof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D178E52-B92D-4805-943C-4D32295E835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BC7895B-DFD1-4EAA-BDC2-E9571AA54AA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DD699153-4EE3-46D3-8CCA-C40C14FEB7E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133178F-04C8-45A7-9727-1F6CA80B6C6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E1F88-D117-458B-A34F-CE1CF2E26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DF5AFA-7576-4510-8E56-FCDA9D810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9D09D2-FF27-4EB3-A04A-B069AC4C5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A98C35-44B7-4C58-A978-BD92D1D7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6880F1-32E4-4C11-B007-0625DB6EF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364748-4E64-47AD-AF9D-7B457A8747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6176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7E5B2F-9A5C-486C-A271-686DDA30D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BB44E1-AB2E-44BD-BA2A-10D28D843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28E7DA-1D2B-4717-9092-D6884E301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2D75AD-689F-4EA5-897A-B8FD6C184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20A207-5AC6-49B0-A4FD-7B9D742B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ACBE35-DCFB-47E4-AB24-44DFBC7E24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519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261A0-A4BF-423E-9E11-F2B050D65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F2A604-AC44-4F20-B3B9-FD343BA53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3F026A-8ED8-446C-A88C-542EA795B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F6343-2C7A-4CF9-89EB-D68177B9A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5982C0-A5D5-4568-8703-2F58B631E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69ECC8-8BE0-4225-B850-82A8D9E411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327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B12F6-13CF-43FA-B56F-226A27E8A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275A5D-85E4-46F7-9533-7992EA864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893D36-C8F1-473D-A7C1-8C21CFCEE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EC9063-31C3-481A-9322-4E3BD0F0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0DCB85-FF5C-41E5-9EE4-390805FD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D82E15-A3A4-4054-8CA9-3355BA69FA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062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4F76C-DEFE-43D1-9EB6-D2C0BA0BC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3238A6-9DBB-481A-821D-E9BD717CA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BF8979-9D2B-45D8-B078-EFEC4DF84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881A0A-651B-4A3D-B7BB-AB63C722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FB384E-7912-483F-A414-2F20FBE8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1A3AB0-4783-4A82-B5B1-AEAE69C91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E354E0-059A-4DA9-AC77-B565A709F3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665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6841E-81AA-4789-8B3C-38B24D6F1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120DD9-6B7C-4059-9657-9F9D47D29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A67655-73A5-4910-9AEE-FA45E8B0F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2A2D5B-1517-4BB3-88E6-A9C55864C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288060-EC2A-47F4-AF7A-C5EA4F689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E1E691-B72F-43BB-A43C-F1BCF6B25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953C49-CD6D-43DE-A7B7-D6B45086C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34DCD1-2D1D-46D5-8D4C-960887787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72B1FB-9D45-4EDB-8D7C-A265A3769F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603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10DEF-445E-42A5-B658-27EF0DDBD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9C9A7B-BC99-4DA6-BB02-58DECC12F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067240-3A0D-4712-AD2C-9C7A68812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BCFD1D-CD94-4DF3-AA65-0C366ACB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D806C-A8DB-4F60-91FF-69161C6F90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189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0206DE-7273-4FC9-9C16-F1CC3CBBB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231F14-CF74-4B30-A7FF-70750745A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255B19-9EA5-4437-B1D3-050224CE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309885-D1C2-4F67-BC18-B1595AF4A5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634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42D9A-4B7A-4880-80F2-B7CC48220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B7F8E4-CFDF-4E55-B89B-921523ED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C67214-561C-4DF8-8542-480A296AC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82F01A-1839-4F8F-90E2-F882679D5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848015-1BB4-450A-A98E-9FF13EEF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4C1466-710E-43B7-9719-2CDD4F95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D5A497-54B7-4F72-AA6B-A29EABE9CD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821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6D5D0-F078-4DEB-87F8-31A0C9433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962A02-6B36-4FBD-A82B-B83D37B4C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C2A868-A846-4625-861B-83DC3E7CC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3F8CA9-33FD-44F6-A322-288F7E22E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67768-DD1E-472C-9D20-CACECD17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126AAE-A2CD-46E8-AA37-FA8239E6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D0097-DA42-4535-95F5-BF40E31767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556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211EA39-90E2-4DB4-A5E9-1DDC09F987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34FDEF2-1CE1-480F-A8BF-8E15F768FF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F2A0426-DD5B-495E-B7A9-1281A329FBB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E72A32D-ED0A-48B9-92A0-EACDE15C259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148C55B-51B4-4FDA-9B1F-41A6E231B42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fld id="{2D740FA5-3569-4E0B-9B97-6D2E2EB38BE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anose="02020603050405020304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anose="02020603050405020304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anose="02020603050405020304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anose="020206030504050203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anose="02020603050405020304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anose="02020603050405020304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anose="02020603050405020304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2AC965D-EB7B-4CAA-8EB4-156759BA1BB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Contact Center AI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C557AAE-846A-4CFF-9E1F-6A8048F643B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57600"/>
            <a:ext cx="6400800" cy="18288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the school of computer science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                         3220180857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                           Wang anping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A70118-C2CA-4B3C-9814-AF258F1C42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15788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Study Time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2AA1EDE-C1F7-417A-B2F1-7A2060C33E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6082"/>
            <a:ext cx="7772400" cy="41148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Points of interest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>
            <a:extLst>
              <a:ext uri="{FF2B5EF4-FFF2-40B4-BE49-F238E27FC236}">
                <a16:creationId xmlns:a16="http://schemas.microsoft.com/office/drawing/2014/main" id="{80282A01-B167-4305-810F-E363A43D1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5288"/>
            <a:ext cx="9144000" cy="5410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B813F5D-E11A-4A51-B3D9-69781AEC28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914400"/>
            <a:ext cx="7772400" cy="9906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Study Time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465BD48-62FD-451D-9C85-8E61D5F58F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38862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Points of interest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D7537E8-4370-4C1A-9FDE-5608EBE3A2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438400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Transitional Page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83787F1-AC43-402A-B60D-104635266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752600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Transitional Page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​​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16</TotalTime>
  <Words>27</Words>
  <Application>Microsoft Office PowerPoint</Application>
  <PresentationFormat>全屏显示(4:3)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Times New Roman</vt:lpstr>
      <vt:lpstr>Office 主题​​</vt:lpstr>
      <vt:lpstr>Contact Center AI</vt:lpstr>
      <vt:lpstr>Study Time</vt:lpstr>
      <vt:lpstr>Study Time</vt:lpstr>
      <vt:lpstr>Transitional Page</vt:lpstr>
      <vt:lpstr>Transitional Page</vt:lpstr>
    </vt:vector>
  </TitlesOfParts>
  <Company>eclipsed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Center AI</dc:title>
  <dc:creator>wang anping</dc:creator>
  <cp:lastModifiedBy>wang anping</cp:lastModifiedBy>
  <cp:revision>2</cp:revision>
  <dcterms:created xsi:type="dcterms:W3CDTF">2018-10-23T03:34:33Z</dcterms:created>
  <dcterms:modified xsi:type="dcterms:W3CDTF">2018-10-23T03:50:57Z</dcterms:modified>
</cp:coreProperties>
</file>