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9BA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FDE3-B711-4AE0-BB4D-9B0292BBC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92AB13-D02A-4743-B6EC-B1F15D8B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01757-AB14-4B31-B96A-58EBD62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00508-36F3-414E-B005-9489F2CA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E81AA-0225-4ABC-8F78-B54B049A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56AFD-DBAC-462E-B9FC-6F911F12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5C364-34C8-4823-BCC5-D6D468A2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3D963-C1DE-49C8-82A9-E25A168D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92091-17DB-484A-AA92-643340CB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A11BD-0720-4E6D-8C75-79A3EED8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7E2624-E6F1-42AC-8776-0BAADF521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205F7-1FF5-42C4-AA47-08F07C771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7197-80B1-441E-89BD-3C183A7D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B6558-A7E2-48A9-BF08-7F625409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D46E4-000B-4389-9132-567229F7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BDC2-AF1F-452D-8AA6-A8F2711F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AA69F-AC6A-4FA1-BD4C-E2455F5F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67648-72D9-4200-8F8B-A856A664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ABD6E-D9A6-48FA-854A-F3B4C06E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7CA95-2818-4F50-B846-86BC9B51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CBEB-D6CA-48D8-A4ED-9AE233E1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0048B-CD2D-4037-9F11-F33E9B32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5129-042D-40B5-9DF4-A41C6B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59D94-33AF-4750-8633-DE45D88A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4D6B2-344B-4717-AC90-CFE9E3A4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8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02D84-02A9-4FC8-AF27-E3F4155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8A3C9-A908-4D74-9C5F-B94F9610B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03C0B-A773-473E-B020-1041B6B0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96D5D-BDE4-461D-92BF-0F017964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DCFE-82F2-4790-B3A4-F1AF56D8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B17D8-9DC2-4D14-87F0-1FB1C22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6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9B49-4E7B-4B10-912F-96176AF6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37F02-7CCD-4410-AB47-BFFC2FD8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E9848-BB54-4FE7-975E-7968937D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73E26-FB02-490A-A6BD-59AB649AA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3CFE00-0EFC-487F-BFAB-0095FE29C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87CFF-665D-438E-8D37-8C7E4FA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9C891D-9A4E-4499-BE93-C85B9D8D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FDAA7-FC39-48C8-85D2-90ECF9F7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01687-8EDC-414F-BC43-2CA11056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1B638-448F-4588-88C4-74AAF222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1F0C8-708B-4D28-BD95-93F807C1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B9748-DF8B-4137-B613-E46FEF30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CBF90C-24D6-4FC4-BE56-7437D57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E9BFC-2E1D-4A8C-AA42-938837C5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A6F5C-E355-4B4E-88F1-382407E5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6D83-9273-4012-B497-3437E720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1F881-E707-42FD-879C-58A8C707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03121-56CF-4866-A0D3-42EA857D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EAAEF-D1B1-4E27-9EFA-754BD58C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46667-B39F-4CA3-9FF5-BE3F1265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CC141-5E66-44AF-AACB-2871718A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FF7CD-B8CF-4D0C-A82B-56AA8B00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C20E2D-FC92-43B5-A47C-014670D5D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14299-DFA3-4812-B4DB-47787F80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59A7A-8E1B-4D04-8DA0-CB73E48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B0DD6-8FEA-4035-B8C9-189CA6A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A6C8A-13A3-46F5-BC89-4A4BECFE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FC1FF-82CD-4F88-9BA6-4E5FE4C3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39FAE-57DF-4C25-A301-96CCDF26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714A0-935F-450E-B73A-4E0E3B87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0A99-A40C-4BC9-B2DA-90DA9944C579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4BDF0-B7ED-426C-BC70-0C2D5F8A6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45D59-2622-4A3A-8846-3160A216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7C7F-77D5-4A99-A7A9-3BBB6488F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B69EAA3-2E12-476F-9957-DC54A1FACA9D}"/>
              </a:ext>
            </a:extLst>
          </p:cNvPr>
          <p:cNvGrpSpPr/>
          <p:nvPr/>
        </p:nvGrpSpPr>
        <p:grpSpPr>
          <a:xfrm>
            <a:off x="4798271" y="114300"/>
            <a:ext cx="2595458" cy="461665"/>
            <a:chOff x="4594111" y="114300"/>
            <a:chExt cx="2595458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099B43-B908-4BC1-A30B-79733CBC77CD}"/>
                </a:ext>
              </a:extLst>
            </p:cNvPr>
            <p:cNvSpPr txBox="1"/>
            <p:nvPr/>
          </p:nvSpPr>
          <p:spPr>
            <a:xfrm>
              <a:off x="4594111" y="114300"/>
              <a:ext cx="1632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Planning</a:t>
              </a:r>
              <a:endPara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5FC77-3131-4366-822F-4F5824EA30C9}"/>
                </a:ext>
              </a:extLst>
            </p:cNvPr>
            <p:cNvSpPr txBox="1"/>
            <p:nvPr/>
          </p:nvSpPr>
          <p:spPr>
            <a:xfrm>
              <a:off x="6096000" y="298966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Made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by</a:t>
              </a:r>
              <a:r>
                <a:rPr lang="ko-KR" altLang="en-US" sz="1200" dirty="0"/>
                <a:t> 희은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212CB3-201E-4B1B-9E3B-3BC531BCB3CD}"/>
              </a:ext>
            </a:extLst>
          </p:cNvPr>
          <p:cNvSpPr/>
          <p:nvPr/>
        </p:nvSpPr>
        <p:spPr>
          <a:xfrm>
            <a:off x="0" y="760630"/>
            <a:ext cx="12192000" cy="5697319"/>
          </a:xfrm>
          <a:prstGeom prst="rect">
            <a:avLst/>
          </a:prstGeom>
          <a:solidFill>
            <a:srgbClr val="86C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166C9D9-10B7-44D6-B006-67F87CDC7A1C}"/>
              </a:ext>
            </a:extLst>
          </p:cNvPr>
          <p:cNvGrpSpPr/>
          <p:nvPr/>
        </p:nvGrpSpPr>
        <p:grpSpPr>
          <a:xfrm>
            <a:off x="3352800" y="1914525"/>
            <a:ext cx="2609850" cy="3181350"/>
            <a:chOff x="457200" y="1914525"/>
            <a:chExt cx="2609850" cy="318135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E0F0494-2AEC-462A-8D9F-FF6D966ACE57}"/>
                </a:ext>
              </a:extLst>
            </p:cNvPr>
            <p:cNvSpPr/>
            <p:nvPr/>
          </p:nvSpPr>
          <p:spPr>
            <a:xfrm>
              <a:off x="457200" y="1914525"/>
              <a:ext cx="2609850" cy="3181350"/>
            </a:xfrm>
            <a:prstGeom prst="roundRect">
              <a:avLst>
                <a:gd name="adj" fmla="val 8273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7BC84-687D-4441-8F58-C6A5514E71BA}"/>
                </a:ext>
              </a:extLst>
            </p:cNvPr>
            <p:cNvSpPr txBox="1"/>
            <p:nvPr/>
          </p:nvSpPr>
          <p:spPr>
            <a:xfrm>
              <a:off x="1152022" y="205433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12/16 (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수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670D9C3-D4C4-40FD-B89D-831FD33378B2}"/>
                </a:ext>
              </a:extLst>
            </p:cNvPr>
            <p:cNvCxnSpPr/>
            <p:nvPr/>
          </p:nvCxnSpPr>
          <p:spPr>
            <a:xfrm>
              <a:off x="638175" y="2524125"/>
              <a:ext cx="220027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4947800-660D-46B1-8100-288EC3474E59}"/>
                </a:ext>
              </a:extLst>
            </p:cNvPr>
            <p:cNvGrpSpPr/>
            <p:nvPr/>
          </p:nvGrpSpPr>
          <p:grpSpPr>
            <a:xfrm>
              <a:off x="714375" y="2751981"/>
              <a:ext cx="1762606" cy="1964084"/>
              <a:chOff x="638175" y="2751981"/>
              <a:chExt cx="1762606" cy="19640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733F44D-FC79-4A11-8EA1-04C76FB424DC}"/>
                  </a:ext>
                </a:extLst>
              </p:cNvPr>
              <p:cNvGrpSpPr/>
              <p:nvPr/>
            </p:nvGrpSpPr>
            <p:grpSpPr>
              <a:xfrm>
                <a:off x="638175" y="2751981"/>
                <a:ext cx="1762606" cy="307777"/>
                <a:chOff x="771525" y="2760938"/>
                <a:chExt cx="1762606" cy="307777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D339230-D0F5-4AA9-B7E9-5026F042CC39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788BC1F-E9DA-4C25-B143-BC592389A7FB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CF16AF8-7B32-4501-ABFC-F7996ADD50E2}"/>
                  </a:ext>
                </a:extLst>
              </p:cNvPr>
              <p:cNvGrpSpPr/>
              <p:nvPr/>
            </p:nvGrpSpPr>
            <p:grpSpPr>
              <a:xfrm>
                <a:off x="638175" y="3166058"/>
                <a:ext cx="1762606" cy="307777"/>
                <a:chOff x="771525" y="2760938"/>
                <a:chExt cx="1762606" cy="30777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811274-4F66-4F15-B0DB-11A8668DCC93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E6334FC-7ACC-4A41-AF72-99629C40BA84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8F6433-1CDE-4D77-A256-BCE2E05AC592}"/>
                  </a:ext>
                </a:extLst>
              </p:cNvPr>
              <p:cNvGrpSpPr/>
              <p:nvPr/>
            </p:nvGrpSpPr>
            <p:grpSpPr>
              <a:xfrm>
                <a:off x="638175" y="3580135"/>
                <a:ext cx="1082933" cy="307777"/>
                <a:chOff x="771525" y="2760938"/>
                <a:chExt cx="1082933" cy="307777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8A7BA-D87B-42D3-9BC6-2220037B821B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DF755D1-2627-4862-BA29-96DB257C3852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57639A4-3381-4145-B668-E557A2D88E16}"/>
                  </a:ext>
                </a:extLst>
              </p:cNvPr>
              <p:cNvGrpSpPr/>
              <p:nvPr/>
            </p:nvGrpSpPr>
            <p:grpSpPr>
              <a:xfrm>
                <a:off x="638175" y="3994212"/>
                <a:ext cx="1082933" cy="307777"/>
                <a:chOff x="771525" y="2760938"/>
                <a:chExt cx="1082933" cy="30777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1B1E6A-086A-4BCE-8176-0DC9845FCB6F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ACCD03FB-4E8D-4AA6-861A-A14D26E6DB03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5591684-6E54-4E91-B6B8-BE137230BAC8}"/>
                  </a:ext>
                </a:extLst>
              </p:cNvPr>
              <p:cNvGrpSpPr/>
              <p:nvPr/>
            </p:nvGrpSpPr>
            <p:grpSpPr>
              <a:xfrm>
                <a:off x="638175" y="4408288"/>
                <a:ext cx="1082933" cy="307777"/>
                <a:chOff x="771525" y="2760938"/>
                <a:chExt cx="1082933" cy="30777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C9F997B-7BFA-4A5E-839A-672BEAE0CAF2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821E07FD-2300-4D93-9172-94040EBD1F6D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8A1E00-821B-420D-B927-9CD3B15E7773}"/>
              </a:ext>
            </a:extLst>
          </p:cNvPr>
          <p:cNvGrpSpPr/>
          <p:nvPr/>
        </p:nvGrpSpPr>
        <p:grpSpPr>
          <a:xfrm>
            <a:off x="6438419" y="1914525"/>
            <a:ext cx="2609850" cy="3181350"/>
            <a:chOff x="457200" y="1914525"/>
            <a:chExt cx="2609850" cy="318135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34C60F2-6366-47F1-A825-A9F252405948}"/>
                </a:ext>
              </a:extLst>
            </p:cNvPr>
            <p:cNvSpPr/>
            <p:nvPr/>
          </p:nvSpPr>
          <p:spPr>
            <a:xfrm>
              <a:off x="457200" y="1914525"/>
              <a:ext cx="2609850" cy="3181350"/>
            </a:xfrm>
            <a:prstGeom prst="roundRect">
              <a:avLst>
                <a:gd name="adj" fmla="val 8273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D31F40-8213-49FD-976B-4F58EC43ACE0}"/>
                </a:ext>
              </a:extLst>
            </p:cNvPr>
            <p:cNvSpPr txBox="1"/>
            <p:nvPr/>
          </p:nvSpPr>
          <p:spPr>
            <a:xfrm>
              <a:off x="1152022" y="205433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12/17 (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목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258AA67-F72A-4110-98AF-075910F64943}"/>
                </a:ext>
              </a:extLst>
            </p:cNvPr>
            <p:cNvCxnSpPr/>
            <p:nvPr/>
          </p:nvCxnSpPr>
          <p:spPr>
            <a:xfrm>
              <a:off x="638175" y="2524125"/>
              <a:ext cx="220027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156F9B0-3BA5-4885-AD3B-384BC27B57D6}"/>
                </a:ext>
              </a:extLst>
            </p:cNvPr>
            <p:cNvGrpSpPr/>
            <p:nvPr/>
          </p:nvGrpSpPr>
          <p:grpSpPr>
            <a:xfrm>
              <a:off x="714375" y="2751981"/>
              <a:ext cx="1762606" cy="1964084"/>
              <a:chOff x="638175" y="2751981"/>
              <a:chExt cx="1762606" cy="1964084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F47522F-0C08-4B8A-A120-F371E08C9639}"/>
                  </a:ext>
                </a:extLst>
              </p:cNvPr>
              <p:cNvGrpSpPr/>
              <p:nvPr/>
            </p:nvGrpSpPr>
            <p:grpSpPr>
              <a:xfrm>
                <a:off x="638175" y="2751981"/>
                <a:ext cx="1762606" cy="307777"/>
                <a:chOff x="771525" y="2760938"/>
                <a:chExt cx="1762606" cy="307777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3BC3D22-E0CE-4F62-BB41-CC806CEE7432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5A50648-DC93-4FF7-BC97-3099AACA9C0D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ED1B055-21D6-4943-994D-8CE228B82362}"/>
                  </a:ext>
                </a:extLst>
              </p:cNvPr>
              <p:cNvGrpSpPr/>
              <p:nvPr/>
            </p:nvGrpSpPr>
            <p:grpSpPr>
              <a:xfrm>
                <a:off x="638175" y="3166058"/>
                <a:ext cx="1762606" cy="307777"/>
                <a:chOff x="771525" y="2760938"/>
                <a:chExt cx="1762606" cy="307777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8176267-6BE8-418A-951A-8508ABE70A0D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059B09F-BAE3-4C89-97A6-A72EA156786A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B2D8178-A285-428B-BA81-FE56121DB239}"/>
                  </a:ext>
                </a:extLst>
              </p:cNvPr>
              <p:cNvGrpSpPr/>
              <p:nvPr/>
            </p:nvGrpSpPr>
            <p:grpSpPr>
              <a:xfrm>
                <a:off x="638175" y="3580135"/>
                <a:ext cx="1082933" cy="307777"/>
                <a:chOff x="771525" y="2760938"/>
                <a:chExt cx="1082933" cy="307777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2AC5B3F-78A9-4CAD-BF0B-11082467FACC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A576C62B-777B-4B70-9A7A-E37738B9C8BB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9FDE706-2CB9-4EFA-8C2D-0EC022CDBE4E}"/>
                  </a:ext>
                </a:extLst>
              </p:cNvPr>
              <p:cNvGrpSpPr/>
              <p:nvPr/>
            </p:nvGrpSpPr>
            <p:grpSpPr>
              <a:xfrm>
                <a:off x="638175" y="3994212"/>
                <a:ext cx="1082933" cy="307777"/>
                <a:chOff x="771525" y="2760938"/>
                <a:chExt cx="1082933" cy="307777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40C91A6-6730-40F9-8E52-55BF2231747F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FFFBA6E6-BD91-4828-8B81-223DF6C4F94B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7DD0096F-1C19-48AE-AFCF-48969BCE42BF}"/>
                  </a:ext>
                </a:extLst>
              </p:cNvPr>
              <p:cNvGrpSpPr/>
              <p:nvPr/>
            </p:nvGrpSpPr>
            <p:grpSpPr>
              <a:xfrm>
                <a:off x="638175" y="4408288"/>
                <a:ext cx="1082933" cy="307777"/>
                <a:chOff x="771525" y="2760938"/>
                <a:chExt cx="1082933" cy="307777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F67051-CE46-4F63-AB0B-7A7FFB37EC53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A1CCDF29-57F1-4785-874A-701F8105EC65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3B5DABA-D52A-4018-BEAC-1160EFF86649}"/>
              </a:ext>
            </a:extLst>
          </p:cNvPr>
          <p:cNvGrpSpPr/>
          <p:nvPr/>
        </p:nvGrpSpPr>
        <p:grpSpPr>
          <a:xfrm>
            <a:off x="361950" y="1914525"/>
            <a:ext cx="2609850" cy="3181350"/>
            <a:chOff x="457200" y="1914525"/>
            <a:chExt cx="2609850" cy="318135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F8265D5-611A-4BA1-A670-8C987AEF3359}"/>
                </a:ext>
              </a:extLst>
            </p:cNvPr>
            <p:cNvSpPr/>
            <p:nvPr/>
          </p:nvSpPr>
          <p:spPr>
            <a:xfrm>
              <a:off x="457200" y="1914525"/>
              <a:ext cx="2609850" cy="3181350"/>
            </a:xfrm>
            <a:prstGeom prst="roundRect">
              <a:avLst>
                <a:gd name="adj" fmla="val 8273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1D1454-45A1-4F2D-8CFF-553E811B7BF2}"/>
                </a:ext>
              </a:extLst>
            </p:cNvPr>
            <p:cNvSpPr txBox="1"/>
            <p:nvPr/>
          </p:nvSpPr>
          <p:spPr>
            <a:xfrm>
              <a:off x="1074033" y="205433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일주일 계획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62D26CA-27B7-410B-88EB-96A838580787}"/>
                </a:ext>
              </a:extLst>
            </p:cNvPr>
            <p:cNvCxnSpPr/>
            <p:nvPr/>
          </p:nvCxnSpPr>
          <p:spPr>
            <a:xfrm>
              <a:off x="638175" y="2524125"/>
              <a:ext cx="220027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287F0F8-1788-4FED-B27D-F54F05F46F32}"/>
                </a:ext>
              </a:extLst>
            </p:cNvPr>
            <p:cNvGrpSpPr/>
            <p:nvPr/>
          </p:nvGrpSpPr>
          <p:grpSpPr>
            <a:xfrm>
              <a:off x="714375" y="2751981"/>
              <a:ext cx="1762606" cy="1964084"/>
              <a:chOff x="638175" y="2751981"/>
              <a:chExt cx="1762606" cy="1964084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C040479-3347-4E68-80BD-E9A7A03EB7F4}"/>
                  </a:ext>
                </a:extLst>
              </p:cNvPr>
              <p:cNvGrpSpPr/>
              <p:nvPr/>
            </p:nvGrpSpPr>
            <p:grpSpPr>
              <a:xfrm>
                <a:off x="638175" y="2751981"/>
                <a:ext cx="1762606" cy="307777"/>
                <a:chOff x="771525" y="2760938"/>
                <a:chExt cx="1762606" cy="307777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AE3C64C-B265-417D-AEB9-17594165C3B4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34D3297-67D0-4D4A-A31E-ECBBCDA426F7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FDBAC3E-CC6A-432F-9D39-645B112391E0}"/>
                  </a:ext>
                </a:extLst>
              </p:cNvPr>
              <p:cNvGrpSpPr/>
              <p:nvPr/>
            </p:nvGrpSpPr>
            <p:grpSpPr>
              <a:xfrm>
                <a:off x="638175" y="3166058"/>
                <a:ext cx="1762606" cy="307777"/>
                <a:chOff x="771525" y="2760938"/>
                <a:chExt cx="1762606" cy="307777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70978B-3547-4BDE-99FE-41521C159A32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E7FDFE3-1F28-44EA-B77F-DE739BB86A32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037C7A0-A50A-4DAE-AF80-E61018442AA9}"/>
                  </a:ext>
                </a:extLst>
              </p:cNvPr>
              <p:cNvGrpSpPr/>
              <p:nvPr/>
            </p:nvGrpSpPr>
            <p:grpSpPr>
              <a:xfrm>
                <a:off x="638175" y="3580135"/>
                <a:ext cx="1082933" cy="307777"/>
                <a:chOff x="771525" y="2760938"/>
                <a:chExt cx="1082933" cy="307777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762DE92-0366-4D8F-9DC9-E16FD20A647E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4F5F4F5-1B70-4401-B2B2-3DE7C6780EFB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683B2B1-C1B3-4C2A-8CB3-1B6C8D725F23}"/>
                  </a:ext>
                </a:extLst>
              </p:cNvPr>
              <p:cNvGrpSpPr/>
              <p:nvPr/>
            </p:nvGrpSpPr>
            <p:grpSpPr>
              <a:xfrm>
                <a:off x="638175" y="3994212"/>
                <a:ext cx="1082933" cy="307777"/>
                <a:chOff x="771525" y="2760938"/>
                <a:chExt cx="1082933" cy="307777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628802C-F846-4ABE-846C-9BBDD68D77B1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0C4335-AF71-4E62-8753-C4F58EEF40C2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5111D4D-FC92-452A-8A98-BB33A2480601}"/>
                  </a:ext>
                </a:extLst>
              </p:cNvPr>
              <p:cNvGrpSpPr/>
              <p:nvPr/>
            </p:nvGrpSpPr>
            <p:grpSpPr>
              <a:xfrm>
                <a:off x="638175" y="4408288"/>
                <a:ext cx="1082933" cy="307777"/>
                <a:chOff x="771525" y="2760938"/>
                <a:chExt cx="1082933" cy="307777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036166F-F024-4342-827D-AD10E288DAB2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BDD90E3-1755-4B89-859A-1AC0E57C9A33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B59014D-7B03-4BA9-BAE0-DD2E0976277F}"/>
              </a:ext>
            </a:extLst>
          </p:cNvPr>
          <p:cNvGrpSpPr/>
          <p:nvPr/>
        </p:nvGrpSpPr>
        <p:grpSpPr>
          <a:xfrm>
            <a:off x="9524038" y="1914525"/>
            <a:ext cx="2609850" cy="3181350"/>
            <a:chOff x="457200" y="1914525"/>
            <a:chExt cx="2609850" cy="318135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BBE5F4D-B627-4BA6-A243-AF4A20A37588}"/>
                </a:ext>
              </a:extLst>
            </p:cNvPr>
            <p:cNvSpPr/>
            <p:nvPr/>
          </p:nvSpPr>
          <p:spPr>
            <a:xfrm>
              <a:off x="457200" y="1914525"/>
              <a:ext cx="2609850" cy="3181350"/>
            </a:xfrm>
            <a:prstGeom prst="roundRect">
              <a:avLst>
                <a:gd name="adj" fmla="val 8273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E93548-B407-4551-9336-03BA0299F53F}"/>
                </a:ext>
              </a:extLst>
            </p:cNvPr>
            <p:cNvSpPr txBox="1"/>
            <p:nvPr/>
          </p:nvSpPr>
          <p:spPr>
            <a:xfrm>
              <a:off x="1152022" y="205433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12/17 (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목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C096CBA-C71E-48C4-A20A-A13153242B50}"/>
                </a:ext>
              </a:extLst>
            </p:cNvPr>
            <p:cNvCxnSpPr/>
            <p:nvPr/>
          </p:nvCxnSpPr>
          <p:spPr>
            <a:xfrm>
              <a:off x="638175" y="2524125"/>
              <a:ext cx="220027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1EB66AA-1B26-4C0E-B910-A69416B67DA8}"/>
                </a:ext>
              </a:extLst>
            </p:cNvPr>
            <p:cNvGrpSpPr/>
            <p:nvPr/>
          </p:nvGrpSpPr>
          <p:grpSpPr>
            <a:xfrm>
              <a:off x="714375" y="2751981"/>
              <a:ext cx="1762606" cy="1964084"/>
              <a:chOff x="638175" y="2751981"/>
              <a:chExt cx="1762606" cy="1964084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8A9B019-6191-4E46-B2FB-BED7D32D31B1}"/>
                  </a:ext>
                </a:extLst>
              </p:cNvPr>
              <p:cNvGrpSpPr/>
              <p:nvPr/>
            </p:nvGrpSpPr>
            <p:grpSpPr>
              <a:xfrm>
                <a:off x="638175" y="2751981"/>
                <a:ext cx="1762606" cy="307777"/>
                <a:chOff x="771525" y="2760938"/>
                <a:chExt cx="1762606" cy="307777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A3A6F69-DF76-4C58-A866-180C986D02CA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B6B8716-6D11-4340-A120-3594ACEB91D5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7FE6AF0-59E1-4F84-AFEE-6C32C102CCAE}"/>
                  </a:ext>
                </a:extLst>
              </p:cNvPr>
              <p:cNvGrpSpPr/>
              <p:nvPr/>
            </p:nvGrpSpPr>
            <p:grpSpPr>
              <a:xfrm>
                <a:off x="638175" y="3166058"/>
                <a:ext cx="1762606" cy="307777"/>
                <a:chOff x="771525" y="2760938"/>
                <a:chExt cx="1762606" cy="30777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0F536DA-B95C-4D6E-9D15-1F24BAABBCC0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B91F9F67-0C50-4C22-AD42-EEAD3BBD074D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B3D3531-55ED-4297-A871-B54A20915505}"/>
                  </a:ext>
                </a:extLst>
              </p:cNvPr>
              <p:cNvGrpSpPr/>
              <p:nvPr/>
            </p:nvGrpSpPr>
            <p:grpSpPr>
              <a:xfrm>
                <a:off x="638175" y="3580135"/>
                <a:ext cx="1082933" cy="307777"/>
                <a:chOff x="771525" y="2760938"/>
                <a:chExt cx="1082933" cy="307777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FAB7234-7E80-4274-B425-F08353A3DC3A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016D4D42-2E13-4277-A7D6-1C3BA971A924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F42E6727-7FB1-45D2-998A-E9209E385386}"/>
                  </a:ext>
                </a:extLst>
              </p:cNvPr>
              <p:cNvGrpSpPr/>
              <p:nvPr/>
            </p:nvGrpSpPr>
            <p:grpSpPr>
              <a:xfrm>
                <a:off x="638175" y="3994212"/>
                <a:ext cx="1082933" cy="307777"/>
                <a:chOff x="771525" y="2760938"/>
                <a:chExt cx="1082933" cy="307777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0FC6B2C-B66A-4182-8C91-F64DFD567651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FFB3E34-F571-4CEF-83C8-CB24D3E262C0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5C84DB4F-97DD-44D5-A6F5-B73EF087C67A}"/>
                  </a:ext>
                </a:extLst>
              </p:cNvPr>
              <p:cNvGrpSpPr/>
              <p:nvPr/>
            </p:nvGrpSpPr>
            <p:grpSpPr>
              <a:xfrm>
                <a:off x="638175" y="4408288"/>
                <a:ext cx="1082933" cy="307777"/>
                <a:chOff x="771525" y="2760938"/>
                <a:chExt cx="1082933" cy="30777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9CEBA7-2422-4A72-949E-5082AB616B40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0DDE7BAD-345B-4F5F-8A27-7AFFFCB69911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A3F04FC-AA91-4A6C-8A5E-707C5AE5B9EA}"/>
              </a:ext>
            </a:extLst>
          </p:cNvPr>
          <p:cNvSpPr/>
          <p:nvPr/>
        </p:nvSpPr>
        <p:spPr>
          <a:xfrm>
            <a:off x="361950" y="1150377"/>
            <a:ext cx="3238500" cy="378648"/>
          </a:xfrm>
          <a:prstGeom prst="roundRect">
            <a:avLst>
              <a:gd name="adj" fmla="val 8273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2020/12/14 ~ 2020/12/20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B69EAA3-2E12-476F-9957-DC54A1FACA9D}"/>
              </a:ext>
            </a:extLst>
          </p:cNvPr>
          <p:cNvGrpSpPr/>
          <p:nvPr/>
        </p:nvGrpSpPr>
        <p:grpSpPr>
          <a:xfrm>
            <a:off x="4798271" y="114300"/>
            <a:ext cx="2595458" cy="461665"/>
            <a:chOff x="4594111" y="114300"/>
            <a:chExt cx="2595458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099B43-B908-4BC1-A30B-79733CBC77CD}"/>
                </a:ext>
              </a:extLst>
            </p:cNvPr>
            <p:cNvSpPr txBox="1"/>
            <p:nvPr/>
          </p:nvSpPr>
          <p:spPr>
            <a:xfrm>
              <a:off x="4594111" y="114300"/>
              <a:ext cx="1632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Planning</a:t>
              </a:r>
              <a:endPara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5FC77-3131-4366-822F-4F5824EA30C9}"/>
                </a:ext>
              </a:extLst>
            </p:cNvPr>
            <p:cNvSpPr txBox="1"/>
            <p:nvPr/>
          </p:nvSpPr>
          <p:spPr>
            <a:xfrm>
              <a:off x="6096000" y="298966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Made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by</a:t>
              </a:r>
              <a:r>
                <a:rPr lang="ko-KR" altLang="en-US" sz="1200" dirty="0"/>
                <a:t> 희은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212CB3-201E-4B1B-9E3B-3BC531BCB3CD}"/>
              </a:ext>
            </a:extLst>
          </p:cNvPr>
          <p:cNvSpPr/>
          <p:nvPr/>
        </p:nvSpPr>
        <p:spPr>
          <a:xfrm>
            <a:off x="0" y="760630"/>
            <a:ext cx="12192000" cy="5697319"/>
          </a:xfrm>
          <a:prstGeom prst="rect">
            <a:avLst/>
          </a:prstGeom>
          <a:solidFill>
            <a:srgbClr val="86C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8A1E00-821B-420D-B927-9CD3B15E7773}"/>
              </a:ext>
            </a:extLst>
          </p:cNvPr>
          <p:cNvGrpSpPr/>
          <p:nvPr/>
        </p:nvGrpSpPr>
        <p:grpSpPr>
          <a:xfrm>
            <a:off x="5768568" y="1914525"/>
            <a:ext cx="2609850" cy="3181350"/>
            <a:chOff x="457200" y="1914525"/>
            <a:chExt cx="2609850" cy="318135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34C60F2-6366-47F1-A825-A9F252405948}"/>
                </a:ext>
              </a:extLst>
            </p:cNvPr>
            <p:cNvSpPr/>
            <p:nvPr/>
          </p:nvSpPr>
          <p:spPr>
            <a:xfrm>
              <a:off x="457200" y="1914525"/>
              <a:ext cx="2609850" cy="3181350"/>
            </a:xfrm>
            <a:prstGeom prst="roundRect">
              <a:avLst>
                <a:gd name="adj" fmla="val 8273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D31F40-8213-49FD-976B-4F58EC43ACE0}"/>
                </a:ext>
              </a:extLst>
            </p:cNvPr>
            <p:cNvSpPr txBox="1"/>
            <p:nvPr/>
          </p:nvSpPr>
          <p:spPr>
            <a:xfrm>
              <a:off x="1152022" y="205433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12/17 (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목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258AA67-F72A-4110-98AF-075910F64943}"/>
                </a:ext>
              </a:extLst>
            </p:cNvPr>
            <p:cNvCxnSpPr/>
            <p:nvPr/>
          </p:nvCxnSpPr>
          <p:spPr>
            <a:xfrm>
              <a:off x="638175" y="2524125"/>
              <a:ext cx="220027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156F9B0-3BA5-4885-AD3B-384BC27B57D6}"/>
                </a:ext>
              </a:extLst>
            </p:cNvPr>
            <p:cNvGrpSpPr/>
            <p:nvPr/>
          </p:nvGrpSpPr>
          <p:grpSpPr>
            <a:xfrm>
              <a:off x="714375" y="2751981"/>
              <a:ext cx="1762606" cy="1964084"/>
              <a:chOff x="638175" y="2751981"/>
              <a:chExt cx="1762606" cy="1964084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F47522F-0C08-4B8A-A120-F371E08C9639}"/>
                  </a:ext>
                </a:extLst>
              </p:cNvPr>
              <p:cNvGrpSpPr/>
              <p:nvPr/>
            </p:nvGrpSpPr>
            <p:grpSpPr>
              <a:xfrm>
                <a:off x="638175" y="2751981"/>
                <a:ext cx="1762606" cy="307777"/>
                <a:chOff x="771525" y="2760938"/>
                <a:chExt cx="1762606" cy="307777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3BC3D22-E0CE-4F62-BB41-CC806CEE7432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5A50648-DC93-4FF7-BC97-3099AACA9C0D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ED1B055-21D6-4943-994D-8CE228B82362}"/>
                  </a:ext>
                </a:extLst>
              </p:cNvPr>
              <p:cNvGrpSpPr/>
              <p:nvPr/>
            </p:nvGrpSpPr>
            <p:grpSpPr>
              <a:xfrm>
                <a:off x="638175" y="3166058"/>
                <a:ext cx="1762606" cy="307777"/>
                <a:chOff x="771525" y="2760938"/>
                <a:chExt cx="1762606" cy="307777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8176267-6BE8-418A-951A-8508ABE70A0D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059B09F-BAE3-4C89-97A6-A72EA156786A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B2D8178-A285-428B-BA81-FE56121DB239}"/>
                  </a:ext>
                </a:extLst>
              </p:cNvPr>
              <p:cNvGrpSpPr/>
              <p:nvPr/>
            </p:nvGrpSpPr>
            <p:grpSpPr>
              <a:xfrm>
                <a:off x="638175" y="3580135"/>
                <a:ext cx="1082933" cy="307777"/>
                <a:chOff x="771525" y="2760938"/>
                <a:chExt cx="1082933" cy="307777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2AC5B3F-78A9-4CAD-BF0B-11082467FACC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A576C62B-777B-4B70-9A7A-E37738B9C8BB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9FDE706-2CB9-4EFA-8C2D-0EC022CDBE4E}"/>
                  </a:ext>
                </a:extLst>
              </p:cNvPr>
              <p:cNvGrpSpPr/>
              <p:nvPr/>
            </p:nvGrpSpPr>
            <p:grpSpPr>
              <a:xfrm>
                <a:off x="638175" y="3994212"/>
                <a:ext cx="1082933" cy="307777"/>
                <a:chOff x="771525" y="2760938"/>
                <a:chExt cx="1082933" cy="307777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40C91A6-6730-40F9-8E52-55BF2231747F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FFFBA6E6-BD91-4828-8B81-223DF6C4F94B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7DD0096F-1C19-48AE-AFCF-48969BCE42BF}"/>
                  </a:ext>
                </a:extLst>
              </p:cNvPr>
              <p:cNvGrpSpPr/>
              <p:nvPr/>
            </p:nvGrpSpPr>
            <p:grpSpPr>
              <a:xfrm>
                <a:off x="638175" y="4408288"/>
                <a:ext cx="1082933" cy="307777"/>
                <a:chOff x="771525" y="2760938"/>
                <a:chExt cx="1082933" cy="307777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F67051-CE46-4F63-AB0B-7A7FFB37EC53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A1CCDF29-57F1-4785-874A-701F8105EC65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3B5DABA-D52A-4018-BEAC-1160EFF86649}"/>
              </a:ext>
            </a:extLst>
          </p:cNvPr>
          <p:cNvGrpSpPr/>
          <p:nvPr/>
        </p:nvGrpSpPr>
        <p:grpSpPr>
          <a:xfrm>
            <a:off x="361950" y="1914525"/>
            <a:ext cx="2609850" cy="4324350"/>
            <a:chOff x="457200" y="1914525"/>
            <a:chExt cx="2609850" cy="432435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F8265D5-611A-4BA1-A670-8C987AEF3359}"/>
                </a:ext>
              </a:extLst>
            </p:cNvPr>
            <p:cNvSpPr/>
            <p:nvPr/>
          </p:nvSpPr>
          <p:spPr>
            <a:xfrm>
              <a:off x="457200" y="1914525"/>
              <a:ext cx="2609850" cy="4324350"/>
            </a:xfrm>
            <a:prstGeom prst="roundRect">
              <a:avLst>
                <a:gd name="adj" fmla="val 8273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1D1454-45A1-4F2D-8CFF-553E811B7BF2}"/>
                </a:ext>
              </a:extLst>
            </p:cNvPr>
            <p:cNvSpPr txBox="1"/>
            <p:nvPr/>
          </p:nvSpPr>
          <p:spPr>
            <a:xfrm>
              <a:off x="1074033" y="205433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일주일 계획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62D26CA-27B7-410B-88EB-96A838580787}"/>
                </a:ext>
              </a:extLst>
            </p:cNvPr>
            <p:cNvCxnSpPr/>
            <p:nvPr/>
          </p:nvCxnSpPr>
          <p:spPr>
            <a:xfrm>
              <a:off x="638175" y="2524125"/>
              <a:ext cx="220027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287F0F8-1788-4FED-B27D-F54F05F46F32}"/>
                </a:ext>
              </a:extLst>
            </p:cNvPr>
            <p:cNvGrpSpPr/>
            <p:nvPr/>
          </p:nvGrpSpPr>
          <p:grpSpPr>
            <a:xfrm>
              <a:off x="714375" y="2751981"/>
              <a:ext cx="1762606" cy="1964084"/>
              <a:chOff x="638175" y="2751981"/>
              <a:chExt cx="1762606" cy="1964084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C040479-3347-4E68-80BD-E9A7A03EB7F4}"/>
                  </a:ext>
                </a:extLst>
              </p:cNvPr>
              <p:cNvGrpSpPr/>
              <p:nvPr/>
            </p:nvGrpSpPr>
            <p:grpSpPr>
              <a:xfrm>
                <a:off x="638175" y="2751981"/>
                <a:ext cx="1762606" cy="307777"/>
                <a:chOff x="771525" y="2760938"/>
                <a:chExt cx="1762606" cy="307777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AE3C64C-B265-417D-AEB9-17594165C3B4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34D3297-67D0-4D4A-A31E-ECBBCDA426F7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FDBAC3E-CC6A-432F-9D39-645B112391E0}"/>
                  </a:ext>
                </a:extLst>
              </p:cNvPr>
              <p:cNvGrpSpPr/>
              <p:nvPr/>
            </p:nvGrpSpPr>
            <p:grpSpPr>
              <a:xfrm>
                <a:off x="638175" y="3166058"/>
                <a:ext cx="1762606" cy="307777"/>
                <a:chOff x="771525" y="2760938"/>
                <a:chExt cx="1762606" cy="307777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70978B-3547-4BDE-99FE-41521C159A32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E7FDFE3-1F28-44EA-B77F-DE739BB86A32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037C7A0-A50A-4DAE-AF80-E61018442AA9}"/>
                  </a:ext>
                </a:extLst>
              </p:cNvPr>
              <p:cNvGrpSpPr/>
              <p:nvPr/>
            </p:nvGrpSpPr>
            <p:grpSpPr>
              <a:xfrm>
                <a:off x="638175" y="3580135"/>
                <a:ext cx="1082933" cy="307777"/>
                <a:chOff x="771525" y="2760938"/>
                <a:chExt cx="1082933" cy="307777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762DE92-0366-4D8F-9DC9-E16FD20A647E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4F5F4F5-1B70-4401-B2B2-3DE7C6780EFB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683B2B1-C1B3-4C2A-8CB3-1B6C8D725F23}"/>
                  </a:ext>
                </a:extLst>
              </p:cNvPr>
              <p:cNvGrpSpPr/>
              <p:nvPr/>
            </p:nvGrpSpPr>
            <p:grpSpPr>
              <a:xfrm>
                <a:off x="638175" y="3994212"/>
                <a:ext cx="1082933" cy="307777"/>
                <a:chOff x="771525" y="2760938"/>
                <a:chExt cx="1082933" cy="307777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628802C-F846-4ABE-846C-9BBDD68D77B1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0C4335-AF71-4E62-8753-C4F58EEF40C2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5111D4D-FC92-452A-8A98-BB33A2480601}"/>
                  </a:ext>
                </a:extLst>
              </p:cNvPr>
              <p:cNvGrpSpPr/>
              <p:nvPr/>
            </p:nvGrpSpPr>
            <p:grpSpPr>
              <a:xfrm>
                <a:off x="638175" y="4408288"/>
                <a:ext cx="1082933" cy="307777"/>
                <a:chOff x="771525" y="2760938"/>
                <a:chExt cx="1082933" cy="307777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036166F-F024-4342-827D-AD10E288DAB2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BDD90E3-1755-4B89-859A-1AC0E57C9A33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B59014D-7B03-4BA9-BAE0-DD2E0976277F}"/>
              </a:ext>
            </a:extLst>
          </p:cNvPr>
          <p:cNvGrpSpPr/>
          <p:nvPr/>
        </p:nvGrpSpPr>
        <p:grpSpPr>
          <a:xfrm>
            <a:off x="9220200" y="1914525"/>
            <a:ext cx="2609850" cy="3181350"/>
            <a:chOff x="457200" y="1914525"/>
            <a:chExt cx="2609850" cy="318135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BBE5F4D-B627-4BA6-A243-AF4A20A37588}"/>
                </a:ext>
              </a:extLst>
            </p:cNvPr>
            <p:cNvSpPr/>
            <p:nvPr/>
          </p:nvSpPr>
          <p:spPr>
            <a:xfrm>
              <a:off x="457200" y="1914525"/>
              <a:ext cx="2609850" cy="3181350"/>
            </a:xfrm>
            <a:prstGeom prst="roundRect">
              <a:avLst>
                <a:gd name="adj" fmla="val 8273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E93548-B407-4551-9336-03BA0299F53F}"/>
                </a:ext>
              </a:extLst>
            </p:cNvPr>
            <p:cNvSpPr txBox="1"/>
            <p:nvPr/>
          </p:nvSpPr>
          <p:spPr>
            <a:xfrm>
              <a:off x="1152022" y="205433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12/17 (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목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C096CBA-C71E-48C4-A20A-A13153242B50}"/>
                </a:ext>
              </a:extLst>
            </p:cNvPr>
            <p:cNvCxnSpPr/>
            <p:nvPr/>
          </p:nvCxnSpPr>
          <p:spPr>
            <a:xfrm>
              <a:off x="638175" y="2524125"/>
              <a:ext cx="220027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1EB66AA-1B26-4C0E-B910-A69416B67DA8}"/>
                </a:ext>
              </a:extLst>
            </p:cNvPr>
            <p:cNvGrpSpPr/>
            <p:nvPr/>
          </p:nvGrpSpPr>
          <p:grpSpPr>
            <a:xfrm>
              <a:off x="714375" y="2751981"/>
              <a:ext cx="1762606" cy="1964084"/>
              <a:chOff x="638175" y="2751981"/>
              <a:chExt cx="1762606" cy="1964084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8A9B019-6191-4E46-B2FB-BED7D32D31B1}"/>
                  </a:ext>
                </a:extLst>
              </p:cNvPr>
              <p:cNvGrpSpPr/>
              <p:nvPr/>
            </p:nvGrpSpPr>
            <p:grpSpPr>
              <a:xfrm>
                <a:off x="638175" y="2751981"/>
                <a:ext cx="1762606" cy="307777"/>
                <a:chOff x="771525" y="2760938"/>
                <a:chExt cx="1762606" cy="307777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A3A6F69-DF76-4C58-A866-180C986D02CA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B6B8716-6D11-4340-A120-3594ACEB91D5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7FE6AF0-59E1-4F84-AFEE-6C32C102CCAE}"/>
                  </a:ext>
                </a:extLst>
              </p:cNvPr>
              <p:cNvGrpSpPr/>
              <p:nvPr/>
            </p:nvGrpSpPr>
            <p:grpSpPr>
              <a:xfrm>
                <a:off x="638175" y="3166058"/>
                <a:ext cx="1762606" cy="307777"/>
                <a:chOff x="771525" y="2760938"/>
                <a:chExt cx="1762606" cy="30777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0F536DA-B95C-4D6E-9D15-1F24BAABBCC0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1544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쿠키 프로젝트 시작</a:t>
                  </a: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B91F9F67-0C50-4C22-AD42-EEAD3BBD074D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B3D3531-55ED-4297-A871-B54A20915505}"/>
                  </a:ext>
                </a:extLst>
              </p:cNvPr>
              <p:cNvGrpSpPr/>
              <p:nvPr/>
            </p:nvGrpSpPr>
            <p:grpSpPr>
              <a:xfrm>
                <a:off x="638175" y="3580135"/>
                <a:ext cx="1082933" cy="307777"/>
                <a:chOff x="771525" y="2760938"/>
                <a:chExt cx="1082933" cy="307777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FAB7234-7E80-4274-B425-F08353A3DC3A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016D4D42-2E13-4277-A7D6-1C3BA971A924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F42E6727-7FB1-45D2-998A-E9209E385386}"/>
                  </a:ext>
                </a:extLst>
              </p:cNvPr>
              <p:cNvGrpSpPr/>
              <p:nvPr/>
            </p:nvGrpSpPr>
            <p:grpSpPr>
              <a:xfrm>
                <a:off x="638175" y="3994212"/>
                <a:ext cx="1082933" cy="307777"/>
                <a:chOff x="771525" y="2760938"/>
                <a:chExt cx="1082933" cy="307777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0FC6B2C-B66A-4182-8C91-F64DFD567651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FFB3E34-F571-4CEF-83C8-CB24D3E262C0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5C84DB4F-97DD-44D5-A6F5-B73EF087C67A}"/>
                  </a:ext>
                </a:extLst>
              </p:cNvPr>
              <p:cNvGrpSpPr/>
              <p:nvPr/>
            </p:nvGrpSpPr>
            <p:grpSpPr>
              <a:xfrm>
                <a:off x="638175" y="4408288"/>
                <a:ext cx="1082933" cy="307777"/>
                <a:chOff x="771525" y="2760938"/>
                <a:chExt cx="1082933" cy="30777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9CEBA7-2422-4A72-949E-5082AB616B40}"/>
                    </a:ext>
                  </a:extLst>
                </p:cNvPr>
                <p:cNvSpPr txBox="1"/>
                <p:nvPr/>
              </p:nvSpPr>
              <p:spPr>
                <a:xfrm>
                  <a:off x="990119" y="2760938"/>
                  <a:ext cx="8643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일기 쓰기</a:t>
                  </a: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0DDE7BAD-345B-4F5F-8A27-7AFFFCB69911}"/>
                    </a:ext>
                  </a:extLst>
                </p:cNvPr>
                <p:cNvSpPr/>
                <p:nvPr/>
              </p:nvSpPr>
              <p:spPr>
                <a:xfrm>
                  <a:off x="771525" y="281481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01EB8D5-00BA-4E20-A4BC-4AF3EB556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61"/>
          <a:stretch/>
        </p:blipFill>
        <p:spPr>
          <a:xfrm>
            <a:off x="3447568" y="1782930"/>
            <a:ext cx="1670939" cy="344453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DEDBD1-1588-4641-9E5D-A7166C75A9BD}"/>
              </a:ext>
            </a:extLst>
          </p:cNvPr>
          <p:cNvCxnSpPr/>
          <p:nvPr/>
        </p:nvCxnSpPr>
        <p:spPr>
          <a:xfrm>
            <a:off x="3438022" y="1371600"/>
            <a:ext cx="0" cy="45148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12700" algn="l" rotWithShape="0">
              <a:prstClr val="black">
                <a:alpha val="6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BE1C4F8-48CC-47FD-80A8-F6B7864189AB}"/>
              </a:ext>
            </a:extLst>
          </p:cNvPr>
          <p:cNvSpPr/>
          <p:nvPr/>
        </p:nvSpPr>
        <p:spPr>
          <a:xfrm rot="5400000">
            <a:off x="8050399" y="4715804"/>
            <a:ext cx="198838" cy="199360"/>
          </a:xfrm>
          <a:prstGeom prst="triangle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D88D2-C0A5-4BF4-BC6E-1918ADA04F58}"/>
              </a:ext>
            </a:extLst>
          </p:cNvPr>
          <p:cNvSpPr txBox="1"/>
          <p:nvPr/>
        </p:nvSpPr>
        <p:spPr>
          <a:xfrm>
            <a:off x="7177842" y="467698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다음 페이지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24DC99D-CE65-4B95-86B2-C79732796808}"/>
              </a:ext>
            </a:extLst>
          </p:cNvPr>
          <p:cNvGrpSpPr/>
          <p:nvPr/>
        </p:nvGrpSpPr>
        <p:grpSpPr>
          <a:xfrm>
            <a:off x="5236331" y="1053722"/>
            <a:ext cx="756057" cy="603747"/>
            <a:chOff x="5236331" y="1053722"/>
            <a:chExt cx="756057" cy="603747"/>
          </a:xfrm>
        </p:grpSpPr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A2820210-4F33-47FE-9D50-732536C47948}"/>
                </a:ext>
              </a:extLst>
            </p:cNvPr>
            <p:cNvSpPr/>
            <p:nvPr/>
          </p:nvSpPr>
          <p:spPr>
            <a:xfrm>
              <a:off x="5236331" y="1053722"/>
              <a:ext cx="756057" cy="2572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CE21E3-962E-42B6-A3D5-84CB866750AC}"/>
                </a:ext>
              </a:extLst>
            </p:cNvPr>
            <p:cNvSpPr txBox="1"/>
            <p:nvPr/>
          </p:nvSpPr>
          <p:spPr>
            <a:xfrm>
              <a:off x="5252722" y="1318915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</a:rPr>
                <a:t>저번주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D78C94-A88B-41B2-A880-C2A3C5BFF85C}"/>
              </a:ext>
            </a:extLst>
          </p:cNvPr>
          <p:cNvGrpSpPr/>
          <p:nvPr/>
        </p:nvGrpSpPr>
        <p:grpSpPr>
          <a:xfrm>
            <a:off x="5236331" y="5557540"/>
            <a:ext cx="756057" cy="609059"/>
            <a:chOff x="5236331" y="5557540"/>
            <a:chExt cx="756057" cy="609059"/>
          </a:xfrm>
        </p:grpSpPr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90738C50-2358-433C-8C40-07465966EFAF}"/>
                </a:ext>
              </a:extLst>
            </p:cNvPr>
            <p:cNvSpPr/>
            <p:nvPr/>
          </p:nvSpPr>
          <p:spPr>
            <a:xfrm rot="10800000">
              <a:off x="5236331" y="5909313"/>
              <a:ext cx="756057" cy="2572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D47875C-AE76-4489-B3E3-EDA1F1B84EF5}"/>
                </a:ext>
              </a:extLst>
            </p:cNvPr>
            <p:cNvSpPr txBox="1"/>
            <p:nvPr/>
          </p:nvSpPr>
          <p:spPr>
            <a:xfrm>
              <a:off x="5252722" y="5557540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다음주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886C170-A2A0-4601-8AC3-E17F6F8AB0E8}"/>
              </a:ext>
            </a:extLst>
          </p:cNvPr>
          <p:cNvSpPr txBox="1"/>
          <p:nvPr/>
        </p:nvSpPr>
        <p:spPr>
          <a:xfrm>
            <a:off x="10628752" y="6498076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2020-12-19 </a:t>
            </a:r>
            <a:r>
              <a:rPr lang="ko-KR" altLang="en-US" sz="1400" dirty="0"/>
              <a:t>개발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A02CFE-635D-4C66-B200-3D1EB58415AB}"/>
              </a:ext>
            </a:extLst>
          </p:cNvPr>
          <p:cNvSpPr/>
          <p:nvPr/>
        </p:nvSpPr>
        <p:spPr>
          <a:xfrm>
            <a:off x="361950" y="1129941"/>
            <a:ext cx="2609850" cy="378648"/>
          </a:xfrm>
          <a:prstGeom prst="roundRect">
            <a:avLst>
              <a:gd name="adj" fmla="val 8273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2020/12/14 ~ 2020/12/20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6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128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Medium</vt:lpstr>
      <vt:lpstr>타이포_쌍문동 B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희은</dc:creator>
  <cp:lastModifiedBy>희은</cp:lastModifiedBy>
  <cp:revision>4</cp:revision>
  <dcterms:created xsi:type="dcterms:W3CDTF">2020-12-16T08:27:43Z</dcterms:created>
  <dcterms:modified xsi:type="dcterms:W3CDTF">2020-12-19T13:22:50Z</dcterms:modified>
</cp:coreProperties>
</file>