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OCR A Extended" panose="02010509020102010303" pitchFamily="50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cd1c413_3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the guidelines in the presenter notes of this slide deck to help you format your presentation and associated slides.  These are simply a guideline so feel free to expand on it if you'd like!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your the title of your project here and update the project type (mid or final project) along with your course code.- This should be the backdrop as you begin your presentation.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Assign a primary "driver" to handle the navigation and clicking through of the introductory slides.- If using screen share to present, the driver should put the slide deck into "present" mode (button at the top right of the page).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g2accd1c413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526846ab1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Q&amp;A should take place around the 15 minute mark and last no more than 5 minutes.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Be prepared to answer questions about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your client company, their needs and your solutions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technical questions within the context of your project or course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your experience in Project Week or 201/301/401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a piece of the project you are most excited about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what you might want to do next in the future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g8526846ab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ccd1c413_1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The primary driver of the presentation should take a moment to discuss the agenda for the presentation.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Ultimately, your team’s agenda shouldn’t stray from this template too much.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g2accd1c41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cd1c413_1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 the whole team here in whatever creative way that align’s with your project’s branding or theme.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 the stock silhouette image with a picture of you and your team.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 each team member name, with the primary "driver" of the presentation as the first team member.  This person should say a word or 2 about the team and subsequently move into the next slide, where they will begin their personal pitches.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g2accd1c41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a9146c856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Copy this slide for each member of your group.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Update the stock silhouette image to your professional headshot.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Update the title to the appropriate team member's name.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Insert a bulleted summary of your personal pitch using key words.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Practice your personal pitch several times prior to the presentation.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Remain calm and speak with confidence.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Your pitch should be about 60 seconds long.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End it with a mic drop closing statement!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Remember to announce that you will be passing the mic to the next speaker.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g3a9146c8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26846ab1_1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Teams will break up into individual demos. More than one person may demo the same solution together if they worked together on it.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Each presenter(s) will duplicate and create their own Solutions, Topology and Demo slides. Each presenter(s) will introduce their client’s problem in depth, explain your solution, show us a visual of how it works and then demo out your solution before passing it on to the next presenter.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Introduce your team’s client company and their problem domain.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Quickly introduce your client company and what kind of industry they are from.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Did you make your client company a logo? a mission statement?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Great creative with this part!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Briefly list the problems the client company is having.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Save the details of these problems for the Solutions slide!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Distinguish between the problems the company asked for help with and any other solutions your team found that the client would benefit from.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“While we were working to meet the client’s needs, we also notice they would benefit from a few upgrades such as…”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g8526846ab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a9146c85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What solutions did your team come up with to meet your client company’s needs?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Give us a more in-depth explanation of the client’s problem. Then briefly introduce us to your solution and explain how it meets the client’s needs.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No need to go into detail here, save the full explanation for the demo!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Don’t forget: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Teams will break up into individual demos. More than one person may demo the same solution together if they worked together on it.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Each presenter(s) will duplicate and create their own Solutions, Topology and Demo slides. Each presenter(s) will introduce their client’s problem in depth, explain your solution, show us a visual of how it works and then demo out your solution before passing it on to the next presenter.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g3a9146c8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a9146c85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Include a screenshot of the topology or other flow charts your team created. Calmly using your mouse, walk us through your topology and explain each step your solution is going to take.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One screenshot per slide.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Blow it up so the audience can see the details.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Duplicate this slide as many times as necessary.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Don’t forget: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Teams will break up into individual demos. More than one person may demo the same solution together if they worked together on it.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Each presenter(s) will duplicate and create their own Solutions, Topology and Demo slides. Each presenter(s) will introduce their client’s problem in depth, explain your solution, show us a visual of how it works and then demo out your solution before passing it on to the next presenter.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Consolas"/>
              <a:buChar char="-"/>
            </a:pPr>
            <a:endParaRPr sz="13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g3a9146c8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26846ab1_1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Write out a list of topics or features you want to show off in your demo. Using this list, rehearse your demo a few times. Make sure to hit each talking point while also not rambling on at the same time.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This portion of your presentation should take around 2-3 minutes.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Practice the screen share handoff between presenters.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Don’t forget: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Teams will break up into individual demos. More than one person may demo the same solution together if they worked together on it.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Each presenter(s) will duplicate and create their own Solutions, Topology and Demo slides. Each presenter(s) will introduce their client’s problem in depth, explain your solution, show us a visual of how it works and then demo out your solution before passing it on to the next presenter.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g8526846ab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ccd1c413_1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Share links to your GitHub Org and your LinkedIn profiles either via QR Codes or in the chat.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List Tools, programming languages, frameworks, ect that you used in your presentation or solutions.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○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You can also use their logo to add a little color!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Char char="●"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Give shout outs or thank you's to those that may have helped contributed to the process outside of the team.</a:t>
            </a:r>
            <a:endParaRPr sz="1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g2accd1c41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2"/>
          <p:cNvCxnSpPr/>
          <p:nvPr/>
        </p:nvCxnSpPr>
        <p:spPr>
          <a:xfrm>
            <a:off x="5061464" y="2897187"/>
            <a:ext cx="2992073" cy="0"/>
          </a:xfrm>
          <a:prstGeom prst="straightConnector1">
            <a:avLst/>
          </a:prstGeom>
          <a:noFill/>
          <a:ln w="63500" cap="flat" cmpd="sng">
            <a:solidFill>
              <a:srgbClr val="CC3524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2" name="Google Shape;42;p12"/>
          <p:cNvSpPr txBox="1"/>
          <p:nvPr/>
        </p:nvSpPr>
        <p:spPr>
          <a:xfrm rot="5400000">
            <a:off x="-2414044" y="2164556"/>
            <a:ext cx="5260200" cy="8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5100"/>
              <a:buFont typeface="Helvetica Neue"/>
              <a:buNone/>
            </a:pPr>
            <a:r>
              <a:rPr lang="en" sz="5100" b="1" i="0" u="none" strike="noStrike" cap="none">
                <a:solidFill>
                  <a:srgbClr val="F6F6F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FELLOWS</a:t>
            </a:r>
            <a:endParaRPr sz="500"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- 3/4 gray; red lower right">
  <p:cSld name="2 - 3/4 gray; red lower righ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3" descr="PoweredbyCodeFellowsMasterSlides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5" y="2356"/>
            <a:ext cx="9121005" cy="513056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- 3/4 gray; red upper right">
  <p:cSld name="2 - 3/4 gray; red upper righ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4" descr="PoweredbyCodeFellowsMasterSlides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8" y="25"/>
            <a:ext cx="9129282" cy="51352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- 3/4 gray; red lower left">
  <p:cSld name="2 - 3/4 gray; red lower lef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5" descr="PoweredbyCodeFellowsMasterSlides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447" y="-9351"/>
            <a:ext cx="9145660" cy="514443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- 1/5 gray; red upper right">
  <p:cSld name="3 - 1/5 gray; red upper righ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6" descr="PoweredbyCodeFellowsMasterSlides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299" y="-4118"/>
            <a:ext cx="9135957" cy="51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- 1/5 gray; red lower right">
  <p:cSld name="3 - 1/5 gray; red lower righ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7" descr="PoweredbyCodeFellowsMasterSlides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4" y="-3994"/>
            <a:ext cx="9129370" cy="51352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- 1/5 gray; red lower left">
  <p:cSld name="3 - 1/5 gray; red lower lef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 descr="PoweredbyCodeFellowsMasterSlides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53" y="-3870"/>
            <a:ext cx="9129370" cy="51352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TITLE_AND_BODY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5061464" y="2897187"/>
            <a:ext cx="2992200" cy="0"/>
          </a:xfrm>
          <a:prstGeom prst="straightConnector1">
            <a:avLst/>
          </a:prstGeom>
          <a:noFill/>
          <a:ln w="63500" cap="flat" cmpd="sng">
            <a:solidFill>
              <a:srgbClr val="CC3524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 rot="5400000">
            <a:off x="-2414100" y="2164500"/>
            <a:ext cx="52602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5100"/>
              <a:buFont typeface="Helvetica Neue"/>
              <a:buNone/>
            </a:pPr>
            <a:r>
              <a:rPr lang="en" sz="5100" b="1" i="0" u="none" strike="noStrike" cap="none">
                <a:solidFill>
                  <a:srgbClr val="F6F6F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FELLOWS</a:t>
            </a:r>
            <a:endParaRPr sz="500"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- 3/4 gray; red lower right">
  <p:cSld name="2 - 3/4 gray; red lower righ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PoweredbyCodeFellowsMasterSlides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5" y="2356"/>
            <a:ext cx="9121006" cy="51305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- 3/4 gray; red upper right">
  <p:cSld name="2 - 3/4 gray; red upper righ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PoweredbyCodeFellowsMasterSlides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8" y="25"/>
            <a:ext cx="9129283" cy="513522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- 3/4 gray; red lower left">
  <p:cSld name="2 - 3/4 gray; red lower lef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 descr="PoweredbyCodeFellowsMasterSlides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447" y="-9351"/>
            <a:ext cx="9145659" cy="51444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- 1/5 gray; red upper right">
  <p:cSld name="3 - 1/5 gray; red upper righ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7" descr="PoweredbyCodeFellowsMasterSlides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299" y="-4118"/>
            <a:ext cx="9135956" cy="51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- 1/5 gray; red lower right">
  <p:cSld name="3 - 1/5 gray; red lower righ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8" descr="PoweredbyCodeFellowsMasterSlides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4" y="-3994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- 1/5 gray; red lower left">
  <p:cSld name="3 - 1/5 gray; red lower lef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 descr="PoweredbyCodeFellowsMasterSlides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53" y="-3870"/>
            <a:ext cx="9129370" cy="5135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 descr="PoweredbyCodeFellowsMasterSlides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8" y="1955"/>
            <a:ext cx="9122428" cy="513136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28600" y="714375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/>
        </p:nvSpPr>
        <p:spPr>
          <a:xfrm>
            <a:off x="499525" y="1956999"/>
            <a:ext cx="8139000" cy="145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lvl="0" algn="ctr">
              <a:buSzPts val="5400"/>
            </a:pPr>
            <a:r>
              <a:rPr lang="pt-PT" sz="5400" b="1" dirty="0" err="1">
                <a:latin typeface="OCR A Extended" panose="02010509020102010303" pitchFamily="50" charset="0"/>
                <a:ea typeface="Helvetica Neue"/>
                <a:cs typeface="Helvetica Neue"/>
                <a:sym typeface="Helvetica Neue"/>
              </a:rPr>
              <a:t>SunToWater</a:t>
            </a:r>
            <a:r>
              <a:rPr lang="en" sz="5400" b="1" dirty="0">
                <a:latin typeface="OCR A Extended" panose="02010509020102010303" pitchFamily="50" charset="0"/>
                <a:ea typeface="Helvetica Neue"/>
                <a:cs typeface="Helvetica Neue"/>
                <a:sym typeface="Helvetica Neue"/>
              </a:rPr>
              <a:t> Network progect</a:t>
            </a:r>
            <a:endParaRPr sz="500" dirty="0">
              <a:latin typeface="OCR A Extended" panose="02010509020102010303" pitchFamily="50" charset="0"/>
            </a:endParaRPr>
          </a:p>
        </p:txBody>
      </p:sp>
      <p:cxnSp>
        <p:nvCxnSpPr>
          <p:cNvPr id="69" name="Google Shape;69;p20"/>
          <p:cNvCxnSpPr/>
          <p:nvPr/>
        </p:nvCxnSpPr>
        <p:spPr>
          <a:xfrm>
            <a:off x="3626032" y="3513635"/>
            <a:ext cx="1662672" cy="0"/>
          </a:xfrm>
          <a:prstGeom prst="straightConnector1">
            <a:avLst/>
          </a:prstGeom>
          <a:noFill/>
          <a:ln w="25400" cap="flat" cmpd="sng">
            <a:solidFill>
              <a:srgbClr val="CC3524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0" name="Google Shape;70;p20"/>
          <p:cNvSpPr txBox="1"/>
          <p:nvPr/>
        </p:nvSpPr>
        <p:spPr>
          <a:xfrm>
            <a:off x="1233625" y="3779864"/>
            <a:ext cx="66708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r>
              <a:rPr lang="en" dirty="0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&lt;Mid&gt; &lt;Final&gt; Project: Course Code</a:t>
            </a:r>
            <a:endParaRPr sz="500" dirty="0"/>
          </a:p>
        </p:txBody>
      </p:sp>
      <p:pic>
        <p:nvPicPr>
          <p:cNvPr id="3" name="Imagem 2" descr="Uma imagem com texto, Tipo de letra, branco, design&#10;&#10;Descrição gerada automaticamente">
            <a:extLst>
              <a:ext uri="{FF2B5EF4-FFF2-40B4-BE49-F238E27FC236}">
                <a16:creationId xmlns:a16="http://schemas.microsoft.com/office/drawing/2014/main" id="{735EB04B-8567-139E-8ECB-3CC1C37D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77954" cy="1657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499525" y="1957000"/>
            <a:ext cx="8139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" sz="5400" b="1"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sz="500"/>
          </a:p>
        </p:txBody>
      </p:sp>
      <p:cxnSp>
        <p:nvCxnSpPr>
          <p:cNvPr id="126" name="Google Shape;126;p29"/>
          <p:cNvCxnSpPr/>
          <p:nvPr/>
        </p:nvCxnSpPr>
        <p:spPr>
          <a:xfrm>
            <a:off x="3737715" y="2857500"/>
            <a:ext cx="1662600" cy="0"/>
          </a:xfrm>
          <a:prstGeom prst="straightConnector1">
            <a:avLst/>
          </a:prstGeom>
          <a:noFill/>
          <a:ln w="25400" cap="flat" cmpd="sng">
            <a:solidFill>
              <a:srgbClr val="CC3524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7" name="Google Shape;127;p29"/>
          <p:cNvSpPr txBox="1"/>
          <p:nvPr/>
        </p:nvSpPr>
        <p:spPr>
          <a:xfrm>
            <a:off x="1236676" y="2953525"/>
            <a:ext cx="66708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None/>
            </a:pP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/>
        </p:nvSpPr>
        <p:spPr>
          <a:xfrm>
            <a:off x="5108675" y="3039450"/>
            <a:ext cx="33711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AutoNum type="arabicPeriod"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 Introductions</a:t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AutoNum type="arabicPeriod"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Domain &amp; Project Overview</a:t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AutoNum type="arabicPeriod"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Process &amp; Documentation</a:t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AutoNum type="arabicPeriod"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Demonstration</a:t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AutoNum type="arabicPeriod"/>
            </a:pPr>
            <a:r>
              <a:rPr lang="en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Q&amp;A</a:t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2818071" y="1214777"/>
            <a:ext cx="68223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" sz="5400" b="1" dirty="0">
                <a:latin typeface="OCR A Extended" panose="02010509020102010303" pitchFamily="50" charset="0"/>
                <a:ea typeface="Helvetica Neue"/>
                <a:cs typeface="Helvetica Neue"/>
                <a:sym typeface="Helvetica Neue"/>
              </a:rPr>
              <a:t>Agenda</a:t>
            </a:r>
            <a:endParaRPr sz="5400" b="1" dirty="0">
              <a:latin typeface="OCR A Extended" panose="02010509020102010303" pitchFamily="50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m 2" descr="Uma imagem com desenho, Gráficos, captura de ecrã, design gráfico&#10;&#10;Descrição gerada automaticamente">
            <a:extLst>
              <a:ext uri="{FF2B5EF4-FFF2-40B4-BE49-F238E27FC236}">
                <a16:creationId xmlns:a16="http://schemas.microsoft.com/office/drawing/2014/main" id="{B64E6612-9FA6-3ADD-097D-C6618F81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07" y="2265014"/>
            <a:ext cx="2553136" cy="2553136"/>
          </a:xfrm>
          <a:prstGeom prst="rect">
            <a:avLst/>
          </a:prstGeom>
        </p:spPr>
      </p:pic>
      <p:pic>
        <p:nvPicPr>
          <p:cNvPr id="4" name="Imagem 3" descr="Uma imagem com texto, Tipo de letra, branco, design&#10;&#10;Descrição gerada automaticamente">
            <a:extLst>
              <a:ext uri="{FF2B5EF4-FFF2-40B4-BE49-F238E27FC236}">
                <a16:creationId xmlns:a16="http://schemas.microsoft.com/office/drawing/2014/main" id="{D76335E2-6843-E3E5-0E4F-813105338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477954" cy="1657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2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2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2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2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/>
        </p:nvSpPr>
        <p:spPr>
          <a:xfrm>
            <a:off x="1234707" y="511400"/>
            <a:ext cx="68223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" sz="5400" b="1">
                <a:latin typeface="Helvetica Neue"/>
                <a:ea typeface="Helvetica Neue"/>
                <a:cs typeface="Helvetica Neue"/>
                <a:sym typeface="Helvetica Neue"/>
              </a:rPr>
              <a:t>Our Team</a:t>
            </a:r>
            <a:endParaRPr sz="500"/>
          </a:p>
        </p:txBody>
      </p:sp>
      <p:sp>
        <p:nvSpPr>
          <p:cNvPr id="82" name="Google Shape;82;p22"/>
          <p:cNvSpPr txBox="1"/>
          <p:nvPr/>
        </p:nvSpPr>
        <p:spPr>
          <a:xfrm>
            <a:off x="5133789" y="302332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AutoNum type="arabicPeriod"/>
            </a:pPr>
            <a:r>
              <a:rPr lang="pt-PT" dirty="0" err="1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Wanderson</a:t>
            </a:r>
            <a:endParaRPr dirty="0"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40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AutoNum type="arabicPeriod"/>
            </a:pPr>
            <a:r>
              <a:rPr lang="pt-PT" dirty="0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André Graça</a:t>
            </a:r>
            <a:endParaRPr dirty="0"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54000" lvl="0" indent="-254000">
              <a:lnSpc>
                <a:spcPct val="150000"/>
              </a:lnSpc>
              <a:buClr>
                <a:srgbClr val="7E7F7E"/>
              </a:buClr>
              <a:buSzPts val="1400"/>
              <a:buFont typeface="Helvetica Neue"/>
              <a:buAutoNum type="arabicPeriod"/>
            </a:pPr>
            <a:r>
              <a:rPr lang="pt-PT" dirty="0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Rodrigo Brasil</a:t>
            </a:r>
          </a:p>
          <a:p>
            <a:pPr marL="254000" indent="-254000">
              <a:lnSpc>
                <a:spcPct val="150000"/>
              </a:lnSpc>
              <a:buClr>
                <a:srgbClr val="7E7F7E"/>
              </a:buClr>
              <a:buSzPts val="1400"/>
              <a:buFont typeface="Helvetica Neue"/>
              <a:buAutoNum type="arabicPeriod"/>
            </a:pPr>
            <a:r>
              <a:rPr lang="pt-PT" dirty="0">
                <a:solidFill>
                  <a:srgbClr val="7E7F7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Cristiano Garcia</a:t>
            </a:r>
          </a:p>
          <a:p>
            <a:pPr marL="2540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E7F7E"/>
              </a:buClr>
              <a:buSzPts val="1400"/>
              <a:buFont typeface="Helvetica Neue"/>
              <a:buAutoNum type="arabicPeriod"/>
            </a:pPr>
            <a:endParaRPr dirty="0"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m 1" descr="Uma imagem com texto, Tipo de letra, branco, design&#10;&#10;Descrição gerada automaticamente">
            <a:extLst>
              <a:ext uri="{FF2B5EF4-FFF2-40B4-BE49-F238E27FC236}">
                <a16:creationId xmlns:a16="http://schemas.microsoft.com/office/drawing/2014/main" id="{9D0EB5DB-958B-9108-9BF2-6B9BAE03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8" y="-195446"/>
            <a:ext cx="7740989" cy="3141069"/>
          </a:xfrm>
          <a:prstGeom prst="rect">
            <a:avLst/>
          </a:prstGeom>
        </p:spPr>
      </p:pic>
      <p:pic>
        <p:nvPicPr>
          <p:cNvPr id="4" name="Imagem 3" descr="Uma imagem com brinquedo&#10;&#10;Descrição gerada automaticamente">
            <a:extLst>
              <a:ext uri="{FF2B5EF4-FFF2-40B4-BE49-F238E27FC236}">
                <a16:creationId xmlns:a16="http://schemas.microsoft.com/office/drawing/2014/main" id="{B3B057EF-4605-E498-5B82-A9916FC6C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" y="1891805"/>
            <a:ext cx="5285600" cy="2813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/>
        </p:nvSpPr>
        <p:spPr>
          <a:xfrm>
            <a:off x="1234707" y="511400"/>
            <a:ext cx="68223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" sz="3600" b="1">
                <a:latin typeface="Helvetica Neue"/>
                <a:ea typeface="Helvetica Neue"/>
                <a:cs typeface="Helvetica Neue"/>
                <a:sym typeface="Helvetica Neue"/>
              </a:rPr>
              <a:t>Team Member A</a:t>
            </a:r>
            <a:endParaRPr sz="3600"/>
          </a:p>
        </p:txBody>
      </p:sp>
      <p:pic>
        <p:nvPicPr>
          <p:cNvPr id="89" name="Google Shape;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025" y="511400"/>
            <a:ext cx="2742976" cy="21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/>
        </p:nvSpPr>
        <p:spPr>
          <a:xfrm>
            <a:off x="1171000" y="326060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&lt;Insert a summary of your personal pitch here - you may use the summary or overview from your resume or LinkedIn profile&gt;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/>
        </p:nvSpPr>
        <p:spPr>
          <a:xfrm>
            <a:off x="1234707" y="511400"/>
            <a:ext cx="68223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" sz="3600" b="1">
                <a:latin typeface="Helvetica Neue"/>
                <a:ea typeface="Helvetica Neue"/>
                <a:cs typeface="Helvetica Neue"/>
                <a:sym typeface="Helvetica Neue"/>
              </a:rPr>
              <a:t>Client Company</a:t>
            </a: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746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"/>
              <a:buChar char="-"/>
            </a:pPr>
            <a:r>
              <a:rPr lang="en" sz="2300">
                <a:latin typeface="Helvetica Neue"/>
                <a:ea typeface="Helvetica Neue"/>
                <a:cs typeface="Helvetica Neue"/>
                <a:sym typeface="Helvetica Neue"/>
              </a:rPr>
              <a:t>What is your problem domain?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500" y="397125"/>
            <a:ext cx="2214850" cy="22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/>
        </p:nvSpPr>
        <p:spPr>
          <a:xfrm>
            <a:off x="1234707" y="511400"/>
            <a:ext cx="68223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" sz="3600" b="1"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Char char="-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Give me a project overview</a:t>
            </a:r>
            <a:endParaRPr sz="38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350" y="511400"/>
            <a:ext cx="2255450" cy="22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1186175" y="503925"/>
            <a:ext cx="35670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" sz="3400" b="1">
                <a:latin typeface="Helvetica Neue"/>
                <a:ea typeface="Helvetica Neue"/>
                <a:cs typeface="Helvetica Neue"/>
                <a:sym typeface="Helvetica Neue"/>
              </a:rPr>
              <a:t>Topologies and Flowcharts</a:t>
            </a:r>
            <a:endParaRPr sz="3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-"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This is your process, documentation and visuals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175" y="503925"/>
            <a:ext cx="2616326" cy="217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499525" y="1957000"/>
            <a:ext cx="8139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" sz="5400" b="1">
                <a:latin typeface="Helvetica Neue"/>
                <a:ea typeface="Helvetica Neue"/>
                <a:cs typeface="Helvetica Neue"/>
                <a:sym typeface="Helvetica Neue"/>
              </a:rPr>
              <a:t>Demo!</a:t>
            </a:r>
            <a:endParaRPr sz="500"/>
          </a:p>
        </p:txBody>
      </p:sp>
      <p:cxnSp>
        <p:nvCxnSpPr>
          <p:cNvPr id="114" name="Google Shape;114;p27"/>
          <p:cNvCxnSpPr/>
          <p:nvPr/>
        </p:nvCxnSpPr>
        <p:spPr>
          <a:xfrm>
            <a:off x="3737715" y="2857500"/>
            <a:ext cx="1662600" cy="0"/>
          </a:xfrm>
          <a:prstGeom prst="straightConnector1">
            <a:avLst/>
          </a:prstGeom>
          <a:noFill/>
          <a:ln w="25400" cap="flat" cmpd="sng">
            <a:solidFill>
              <a:srgbClr val="CC3524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48872" y="301850"/>
            <a:ext cx="7741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 &amp; Thanks</a:t>
            </a:r>
            <a:endParaRPr sz="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endParaRPr sz="3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48864" y="1125004"/>
            <a:ext cx="6403800" cy="28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links to your GitHub Org and your LinkedIn profiles either via QR Codes or in the chat.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Tools, programming languages, frameworks, ect that you used in your presentation or solutions.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Char char="○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also use their logo to add a little color!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shout outs or thank you's to those that may have helped contributed to the process outside of the team.</a:t>
            </a:r>
            <a:endParaRPr>
              <a:solidFill>
                <a:srgbClr val="7E7F7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Microsoft Office PowerPoint</Application>
  <PresentationFormat>Apresentação no Ecrã 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OCR A Extended</vt:lpstr>
      <vt:lpstr>Consolas</vt:lpstr>
      <vt:lpstr>Helvetica Neue</vt:lpstr>
      <vt:lpstr>Helvetica Neue Light</vt:lpstr>
      <vt:lpstr>Simple Light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casa2000</dc:creator>
  <cp:lastModifiedBy>andre lol</cp:lastModifiedBy>
  <cp:revision>1</cp:revision>
  <dcterms:modified xsi:type="dcterms:W3CDTF">2023-10-24T11:35:10Z</dcterms:modified>
</cp:coreProperties>
</file>