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4" r:id="rId7"/>
    <p:sldId id="266"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61B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9" autoAdjust="0"/>
    <p:restoredTop sz="86477" autoAdjust="0"/>
  </p:normalViewPr>
  <p:slideViewPr>
    <p:cSldViewPr>
      <p:cViewPr varScale="1">
        <p:scale>
          <a:sx n="63" d="100"/>
          <a:sy n="63" d="100"/>
        </p:scale>
        <p:origin x="-702" y="-108"/>
      </p:cViewPr>
      <p:guideLst>
        <p:guide orient="horz" pos="2160"/>
        <p:guide pos="8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253D3-7D70-4BB7-A91A-E3F2E5AA634D}" type="doc">
      <dgm:prSet loTypeId="urn:microsoft.com/office/officeart/2008/layout/NameandTitleOrganizationalChart" loCatId="hierarchy" qsTypeId="urn:microsoft.com/office/officeart/2005/8/quickstyle/simple1" qsCatId="simple" csTypeId="urn:microsoft.com/office/officeart/2005/8/colors/accent6_2" csCatId="accent6" phldr="1"/>
      <dgm:spPr/>
      <dgm:t>
        <a:bodyPr/>
        <a:lstStyle/>
        <a:p>
          <a:endParaRPr lang="en-US"/>
        </a:p>
      </dgm:t>
    </dgm:pt>
    <dgm:pt modelId="{169867F4-D92B-4C32-ABBF-F81C2075B772}">
      <dgm:prSet phldrT="[Text]"/>
      <dgm:spPr/>
      <dgm:t>
        <a:bodyPr/>
        <a:lstStyle/>
        <a:p>
          <a:r>
            <a:rPr lang="en-US" dirty="0" smtClean="0"/>
            <a:t>CEO</a:t>
          </a:r>
          <a:endParaRPr lang="en-US" dirty="0"/>
        </a:p>
      </dgm:t>
    </dgm:pt>
    <dgm:pt modelId="{52C508D0-EDF9-4D65-B64D-2FD399DC3A37}" type="parTrans" cxnId="{32317FAC-5CD1-48C5-970E-641978FF0C3D}">
      <dgm:prSet/>
      <dgm:spPr/>
      <dgm:t>
        <a:bodyPr/>
        <a:lstStyle/>
        <a:p>
          <a:endParaRPr lang="en-US"/>
        </a:p>
      </dgm:t>
    </dgm:pt>
    <dgm:pt modelId="{46FAAACA-A053-436D-970E-DE9FF126609A}" type="sibTrans" cxnId="{32317FAC-5CD1-48C5-970E-641978FF0C3D}">
      <dgm:prSet/>
      <dgm:spPr/>
      <dgm:t>
        <a:bodyPr/>
        <a:lstStyle/>
        <a:p>
          <a:pPr algn="ctr"/>
          <a:r>
            <a:rPr lang="en-US" dirty="0" err="1" smtClean="0"/>
            <a:t>Wardana</a:t>
          </a:r>
          <a:r>
            <a:rPr lang="en-US" dirty="0" smtClean="0"/>
            <a:t> </a:t>
          </a:r>
          <a:endParaRPr lang="en-US" dirty="0"/>
        </a:p>
      </dgm:t>
    </dgm:pt>
    <dgm:pt modelId="{C7EF1AE5-8E95-4A51-86EF-9587F8D5F8B1}">
      <dgm:prSet phldrT="[Text]"/>
      <dgm:spPr/>
      <dgm:t>
        <a:bodyPr/>
        <a:lstStyle/>
        <a:p>
          <a:r>
            <a:rPr lang="en-US" dirty="0" smtClean="0"/>
            <a:t>CTO</a:t>
          </a:r>
          <a:endParaRPr lang="en-US" dirty="0"/>
        </a:p>
      </dgm:t>
    </dgm:pt>
    <dgm:pt modelId="{5F9E3A5A-7606-445B-96CD-0957B00FD479}" type="parTrans" cxnId="{AA4B8DF2-CA55-483D-A9CF-4109D724BF02}">
      <dgm:prSet/>
      <dgm:spPr/>
      <dgm:t>
        <a:bodyPr/>
        <a:lstStyle/>
        <a:p>
          <a:endParaRPr lang="en-US"/>
        </a:p>
      </dgm:t>
    </dgm:pt>
    <dgm:pt modelId="{AA75ADE7-3312-4FB3-9CD9-50715F671A99}" type="sibTrans" cxnId="{AA4B8DF2-CA55-483D-A9CF-4109D724BF02}">
      <dgm:prSet/>
      <dgm:spPr/>
      <dgm:t>
        <a:bodyPr/>
        <a:lstStyle/>
        <a:p>
          <a:pPr algn="ctr"/>
          <a:r>
            <a:rPr lang="en-US" dirty="0" err="1" smtClean="0"/>
            <a:t>Erlangga</a:t>
          </a:r>
          <a:endParaRPr lang="en-US" dirty="0"/>
        </a:p>
      </dgm:t>
    </dgm:pt>
    <dgm:pt modelId="{CF0E0B86-F7EC-49A5-B651-3D209ECB7783}">
      <dgm:prSet phldrT="[Text]"/>
      <dgm:spPr/>
      <dgm:t>
        <a:bodyPr/>
        <a:lstStyle/>
        <a:p>
          <a:r>
            <a:rPr lang="en-US" dirty="0" smtClean="0"/>
            <a:t>COO</a:t>
          </a:r>
          <a:endParaRPr lang="en-US" dirty="0"/>
        </a:p>
      </dgm:t>
    </dgm:pt>
    <dgm:pt modelId="{1FC83FC5-5D78-49D1-90E0-43571986C09D}" type="parTrans" cxnId="{B21E9692-AA8F-485C-8BE0-58C423B16B89}">
      <dgm:prSet/>
      <dgm:spPr/>
      <dgm:t>
        <a:bodyPr/>
        <a:lstStyle/>
        <a:p>
          <a:endParaRPr lang="en-US"/>
        </a:p>
      </dgm:t>
    </dgm:pt>
    <dgm:pt modelId="{03291940-91CF-429F-9CA6-7F8A7B70E757}" type="sibTrans" cxnId="{B21E9692-AA8F-485C-8BE0-58C423B16B89}">
      <dgm:prSet/>
      <dgm:spPr/>
      <dgm:t>
        <a:bodyPr/>
        <a:lstStyle/>
        <a:p>
          <a:pPr algn="ctr"/>
          <a:r>
            <a:rPr lang="en-US" dirty="0" err="1" smtClean="0"/>
            <a:t>Rayhan</a:t>
          </a:r>
          <a:r>
            <a:rPr lang="en-US" dirty="0" smtClean="0"/>
            <a:t> </a:t>
          </a:r>
          <a:r>
            <a:rPr lang="en-US" dirty="0" err="1" smtClean="0"/>
            <a:t>maulana</a:t>
          </a:r>
          <a:endParaRPr lang="en-US" dirty="0"/>
        </a:p>
      </dgm:t>
    </dgm:pt>
    <dgm:pt modelId="{F445F265-8F0E-45E9-9C24-5A229BEB5A59}">
      <dgm:prSet phldrT="[Text]"/>
      <dgm:spPr/>
      <dgm:t>
        <a:bodyPr/>
        <a:lstStyle/>
        <a:p>
          <a:r>
            <a:rPr lang="en-US" dirty="0" smtClean="0"/>
            <a:t>CMO</a:t>
          </a:r>
          <a:endParaRPr lang="en-US" dirty="0"/>
        </a:p>
      </dgm:t>
    </dgm:pt>
    <dgm:pt modelId="{5001312B-7984-4C13-81B6-EF6EC7C7819D}" type="parTrans" cxnId="{36A2CD08-C468-4D24-8A60-F8C4863E17B2}">
      <dgm:prSet/>
      <dgm:spPr/>
      <dgm:t>
        <a:bodyPr/>
        <a:lstStyle/>
        <a:p>
          <a:endParaRPr lang="en-US"/>
        </a:p>
      </dgm:t>
    </dgm:pt>
    <dgm:pt modelId="{6970918E-F404-4DC0-BEBD-02600EE01256}" type="sibTrans" cxnId="{36A2CD08-C468-4D24-8A60-F8C4863E17B2}">
      <dgm:prSet/>
      <dgm:spPr/>
      <dgm:t>
        <a:bodyPr/>
        <a:lstStyle/>
        <a:p>
          <a:pPr algn="ctr"/>
          <a:r>
            <a:rPr lang="en-US" dirty="0" err="1" smtClean="0"/>
            <a:t>Aditiya</a:t>
          </a:r>
          <a:endParaRPr lang="en-US" dirty="0"/>
        </a:p>
      </dgm:t>
    </dgm:pt>
    <dgm:pt modelId="{19D5728E-AEB5-46CE-A9E5-D47E9C779101}">
      <dgm:prSet phldrT="[Text]"/>
      <dgm:spPr/>
      <dgm:t>
        <a:bodyPr/>
        <a:lstStyle/>
        <a:p>
          <a:r>
            <a:rPr lang="en-US" dirty="0" smtClean="0"/>
            <a:t>CFO</a:t>
          </a:r>
          <a:endParaRPr lang="en-US" dirty="0"/>
        </a:p>
      </dgm:t>
    </dgm:pt>
    <dgm:pt modelId="{24B26C6F-9935-4C39-9EC8-B331C028B432}" type="parTrans" cxnId="{4B28E662-BE9E-4510-A9BE-80ECB9C68499}">
      <dgm:prSet/>
      <dgm:spPr/>
      <dgm:t>
        <a:bodyPr/>
        <a:lstStyle/>
        <a:p>
          <a:endParaRPr lang="en-US"/>
        </a:p>
      </dgm:t>
    </dgm:pt>
    <dgm:pt modelId="{F3251E7E-7C80-4097-8F4A-BDA4C47E44FC}" type="sibTrans" cxnId="{4B28E662-BE9E-4510-A9BE-80ECB9C68499}">
      <dgm:prSet/>
      <dgm:spPr/>
      <dgm:t>
        <a:bodyPr/>
        <a:lstStyle/>
        <a:p>
          <a:pPr algn="ctr"/>
          <a:r>
            <a:rPr lang="en-US" dirty="0" smtClean="0"/>
            <a:t>Dustin</a:t>
          </a:r>
          <a:endParaRPr lang="en-US" dirty="0"/>
        </a:p>
      </dgm:t>
    </dgm:pt>
    <dgm:pt modelId="{9DD30F7F-B2E8-4114-B0EA-3FDA06CFB7FC}" type="pres">
      <dgm:prSet presAssocID="{E2E253D3-7D70-4BB7-A91A-E3F2E5AA634D}" presName="hierChild1" presStyleCnt="0">
        <dgm:presLayoutVars>
          <dgm:orgChart val="1"/>
          <dgm:chPref val="1"/>
          <dgm:dir/>
          <dgm:animOne val="branch"/>
          <dgm:animLvl val="lvl"/>
          <dgm:resizeHandles/>
        </dgm:presLayoutVars>
      </dgm:prSet>
      <dgm:spPr/>
    </dgm:pt>
    <dgm:pt modelId="{00D456CA-52DB-4142-819D-5B36DB696A77}" type="pres">
      <dgm:prSet presAssocID="{169867F4-D92B-4C32-ABBF-F81C2075B772}" presName="hierRoot1" presStyleCnt="0">
        <dgm:presLayoutVars>
          <dgm:hierBranch val="init"/>
        </dgm:presLayoutVars>
      </dgm:prSet>
      <dgm:spPr/>
    </dgm:pt>
    <dgm:pt modelId="{E508D2D4-693A-4F19-A4A6-C9BD201E433C}" type="pres">
      <dgm:prSet presAssocID="{169867F4-D92B-4C32-ABBF-F81C2075B772}" presName="rootComposite1" presStyleCnt="0"/>
      <dgm:spPr/>
    </dgm:pt>
    <dgm:pt modelId="{6518E6BC-FE35-49B2-B37D-C1D0DF6ABE4E}" type="pres">
      <dgm:prSet presAssocID="{169867F4-D92B-4C32-ABBF-F81C2075B772}" presName="rootText1" presStyleLbl="node0" presStyleIdx="0" presStyleCnt="1">
        <dgm:presLayoutVars>
          <dgm:chMax/>
          <dgm:chPref val="3"/>
        </dgm:presLayoutVars>
      </dgm:prSet>
      <dgm:spPr/>
    </dgm:pt>
    <dgm:pt modelId="{3ED0787F-60BD-49A0-A521-1C98CA476200}" type="pres">
      <dgm:prSet presAssocID="{169867F4-D92B-4C32-ABBF-F81C2075B772}" presName="titleText1" presStyleLbl="fgAcc0" presStyleIdx="0" presStyleCnt="1">
        <dgm:presLayoutVars>
          <dgm:chMax val="0"/>
          <dgm:chPref val="0"/>
        </dgm:presLayoutVars>
      </dgm:prSet>
      <dgm:spPr/>
      <dgm:t>
        <a:bodyPr/>
        <a:lstStyle/>
        <a:p>
          <a:endParaRPr lang="en-US"/>
        </a:p>
      </dgm:t>
    </dgm:pt>
    <dgm:pt modelId="{7C1E82CB-C6DA-4928-B262-CBB8ADC469A6}" type="pres">
      <dgm:prSet presAssocID="{169867F4-D92B-4C32-ABBF-F81C2075B772}" presName="rootConnector1" presStyleLbl="node1" presStyleIdx="0" presStyleCnt="4"/>
      <dgm:spPr/>
    </dgm:pt>
    <dgm:pt modelId="{D2AFFE66-0A3A-4A48-9A18-610DC5A9A51B}" type="pres">
      <dgm:prSet presAssocID="{169867F4-D92B-4C32-ABBF-F81C2075B772}" presName="hierChild2" presStyleCnt="0"/>
      <dgm:spPr/>
    </dgm:pt>
    <dgm:pt modelId="{FB7146EE-0C73-40D4-9EEC-A08F9B59D8D1}" type="pres">
      <dgm:prSet presAssocID="{5F9E3A5A-7606-445B-96CD-0957B00FD479}" presName="Name37" presStyleLbl="parChTrans1D2" presStyleIdx="0" presStyleCnt="4"/>
      <dgm:spPr/>
    </dgm:pt>
    <dgm:pt modelId="{B38046B2-D863-4790-9E3D-76F73376483E}" type="pres">
      <dgm:prSet presAssocID="{C7EF1AE5-8E95-4A51-86EF-9587F8D5F8B1}" presName="hierRoot2" presStyleCnt="0">
        <dgm:presLayoutVars>
          <dgm:hierBranch val="init"/>
        </dgm:presLayoutVars>
      </dgm:prSet>
      <dgm:spPr/>
    </dgm:pt>
    <dgm:pt modelId="{CD9F92EA-0006-473D-A7C9-23B7678B30CC}" type="pres">
      <dgm:prSet presAssocID="{C7EF1AE5-8E95-4A51-86EF-9587F8D5F8B1}" presName="rootComposite" presStyleCnt="0"/>
      <dgm:spPr/>
    </dgm:pt>
    <dgm:pt modelId="{0B5B006B-494C-487F-AD79-FA70E3D507A4}" type="pres">
      <dgm:prSet presAssocID="{C7EF1AE5-8E95-4A51-86EF-9587F8D5F8B1}" presName="rootText" presStyleLbl="node1" presStyleIdx="0" presStyleCnt="4">
        <dgm:presLayoutVars>
          <dgm:chMax/>
          <dgm:chPref val="3"/>
        </dgm:presLayoutVars>
      </dgm:prSet>
      <dgm:spPr/>
    </dgm:pt>
    <dgm:pt modelId="{1112FC93-7844-4F61-AD7D-B1394FB905D8}" type="pres">
      <dgm:prSet presAssocID="{C7EF1AE5-8E95-4A51-86EF-9587F8D5F8B1}" presName="titleText2" presStyleLbl="fgAcc1" presStyleIdx="0" presStyleCnt="4">
        <dgm:presLayoutVars>
          <dgm:chMax val="0"/>
          <dgm:chPref val="0"/>
        </dgm:presLayoutVars>
      </dgm:prSet>
      <dgm:spPr/>
      <dgm:t>
        <a:bodyPr/>
        <a:lstStyle/>
        <a:p>
          <a:endParaRPr lang="en-US"/>
        </a:p>
      </dgm:t>
    </dgm:pt>
    <dgm:pt modelId="{FF15DD12-8113-4C1E-81B5-2164256B52C2}" type="pres">
      <dgm:prSet presAssocID="{C7EF1AE5-8E95-4A51-86EF-9587F8D5F8B1}" presName="rootConnector" presStyleLbl="node2" presStyleIdx="0" presStyleCnt="0"/>
      <dgm:spPr/>
    </dgm:pt>
    <dgm:pt modelId="{8ADF4A60-794D-4E34-B6B1-333286194AD0}" type="pres">
      <dgm:prSet presAssocID="{C7EF1AE5-8E95-4A51-86EF-9587F8D5F8B1}" presName="hierChild4" presStyleCnt="0"/>
      <dgm:spPr/>
    </dgm:pt>
    <dgm:pt modelId="{DD27795A-977E-46A6-8093-B9D9004DA16C}" type="pres">
      <dgm:prSet presAssocID="{C7EF1AE5-8E95-4A51-86EF-9587F8D5F8B1}" presName="hierChild5" presStyleCnt="0"/>
      <dgm:spPr/>
    </dgm:pt>
    <dgm:pt modelId="{E388B347-FEF1-4E1E-9968-E4F93AB2E088}" type="pres">
      <dgm:prSet presAssocID="{1FC83FC5-5D78-49D1-90E0-43571986C09D}" presName="Name37" presStyleLbl="parChTrans1D2" presStyleIdx="1" presStyleCnt="4"/>
      <dgm:spPr/>
    </dgm:pt>
    <dgm:pt modelId="{8CAAA7A5-D60A-4715-96CA-8EC2D45E2803}" type="pres">
      <dgm:prSet presAssocID="{CF0E0B86-F7EC-49A5-B651-3D209ECB7783}" presName="hierRoot2" presStyleCnt="0">
        <dgm:presLayoutVars>
          <dgm:hierBranch val="init"/>
        </dgm:presLayoutVars>
      </dgm:prSet>
      <dgm:spPr/>
    </dgm:pt>
    <dgm:pt modelId="{F3B5E4F9-5EDF-47DB-A822-EC8FCAC49330}" type="pres">
      <dgm:prSet presAssocID="{CF0E0B86-F7EC-49A5-B651-3D209ECB7783}" presName="rootComposite" presStyleCnt="0"/>
      <dgm:spPr/>
    </dgm:pt>
    <dgm:pt modelId="{EDEECA1B-6CFB-4954-AD10-E59AA9416E9E}" type="pres">
      <dgm:prSet presAssocID="{CF0E0B86-F7EC-49A5-B651-3D209ECB7783}" presName="rootText" presStyleLbl="node1" presStyleIdx="1" presStyleCnt="4">
        <dgm:presLayoutVars>
          <dgm:chMax/>
          <dgm:chPref val="3"/>
        </dgm:presLayoutVars>
      </dgm:prSet>
      <dgm:spPr/>
    </dgm:pt>
    <dgm:pt modelId="{9BDA5D0D-48B7-4857-8554-A476522BA827}" type="pres">
      <dgm:prSet presAssocID="{CF0E0B86-F7EC-49A5-B651-3D209ECB7783}" presName="titleText2" presStyleLbl="fgAcc1" presStyleIdx="1" presStyleCnt="4">
        <dgm:presLayoutVars>
          <dgm:chMax val="0"/>
          <dgm:chPref val="0"/>
        </dgm:presLayoutVars>
      </dgm:prSet>
      <dgm:spPr/>
      <dgm:t>
        <a:bodyPr/>
        <a:lstStyle/>
        <a:p>
          <a:endParaRPr lang="en-US"/>
        </a:p>
      </dgm:t>
    </dgm:pt>
    <dgm:pt modelId="{4B58D828-D706-422E-B7DA-C973298E4068}" type="pres">
      <dgm:prSet presAssocID="{CF0E0B86-F7EC-49A5-B651-3D209ECB7783}" presName="rootConnector" presStyleLbl="node2" presStyleIdx="0" presStyleCnt="0"/>
      <dgm:spPr/>
    </dgm:pt>
    <dgm:pt modelId="{EEA54450-D19E-4ADD-B146-07D522119037}" type="pres">
      <dgm:prSet presAssocID="{CF0E0B86-F7EC-49A5-B651-3D209ECB7783}" presName="hierChild4" presStyleCnt="0"/>
      <dgm:spPr/>
    </dgm:pt>
    <dgm:pt modelId="{DA542773-CD45-4AA1-9755-C21C4E3FDC8B}" type="pres">
      <dgm:prSet presAssocID="{CF0E0B86-F7EC-49A5-B651-3D209ECB7783}" presName="hierChild5" presStyleCnt="0"/>
      <dgm:spPr/>
    </dgm:pt>
    <dgm:pt modelId="{68603763-20F5-4478-B002-42B2C3B01CBF}" type="pres">
      <dgm:prSet presAssocID="{5001312B-7984-4C13-81B6-EF6EC7C7819D}" presName="Name37" presStyleLbl="parChTrans1D2" presStyleIdx="2" presStyleCnt="4"/>
      <dgm:spPr/>
    </dgm:pt>
    <dgm:pt modelId="{EB6821B3-FA2F-49A2-AEED-43A2C9F9C7DA}" type="pres">
      <dgm:prSet presAssocID="{F445F265-8F0E-45E9-9C24-5A229BEB5A59}" presName="hierRoot2" presStyleCnt="0">
        <dgm:presLayoutVars>
          <dgm:hierBranch val="init"/>
        </dgm:presLayoutVars>
      </dgm:prSet>
      <dgm:spPr/>
    </dgm:pt>
    <dgm:pt modelId="{DD760281-E9D0-497D-B9A3-14B7725F1F1A}" type="pres">
      <dgm:prSet presAssocID="{F445F265-8F0E-45E9-9C24-5A229BEB5A59}" presName="rootComposite" presStyleCnt="0"/>
      <dgm:spPr/>
    </dgm:pt>
    <dgm:pt modelId="{3EE9BAF8-750F-4D71-8ABE-1B8C4FA9672D}" type="pres">
      <dgm:prSet presAssocID="{F445F265-8F0E-45E9-9C24-5A229BEB5A59}" presName="rootText" presStyleLbl="node1" presStyleIdx="2" presStyleCnt="4">
        <dgm:presLayoutVars>
          <dgm:chMax/>
          <dgm:chPref val="3"/>
        </dgm:presLayoutVars>
      </dgm:prSet>
      <dgm:spPr/>
    </dgm:pt>
    <dgm:pt modelId="{36B1EEFB-5C01-4004-9B22-ED672EB4695F}" type="pres">
      <dgm:prSet presAssocID="{F445F265-8F0E-45E9-9C24-5A229BEB5A59}" presName="titleText2" presStyleLbl="fgAcc1" presStyleIdx="2" presStyleCnt="4">
        <dgm:presLayoutVars>
          <dgm:chMax val="0"/>
          <dgm:chPref val="0"/>
        </dgm:presLayoutVars>
      </dgm:prSet>
      <dgm:spPr/>
      <dgm:t>
        <a:bodyPr/>
        <a:lstStyle/>
        <a:p>
          <a:endParaRPr lang="en-US"/>
        </a:p>
      </dgm:t>
    </dgm:pt>
    <dgm:pt modelId="{D8AA38E1-EAEE-4DEA-BB03-4DA6E0E54791}" type="pres">
      <dgm:prSet presAssocID="{F445F265-8F0E-45E9-9C24-5A229BEB5A59}" presName="rootConnector" presStyleLbl="node2" presStyleIdx="0" presStyleCnt="0"/>
      <dgm:spPr/>
    </dgm:pt>
    <dgm:pt modelId="{B80EC58C-2100-4179-AA78-43B2D4391EEB}" type="pres">
      <dgm:prSet presAssocID="{F445F265-8F0E-45E9-9C24-5A229BEB5A59}" presName="hierChild4" presStyleCnt="0"/>
      <dgm:spPr/>
    </dgm:pt>
    <dgm:pt modelId="{4A9188D7-3315-4513-82C1-A760C93553FC}" type="pres">
      <dgm:prSet presAssocID="{F445F265-8F0E-45E9-9C24-5A229BEB5A59}" presName="hierChild5" presStyleCnt="0"/>
      <dgm:spPr/>
    </dgm:pt>
    <dgm:pt modelId="{A221DADA-15E0-4E9F-94F6-4608F3F1A425}" type="pres">
      <dgm:prSet presAssocID="{24B26C6F-9935-4C39-9EC8-B331C028B432}" presName="Name37" presStyleLbl="parChTrans1D2" presStyleIdx="3" presStyleCnt="4"/>
      <dgm:spPr/>
    </dgm:pt>
    <dgm:pt modelId="{64914248-4AC6-437E-AD6A-964409C91163}" type="pres">
      <dgm:prSet presAssocID="{19D5728E-AEB5-46CE-A9E5-D47E9C779101}" presName="hierRoot2" presStyleCnt="0">
        <dgm:presLayoutVars>
          <dgm:hierBranch val="init"/>
        </dgm:presLayoutVars>
      </dgm:prSet>
      <dgm:spPr/>
    </dgm:pt>
    <dgm:pt modelId="{2C590A51-D352-4DD2-A80B-EFA8E7319D94}" type="pres">
      <dgm:prSet presAssocID="{19D5728E-AEB5-46CE-A9E5-D47E9C779101}" presName="rootComposite" presStyleCnt="0"/>
      <dgm:spPr/>
    </dgm:pt>
    <dgm:pt modelId="{B184A4AB-B66F-404E-BED4-C93DE945F79C}" type="pres">
      <dgm:prSet presAssocID="{19D5728E-AEB5-46CE-A9E5-D47E9C779101}" presName="rootText" presStyleLbl="node1" presStyleIdx="3" presStyleCnt="4">
        <dgm:presLayoutVars>
          <dgm:chMax/>
          <dgm:chPref val="3"/>
        </dgm:presLayoutVars>
      </dgm:prSet>
      <dgm:spPr/>
    </dgm:pt>
    <dgm:pt modelId="{D2E55A3E-C058-4EB9-BD28-41F8AC5E2366}" type="pres">
      <dgm:prSet presAssocID="{19D5728E-AEB5-46CE-A9E5-D47E9C779101}" presName="titleText2" presStyleLbl="fgAcc1" presStyleIdx="3" presStyleCnt="4">
        <dgm:presLayoutVars>
          <dgm:chMax val="0"/>
          <dgm:chPref val="0"/>
        </dgm:presLayoutVars>
      </dgm:prSet>
      <dgm:spPr/>
      <dgm:t>
        <a:bodyPr/>
        <a:lstStyle/>
        <a:p>
          <a:endParaRPr lang="en-US"/>
        </a:p>
      </dgm:t>
    </dgm:pt>
    <dgm:pt modelId="{ABB708D9-74D2-4243-8E0D-A8EBDDAAC0DF}" type="pres">
      <dgm:prSet presAssocID="{19D5728E-AEB5-46CE-A9E5-D47E9C779101}" presName="rootConnector" presStyleLbl="node2" presStyleIdx="0" presStyleCnt="0"/>
      <dgm:spPr/>
    </dgm:pt>
    <dgm:pt modelId="{D307DFF3-B2E8-43B3-8A39-B1C61A62FED6}" type="pres">
      <dgm:prSet presAssocID="{19D5728E-AEB5-46CE-A9E5-D47E9C779101}" presName="hierChild4" presStyleCnt="0"/>
      <dgm:spPr/>
    </dgm:pt>
    <dgm:pt modelId="{1194C09A-876A-49F8-8880-E3C63C9B80D5}" type="pres">
      <dgm:prSet presAssocID="{19D5728E-AEB5-46CE-A9E5-D47E9C779101}" presName="hierChild5" presStyleCnt="0"/>
      <dgm:spPr/>
    </dgm:pt>
    <dgm:pt modelId="{5D50D661-122E-4CB9-A58C-96AEED277F9E}" type="pres">
      <dgm:prSet presAssocID="{169867F4-D92B-4C32-ABBF-F81C2075B772}" presName="hierChild3" presStyleCnt="0"/>
      <dgm:spPr/>
    </dgm:pt>
  </dgm:ptLst>
  <dgm:cxnLst>
    <dgm:cxn modelId="{DD618C6E-CB1A-47C7-9578-8B011C97479C}" type="presOf" srcId="{C7EF1AE5-8E95-4A51-86EF-9587F8D5F8B1}" destId="{0B5B006B-494C-487F-AD79-FA70E3D507A4}" srcOrd="0" destOrd="0" presId="urn:microsoft.com/office/officeart/2008/layout/NameandTitleOrganizationalChart"/>
    <dgm:cxn modelId="{B21E9692-AA8F-485C-8BE0-58C423B16B89}" srcId="{169867F4-D92B-4C32-ABBF-F81C2075B772}" destId="{CF0E0B86-F7EC-49A5-B651-3D209ECB7783}" srcOrd="1" destOrd="0" parTransId="{1FC83FC5-5D78-49D1-90E0-43571986C09D}" sibTransId="{03291940-91CF-429F-9CA6-7F8A7B70E757}"/>
    <dgm:cxn modelId="{8F5BA91C-9F17-4234-8496-C460717A36B0}" type="presOf" srcId="{6970918E-F404-4DC0-BEBD-02600EE01256}" destId="{36B1EEFB-5C01-4004-9B22-ED672EB4695F}" srcOrd="0" destOrd="0" presId="urn:microsoft.com/office/officeart/2008/layout/NameandTitleOrganizationalChart"/>
    <dgm:cxn modelId="{80B94203-EAAA-45C3-B68A-569E818F9A45}" type="presOf" srcId="{5F9E3A5A-7606-445B-96CD-0957B00FD479}" destId="{FB7146EE-0C73-40D4-9EEC-A08F9B59D8D1}" srcOrd="0" destOrd="0" presId="urn:microsoft.com/office/officeart/2008/layout/NameandTitleOrganizationalChart"/>
    <dgm:cxn modelId="{ABAFB720-ABFF-4BE1-9191-844DE29824A5}" type="presOf" srcId="{F445F265-8F0E-45E9-9C24-5A229BEB5A59}" destId="{3EE9BAF8-750F-4D71-8ABE-1B8C4FA9672D}" srcOrd="0" destOrd="0" presId="urn:microsoft.com/office/officeart/2008/layout/NameandTitleOrganizationalChart"/>
    <dgm:cxn modelId="{79ACD041-72F0-40B2-8053-E9B051142084}" type="presOf" srcId="{F445F265-8F0E-45E9-9C24-5A229BEB5A59}" destId="{D8AA38E1-EAEE-4DEA-BB03-4DA6E0E54791}" srcOrd="1" destOrd="0" presId="urn:microsoft.com/office/officeart/2008/layout/NameandTitleOrganizationalChart"/>
    <dgm:cxn modelId="{9A0579CD-7FB3-4FD0-BC93-62126D187D20}" type="presOf" srcId="{AA75ADE7-3312-4FB3-9CD9-50715F671A99}" destId="{1112FC93-7844-4F61-AD7D-B1394FB905D8}" srcOrd="0" destOrd="0" presId="urn:microsoft.com/office/officeart/2008/layout/NameandTitleOrganizationalChart"/>
    <dgm:cxn modelId="{22568EC5-347D-49D5-B5C5-9861EEB3E976}" type="presOf" srcId="{24B26C6F-9935-4C39-9EC8-B331C028B432}" destId="{A221DADA-15E0-4E9F-94F6-4608F3F1A425}" srcOrd="0" destOrd="0" presId="urn:microsoft.com/office/officeart/2008/layout/NameandTitleOrganizationalChart"/>
    <dgm:cxn modelId="{E74CC098-314E-489F-8B62-24176F6F4327}" type="presOf" srcId="{19D5728E-AEB5-46CE-A9E5-D47E9C779101}" destId="{ABB708D9-74D2-4243-8E0D-A8EBDDAAC0DF}" srcOrd="1" destOrd="0" presId="urn:microsoft.com/office/officeart/2008/layout/NameandTitleOrganizationalChart"/>
    <dgm:cxn modelId="{03C507BD-BA86-43C8-B4CF-3A3CE163CED3}" type="presOf" srcId="{F3251E7E-7C80-4097-8F4A-BDA4C47E44FC}" destId="{D2E55A3E-C058-4EB9-BD28-41F8AC5E2366}" srcOrd="0" destOrd="0" presId="urn:microsoft.com/office/officeart/2008/layout/NameandTitleOrganizationalChart"/>
    <dgm:cxn modelId="{AA4B8DF2-CA55-483D-A9CF-4109D724BF02}" srcId="{169867F4-D92B-4C32-ABBF-F81C2075B772}" destId="{C7EF1AE5-8E95-4A51-86EF-9587F8D5F8B1}" srcOrd="0" destOrd="0" parTransId="{5F9E3A5A-7606-445B-96CD-0957B00FD479}" sibTransId="{AA75ADE7-3312-4FB3-9CD9-50715F671A99}"/>
    <dgm:cxn modelId="{32317FAC-5CD1-48C5-970E-641978FF0C3D}" srcId="{E2E253D3-7D70-4BB7-A91A-E3F2E5AA634D}" destId="{169867F4-D92B-4C32-ABBF-F81C2075B772}" srcOrd="0" destOrd="0" parTransId="{52C508D0-EDF9-4D65-B64D-2FD399DC3A37}" sibTransId="{46FAAACA-A053-436D-970E-DE9FF126609A}"/>
    <dgm:cxn modelId="{36A2CD08-C468-4D24-8A60-F8C4863E17B2}" srcId="{169867F4-D92B-4C32-ABBF-F81C2075B772}" destId="{F445F265-8F0E-45E9-9C24-5A229BEB5A59}" srcOrd="2" destOrd="0" parTransId="{5001312B-7984-4C13-81B6-EF6EC7C7819D}" sibTransId="{6970918E-F404-4DC0-BEBD-02600EE01256}"/>
    <dgm:cxn modelId="{489D313B-1406-4DD7-B40D-6191A2D533D9}" type="presOf" srcId="{03291940-91CF-429F-9CA6-7F8A7B70E757}" destId="{9BDA5D0D-48B7-4857-8554-A476522BA827}" srcOrd="0" destOrd="0" presId="urn:microsoft.com/office/officeart/2008/layout/NameandTitleOrganizationalChart"/>
    <dgm:cxn modelId="{873BD99A-6544-4230-B309-A0B0907D2433}" type="presOf" srcId="{19D5728E-AEB5-46CE-A9E5-D47E9C779101}" destId="{B184A4AB-B66F-404E-BED4-C93DE945F79C}" srcOrd="0" destOrd="0" presId="urn:microsoft.com/office/officeart/2008/layout/NameandTitleOrganizationalChart"/>
    <dgm:cxn modelId="{C0C80F3C-4835-45EA-925A-46AF9E2BDF06}" type="presOf" srcId="{5001312B-7984-4C13-81B6-EF6EC7C7819D}" destId="{68603763-20F5-4478-B002-42B2C3B01CBF}" srcOrd="0" destOrd="0" presId="urn:microsoft.com/office/officeart/2008/layout/NameandTitleOrganizationalChart"/>
    <dgm:cxn modelId="{9B718723-A6A8-4F77-B29B-515F8E2F7653}" type="presOf" srcId="{1FC83FC5-5D78-49D1-90E0-43571986C09D}" destId="{E388B347-FEF1-4E1E-9968-E4F93AB2E088}" srcOrd="0" destOrd="0" presId="urn:microsoft.com/office/officeart/2008/layout/NameandTitleOrganizationalChart"/>
    <dgm:cxn modelId="{719B3B30-BC70-456C-9D2E-76C94489BED2}" type="presOf" srcId="{CF0E0B86-F7EC-49A5-B651-3D209ECB7783}" destId="{EDEECA1B-6CFB-4954-AD10-E59AA9416E9E}" srcOrd="0" destOrd="0" presId="urn:microsoft.com/office/officeart/2008/layout/NameandTitleOrganizationalChart"/>
    <dgm:cxn modelId="{2E8C4030-C78F-4746-9210-00BB62AFE5EE}" type="presOf" srcId="{46FAAACA-A053-436D-970E-DE9FF126609A}" destId="{3ED0787F-60BD-49A0-A521-1C98CA476200}" srcOrd="0" destOrd="0" presId="urn:microsoft.com/office/officeart/2008/layout/NameandTitleOrganizationalChart"/>
    <dgm:cxn modelId="{84DE2F25-A9B1-4857-B595-CE39162E1A13}" type="presOf" srcId="{C7EF1AE5-8E95-4A51-86EF-9587F8D5F8B1}" destId="{FF15DD12-8113-4C1E-81B5-2164256B52C2}" srcOrd="1" destOrd="0" presId="urn:microsoft.com/office/officeart/2008/layout/NameandTitleOrganizationalChart"/>
    <dgm:cxn modelId="{765185C1-F669-4E56-BAC0-44361A6B6BE7}" type="presOf" srcId="{169867F4-D92B-4C32-ABBF-F81C2075B772}" destId="{6518E6BC-FE35-49B2-B37D-C1D0DF6ABE4E}" srcOrd="0" destOrd="0" presId="urn:microsoft.com/office/officeart/2008/layout/NameandTitleOrganizationalChart"/>
    <dgm:cxn modelId="{2FAF96F1-3A2B-41D2-A761-4D2937B19CCC}" type="presOf" srcId="{169867F4-D92B-4C32-ABBF-F81C2075B772}" destId="{7C1E82CB-C6DA-4928-B262-CBB8ADC469A6}" srcOrd="1" destOrd="0" presId="urn:microsoft.com/office/officeart/2008/layout/NameandTitleOrganizationalChart"/>
    <dgm:cxn modelId="{4B28E662-BE9E-4510-A9BE-80ECB9C68499}" srcId="{169867F4-D92B-4C32-ABBF-F81C2075B772}" destId="{19D5728E-AEB5-46CE-A9E5-D47E9C779101}" srcOrd="3" destOrd="0" parTransId="{24B26C6F-9935-4C39-9EC8-B331C028B432}" sibTransId="{F3251E7E-7C80-4097-8F4A-BDA4C47E44FC}"/>
    <dgm:cxn modelId="{E2867623-47DE-4754-853A-7647E15B37A7}" type="presOf" srcId="{CF0E0B86-F7EC-49A5-B651-3D209ECB7783}" destId="{4B58D828-D706-422E-B7DA-C973298E4068}" srcOrd="1" destOrd="0" presId="urn:microsoft.com/office/officeart/2008/layout/NameandTitleOrganizationalChart"/>
    <dgm:cxn modelId="{2F987C95-C888-4790-8503-45BFDC35D3C4}" type="presOf" srcId="{E2E253D3-7D70-4BB7-A91A-E3F2E5AA634D}" destId="{9DD30F7F-B2E8-4114-B0EA-3FDA06CFB7FC}" srcOrd="0" destOrd="0" presId="urn:microsoft.com/office/officeart/2008/layout/NameandTitleOrganizationalChart"/>
    <dgm:cxn modelId="{7EBCF846-B48C-4E4C-9771-58ED09E39C00}" type="presParOf" srcId="{9DD30F7F-B2E8-4114-B0EA-3FDA06CFB7FC}" destId="{00D456CA-52DB-4142-819D-5B36DB696A77}" srcOrd="0" destOrd="0" presId="urn:microsoft.com/office/officeart/2008/layout/NameandTitleOrganizationalChart"/>
    <dgm:cxn modelId="{62FAAC37-F923-49D9-A9E4-ABCD0E02CD94}" type="presParOf" srcId="{00D456CA-52DB-4142-819D-5B36DB696A77}" destId="{E508D2D4-693A-4F19-A4A6-C9BD201E433C}" srcOrd="0" destOrd="0" presId="urn:microsoft.com/office/officeart/2008/layout/NameandTitleOrganizationalChart"/>
    <dgm:cxn modelId="{0D9F95CA-7AAC-455C-8D34-1326FD417E08}" type="presParOf" srcId="{E508D2D4-693A-4F19-A4A6-C9BD201E433C}" destId="{6518E6BC-FE35-49B2-B37D-C1D0DF6ABE4E}" srcOrd="0" destOrd="0" presId="urn:microsoft.com/office/officeart/2008/layout/NameandTitleOrganizationalChart"/>
    <dgm:cxn modelId="{4FDBDC2E-404E-4643-A534-EA19CF686665}" type="presParOf" srcId="{E508D2D4-693A-4F19-A4A6-C9BD201E433C}" destId="{3ED0787F-60BD-49A0-A521-1C98CA476200}" srcOrd="1" destOrd="0" presId="urn:microsoft.com/office/officeart/2008/layout/NameandTitleOrganizationalChart"/>
    <dgm:cxn modelId="{38A63B21-0298-473D-9687-D89D5027EFFB}" type="presParOf" srcId="{E508D2D4-693A-4F19-A4A6-C9BD201E433C}" destId="{7C1E82CB-C6DA-4928-B262-CBB8ADC469A6}" srcOrd="2" destOrd="0" presId="urn:microsoft.com/office/officeart/2008/layout/NameandTitleOrganizationalChart"/>
    <dgm:cxn modelId="{3C153607-78D8-4FDE-9329-9DF4C4743B29}" type="presParOf" srcId="{00D456CA-52DB-4142-819D-5B36DB696A77}" destId="{D2AFFE66-0A3A-4A48-9A18-610DC5A9A51B}" srcOrd="1" destOrd="0" presId="urn:microsoft.com/office/officeart/2008/layout/NameandTitleOrganizationalChart"/>
    <dgm:cxn modelId="{2CE17E62-B93A-43EE-8466-011E2BDF2BB8}" type="presParOf" srcId="{D2AFFE66-0A3A-4A48-9A18-610DC5A9A51B}" destId="{FB7146EE-0C73-40D4-9EEC-A08F9B59D8D1}" srcOrd="0" destOrd="0" presId="urn:microsoft.com/office/officeart/2008/layout/NameandTitleOrganizationalChart"/>
    <dgm:cxn modelId="{02803271-BEE7-4A6E-9EC1-42439EF2687A}" type="presParOf" srcId="{D2AFFE66-0A3A-4A48-9A18-610DC5A9A51B}" destId="{B38046B2-D863-4790-9E3D-76F73376483E}" srcOrd="1" destOrd="0" presId="urn:microsoft.com/office/officeart/2008/layout/NameandTitleOrganizationalChart"/>
    <dgm:cxn modelId="{DB04D27C-140F-4725-8317-4C2F8244CD50}" type="presParOf" srcId="{B38046B2-D863-4790-9E3D-76F73376483E}" destId="{CD9F92EA-0006-473D-A7C9-23B7678B30CC}" srcOrd="0" destOrd="0" presId="urn:microsoft.com/office/officeart/2008/layout/NameandTitleOrganizationalChart"/>
    <dgm:cxn modelId="{F9331028-52BE-4BA8-96B3-B2E6C6F7B184}" type="presParOf" srcId="{CD9F92EA-0006-473D-A7C9-23B7678B30CC}" destId="{0B5B006B-494C-487F-AD79-FA70E3D507A4}" srcOrd="0" destOrd="0" presId="urn:microsoft.com/office/officeart/2008/layout/NameandTitleOrganizationalChart"/>
    <dgm:cxn modelId="{2C126723-AB99-43B5-BDD7-2BE32D8C8CE2}" type="presParOf" srcId="{CD9F92EA-0006-473D-A7C9-23B7678B30CC}" destId="{1112FC93-7844-4F61-AD7D-B1394FB905D8}" srcOrd="1" destOrd="0" presId="urn:microsoft.com/office/officeart/2008/layout/NameandTitleOrganizationalChart"/>
    <dgm:cxn modelId="{D8BF1146-0482-45EF-B235-247E9A272738}" type="presParOf" srcId="{CD9F92EA-0006-473D-A7C9-23B7678B30CC}" destId="{FF15DD12-8113-4C1E-81B5-2164256B52C2}" srcOrd="2" destOrd="0" presId="urn:microsoft.com/office/officeart/2008/layout/NameandTitleOrganizationalChart"/>
    <dgm:cxn modelId="{020C995E-BDE7-4C63-A2A5-61AD91A93D4C}" type="presParOf" srcId="{B38046B2-D863-4790-9E3D-76F73376483E}" destId="{8ADF4A60-794D-4E34-B6B1-333286194AD0}" srcOrd="1" destOrd="0" presId="urn:microsoft.com/office/officeart/2008/layout/NameandTitleOrganizationalChart"/>
    <dgm:cxn modelId="{6F786C80-593D-424A-839F-B5D8E6C32F17}" type="presParOf" srcId="{B38046B2-D863-4790-9E3D-76F73376483E}" destId="{DD27795A-977E-46A6-8093-B9D9004DA16C}" srcOrd="2" destOrd="0" presId="urn:microsoft.com/office/officeart/2008/layout/NameandTitleOrganizationalChart"/>
    <dgm:cxn modelId="{FF5638CD-5D75-46DF-B031-C3C72A044431}" type="presParOf" srcId="{D2AFFE66-0A3A-4A48-9A18-610DC5A9A51B}" destId="{E388B347-FEF1-4E1E-9968-E4F93AB2E088}" srcOrd="2" destOrd="0" presId="urn:microsoft.com/office/officeart/2008/layout/NameandTitleOrganizationalChart"/>
    <dgm:cxn modelId="{B407AEFC-9647-4644-BE3E-08DF870F4D7F}" type="presParOf" srcId="{D2AFFE66-0A3A-4A48-9A18-610DC5A9A51B}" destId="{8CAAA7A5-D60A-4715-96CA-8EC2D45E2803}" srcOrd="3" destOrd="0" presId="urn:microsoft.com/office/officeart/2008/layout/NameandTitleOrganizationalChart"/>
    <dgm:cxn modelId="{02554CF2-F85A-4235-85A4-5D94EF39E406}" type="presParOf" srcId="{8CAAA7A5-D60A-4715-96CA-8EC2D45E2803}" destId="{F3B5E4F9-5EDF-47DB-A822-EC8FCAC49330}" srcOrd="0" destOrd="0" presId="urn:microsoft.com/office/officeart/2008/layout/NameandTitleOrganizationalChart"/>
    <dgm:cxn modelId="{0B3C219A-19D8-4513-8824-9884C4DDA73A}" type="presParOf" srcId="{F3B5E4F9-5EDF-47DB-A822-EC8FCAC49330}" destId="{EDEECA1B-6CFB-4954-AD10-E59AA9416E9E}" srcOrd="0" destOrd="0" presId="urn:microsoft.com/office/officeart/2008/layout/NameandTitleOrganizationalChart"/>
    <dgm:cxn modelId="{8FCBCEE1-626B-4E26-8A7D-8E09293C1B79}" type="presParOf" srcId="{F3B5E4F9-5EDF-47DB-A822-EC8FCAC49330}" destId="{9BDA5D0D-48B7-4857-8554-A476522BA827}" srcOrd="1" destOrd="0" presId="urn:microsoft.com/office/officeart/2008/layout/NameandTitleOrganizationalChart"/>
    <dgm:cxn modelId="{0F5582EA-D88E-476A-A4FE-BC155B2FF292}" type="presParOf" srcId="{F3B5E4F9-5EDF-47DB-A822-EC8FCAC49330}" destId="{4B58D828-D706-422E-B7DA-C973298E4068}" srcOrd="2" destOrd="0" presId="urn:microsoft.com/office/officeart/2008/layout/NameandTitleOrganizationalChart"/>
    <dgm:cxn modelId="{8FE698FB-6972-4FFB-A0A5-744786500E18}" type="presParOf" srcId="{8CAAA7A5-D60A-4715-96CA-8EC2D45E2803}" destId="{EEA54450-D19E-4ADD-B146-07D522119037}" srcOrd="1" destOrd="0" presId="urn:microsoft.com/office/officeart/2008/layout/NameandTitleOrganizationalChart"/>
    <dgm:cxn modelId="{3FA6DBE8-B52B-4279-8739-A37C89BDB091}" type="presParOf" srcId="{8CAAA7A5-D60A-4715-96CA-8EC2D45E2803}" destId="{DA542773-CD45-4AA1-9755-C21C4E3FDC8B}" srcOrd="2" destOrd="0" presId="urn:microsoft.com/office/officeart/2008/layout/NameandTitleOrganizationalChart"/>
    <dgm:cxn modelId="{0ADDA009-A227-4AC0-9F3F-31D068E54D5E}" type="presParOf" srcId="{D2AFFE66-0A3A-4A48-9A18-610DC5A9A51B}" destId="{68603763-20F5-4478-B002-42B2C3B01CBF}" srcOrd="4" destOrd="0" presId="urn:microsoft.com/office/officeart/2008/layout/NameandTitleOrganizationalChart"/>
    <dgm:cxn modelId="{08E688EE-F221-4D54-A0D7-686926FF258F}" type="presParOf" srcId="{D2AFFE66-0A3A-4A48-9A18-610DC5A9A51B}" destId="{EB6821B3-FA2F-49A2-AEED-43A2C9F9C7DA}" srcOrd="5" destOrd="0" presId="urn:microsoft.com/office/officeart/2008/layout/NameandTitleOrganizationalChart"/>
    <dgm:cxn modelId="{17AE938C-4EC7-4D7C-9850-044E3E854CA5}" type="presParOf" srcId="{EB6821B3-FA2F-49A2-AEED-43A2C9F9C7DA}" destId="{DD760281-E9D0-497D-B9A3-14B7725F1F1A}" srcOrd="0" destOrd="0" presId="urn:microsoft.com/office/officeart/2008/layout/NameandTitleOrganizationalChart"/>
    <dgm:cxn modelId="{CF43D79B-6851-4343-8EE3-567300D7AB5E}" type="presParOf" srcId="{DD760281-E9D0-497D-B9A3-14B7725F1F1A}" destId="{3EE9BAF8-750F-4D71-8ABE-1B8C4FA9672D}" srcOrd="0" destOrd="0" presId="urn:microsoft.com/office/officeart/2008/layout/NameandTitleOrganizationalChart"/>
    <dgm:cxn modelId="{A807CABF-0039-46B2-BD4D-0918937B2D76}" type="presParOf" srcId="{DD760281-E9D0-497D-B9A3-14B7725F1F1A}" destId="{36B1EEFB-5C01-4004-9B22-ED672EB4695F}" srcOrd="1" destOrd="0" presId="urn:microsoft.com/office/officeart/2008/layout/NameandTitleOrganizationalChart"/>
    <dgm:cxn modelId="{B623F56B-422B-482F-BB09-61AB4C21296D}" type="presParOf" srcId="{DD760281-E9D0-497D-B9A3-14B7725F1F1A}" destId="{D8AA38E1-EAEE-4DEA-BB03-4DA6E0E54791}" srcOrd="2" destOrd="0" presId="urn:microsoft.com/office/officeart/2008/layout/NameandTitleOrganizationalChart"/>
    <dgm:cxn modelId="{C58737B3-75BE-4E10-838C-12E20E7EE435}" type="presParOf" srcId="{EB6821B3-FA2F-49A2-AEED-43A2C9F9C7DA}" destId="{B80EC58C-2100-4179-AA78-43B2D4391EEB}" srcOrd="1" destOrd="0" presId="urn:microsoft.com/office/officeart/2008/layout/NameandTitleOrganizationalChart"/>
    <dgm:cxn modelId="{FA62D4A9-B635-4B84-B713-99C5C8AE2F99}" type="presParOf" srcId="{EB6821B3-FA2F-49A2-AEED-43A2C9F9C7DA}" destId="{4A9188D7-3315-4513-82C1-A760C93553FC}" srcOrd="2" destOrd="0" presId="urn:microsoft.com/office/officeart/2008/layout/NameandTitleOrganizationalChart"/>
    <dgm:cxn modelId="{5AF8A244-727D-42E0-8BC8-0AFF692EB195}" type="presParOf" srcId="{D2AFFE66-0A3A-4A48-9A18-610DC5A9A51B}" destId="{A221DADA-15E0-4E9F-94F6-4608F3F1A425}" srcOrd="6" destOrd="0" presId="urn:microsoft.com/office/officeart/2008/layout/NameandTitleOrganizationalChart"/>
    <dgm:cxn modelId="{B5FE56EE-A109-4E6B-94EF-DA381FE09100}" type="presParOf" srcId="{D2AFFE66-0A3A-4A48-9A18-610DC5A9A51B}" destId="{64914248-4AC6-437E-AD6A-964409C91163}" srcOrd="7" destOrd="0" presId="urn:microsoft.com/office/officeart/2008/layout/NameandTitleOrganizationalChart"/>
    <dgm:cxn modelId="{14AE217F-6C49-48BF-AC52-B1E36BC1C945}" type="presParOf" srcId="{64914248-4AC6-437E-AD6A-964409C91163}" destId="{2C590A51-D352-4DD2-A80B-EFA8E7319D94}" srcOrd="0" destOrd="0" presId="urn:microsoft.com/office/officeart/2008/layout/NameandTitleOrganizationalChart"/>
    <dgm:cxn modelId="{A2B345AF-79F3-4912-B77E-438E91C1AD7F}" type="presParOf" srcId="{2C590A51-D352-4DD2-A80B-EFA8E7319D94}" destId="{B184A4AB-B66F-404E-BED4-C93DE945F79C}" srcOrd="0" destOrd="0" presId="urn:microsoft.com/office/officeart/2008/layout/NameandTitleOrganizationalChart"/>
    <dgm:cxn modelId="{4670DCFC-200B-47A6-9325-FFEBC85FE76E}" type="presParOf" srcId="{2C590A51-D352-4DD2-A80B-EFA8E7319D94}" destId="{D2E55A3E-C058-4EB9-BD28-41F8AC5E2366}" srcOrd="1" destOrd="0" presId="urn:microsoft.com/office/officeart/2008/layout/NameandTitleOrganizationalChart"/>
    <dgm:cxn modelId="{3E1E46CD-DED6-4097-A7B6-F5D26FAFB5CC}" type="presParOf" srcId="{2C590A51-D352-4DD2-A80B-EFA8E7319D94}" destId="{ABB708D9-74D2-4243-8E0D-A8EBDDAAC0DF}" srcOrd="2" destOrd="0" presId="urn:microsoft.com/office/officeart/2008/layout/NameandTitleOrganizationalChart"/>
    <dgm:cxn modelId="{4B034933-EC57-4649-966C-2A1996EA2302}" type="presParOf" srcId="{64914248-4AC6-437E-AD6A-964409C91163}" destId="{D307DFF3-B2E8-43B3-8A39-B1C61A62FED6}" srcOrd="1" destOrd="0" presId="urn:microsoft.com/office/officeart/2008/layout/NameandTitleOrganizationalChart"/>
    <dgm:cxn modelId="{7CE29941-0431-4230-9B7D-10DF1475DA6E}" type="presParOf" srcId="{64914248-4AC6-437E-AD6A-964409C91163}" destId="{1194C09A-876A-49F8-8880-E3C63C9B80D5}" srcOrd="2" destOrd="0" presId="urn:microsoft.com/office/officeart/2008/layout/NameandTitleOrganizationalChart"/>
    <dgm:cxn modelId="{64545F25-C5A6-4B00-A287-1BD02898643B}" type="presParOf" srcId="{00D456CA-52DB-4142-819D-5B36DB696A77}" destId="{5D50D661-122E-4CB9-A58C-96AEED277F9E}"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1DADA-15E0-4E9F-94F6-4608F3F1A425}">
      <dsp:nvSpPr>
        <dsp:cNvPr id="0" name=""/>
        <dsp:cNvSpPr/>
      </dsp:nvSpPr>
      <dsp:spPr>
        <a:xfrm>
          <a:off x="3737138" y="2559520"/>
          <a:ext cx="2932570" cy="435926"/>
        </a:xfrm>
        <a:custGeom>
          <a:avLst/>
          <a:gdLst/>
          <a:ahLst/>
          <a:cxnLst/>
          <a:rect l="0" t="0" r="0" b="0"/>
          <a:pathLst>
            <a:path>
              <a:moveTo>
                <a:pt x="0" y="0"/>
              </a:moveTo>
              <a:lnTo>
                <a:pt x="0" y="259879"/>
              </a:lnTo>
              <a:lnTo>
                <a:pt x="2932570" y="259879"/>
              </a:lnTo>
              <a:lnTo>
                <a:pt x="2932570" y="435926"/>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603763-20F5-4478-B002-42B2C3B01CBF}">
      <dsp:nvSpPr>
        <dsp:cNvPr id="0" name=""/>
        <dsp:cNvSpPr/>
      </dsp:nvSpPr>
      <dsp:spPr>
        <a:xfrm>
          <a:off x="3737138" y="2559520"/>
          <a:ext cx="977523" cy="435926"/>
        </a:xfrm>
        <a:custGeom>
          <a:avLst/>
          <a:gdLst/>
          <a:ahLst/>
          <a:cxnLst/>
          <a:rect l="0" t="0" r="0" b="0"/>
          <a:pathLst>
            <a:path>
              <a:moveTo>
                <a:pt x="0" y="0"/>
              </a:moveTo>
              <a:lnTo>
                <a:pt x="0" y="259879"/>
              </a:lnTo>
              <a:lnTo>
                <a:pt x="977523" y="259879"/>
              </a:lnTo>
              <a:lnTo>
                <a:pt x="977523" y="435926"/>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88B347-FEF1-4E1E-9968-E4F93AB2E088}">
      <dsp:nvSpPr>
        <dsp:cNvPr id="0" name=""/>
        <dsp:cNvSpPr/>
      </dsp:nvSpPr>
      <dsp:spPr>
        <a:xfrm>
          <a:off x="2759614" y="2559520"/>
          <a:ext cx="977523" cy="435926"/>
        </a:xfrm>
        <a:custGeom>
          <a:avLst/>
          <a:gdLst/>
          <a:ahLst/>
          <a:cxnLst/>
          <a:rect l="0" t="0" r="0" b="0"/>
          <a:pathLst>
            <a:path>
              <a:moveTo>
                <a:pt x="977523" y="0"/>
              </a:moveTo>
              <a:lnTo>
                <a:pt x="977523" y="259879"/>
              </a:lnTo>
              <a:lnTo>
                <a:pt x="0" y="259879"/>
              </a:lnTo>
              <a:lnTo>
                <a:pt x="0" y="435926"/>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7146EE-0C73-40D4-9EEC-A08F9B59D8D1}">
      <dsp:nvSpPr>
        <dsp:cNvPr id="0" name=""/>
        <dsp:cNvSpPr/>
      </dsp:nvSpPr>
      <dsp:spPr>
        <a:xfrm>
          <a:off x="804567" y="2559520"/>
          <a:ext cx="2932570" cy="435926"/>
        </a:xfrm>
        <a:custGeom>
          <a:avLst/>
          <a:gdLst/>
          <a:ahLst/>
          <a:cxnLst/>
          <a:rect l="0" t="0" r="0" b="0"/>
          <a:pathLst>
            <a:path>
              <a:moveTo>
                <a:pt x="2932570" y="0"/>
              </a:moveTo>
              <a:lnTo>
                <a:pt x="2932570" y="259879"/>
              </a:lnTo>
              <a:lnTo>
                <a:pt x="0" y="259879"/>
              </a:lnTo>
              <a:lnTo>
                <a:pt x="0" y="435926"/>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8E6BC-FE35-49B2-B37D-C1D0DF6ABE4E}">
      <dsp:nvSpPr>
        <dsp:cNvPr id="0" name=""/>
        <dsp:cNvSpPr/>
      </dsp:nvSpPr>
      <dsp:spPr>
        <a:xfrm>
          <a:off x="3008523" y="1805031"/>
          <a:ext cx="1457229" cy="75448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106467" numCol="1" spcCol="1270" anchor="ctr" anchorCtr="0">
          <a:noAutofit/>
        </a:bodyPr>
        <a:lstStyle/>
        <a:p>
          <a:pPr lvl="0" algn="ctr" defTabSz="1955800">
            <a:lnSpc>
              <a:spcPct val="90000"/>
            </a:lnSpc>
            <a:spcBef>
              <a:spcPct val="0"/>
            </a:spcBef>
            <a:spcAft>
              <a:spcPct val="35000"/>
            </a:spcAft>
          </a:pPr>
          <a:r>
            <a:rPr lang="en-US" sz="4400" kern="1200" dirty="0" smtClean="0"/>
            <a:t>CEO</a:t>
          </a:r>
          <a:endParaRPr lang="en-US" sz="4400" kern="1200" dirty="0"/>
        </a:p>
      </dsp:txBody>
      <dsp:txXfrm>
        <a:off x="3008523" y="1805031"/>
        <a:ext cx="1457229" cy="754488"/>
      </dsp:txXfrm>
    </dsp:sp>
    <dsp:sp modelId="{3ED0787F-60BD-49A0-A521-1C98CA476200}">
      <dsp:nvSpPr>
        <dsp:cNvPr id="0" name=""/>
        <dsp:cNvSpPr/>
      </dsp:nvSpPr>
      <dsp:spPr>
        <a:xfrm>
          <a:off x="3299969" y="2391856"/>
          <a:ext cx="1311506" cy="251496"/>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ctr" defTabSz="711200">
            <a:lnSpc>
              <a:spcPct val="90000"/>
            </a:lnSpc>
            <a:spcBef>
              <a:spcPct val="0"/>
            </a:spcBef>
            <a:spcAft>
              <a:spcPct val="35000"/>
            </a:spcAft>
          </a:pPr>
          <a:r>
            <a:rPr lang="en-US" sz="1600" kern="1200" dirty="0" err="1" smtClean="0"/>
            <a:t>Wardana</a:t>
          </a:r>
          <a:r>
            <a:rPr lang="en-US" sz="1600" kern="1200" dirty="0" smtClean="0"/>
            <a:t> </a:t>
          </a:r>
          <a:endParaRPr lang="en-US" sz="1600" kern="1200" dirty="0"/>
        </a:p>
      </dsp:txBody>
      <dsp:txXfrm>
        <a:off x="3299969" y="2391856"/>
        <a:ext cx="1311506" cy="251496"/>
      </dsp:txXfrm>
    </dsp:sp>
    <dsp:sp modelId="{0B5B006B-494C-487F-AD79-FA70E3D507A4}">
      <dsp:nvSpPr>
        <dsp:cNvPr id="0" name=""/>
        <dsp:cNvSpPr/>
      </dsp:nvSpPr>
      <dsp:spPr>
        <a:xfrm>
          <a:off x="75953" y="2995447"/>
          <a:ext cx="1457229" cy="75448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106467" numCol="1" spcCol="1270" anchor="ctr" anchorCtr="0">
          <a:noAutofit/>
        </a:bodyPr>
        <a:lstStyle/>
        <a:p>
          <a:pPr lvl="0" algn="ctr" defTabSz="1955800">
            <a:lnSpc>
              <a:spcPct val="90000"/>
            </a:lnSpc>
            <a:spcBef>
              <a:spcPct val="0"/>
            </a:spcBef>
            <a:spcAft>
              <a:spcPct val="35000"/>
            </a:spcAft>
          </a:pPr>
          <a:r>
            <a:rPr lang="en-US" sz="4400" kern="1200" dirty="0" smtClean="0"/>
            <a:t>CTO</a:t>
          </a:r>
          <a:endParaRPr lang="en-US" sz="4400" kern="1200" dirty="0"/>
        </a:p>
      </dsp:txBody>
      <dsp:txXfrm>
        <a:off x="75953" y="2995447"/>
        <a:ext cx="1457229" cy="754488"/>
      </dsp:txXfrm>
    </dsp:sp>
    <dsp:sp modelId="{1112FC93-7844-4F61-AD7D-B1394FB905D8}">
      <dsp:nvSpPr>
        <dsp:cNvPr id="0" name=""/>
        <dsp:cNvSpPr/>
      </dsp:nvSpPr>
      <dsp:spPr>
        <a:xfrm>
          <a:off x="367398" y="3582272"/>
          <a:ext cx="1311506" cy="251496"/>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ctr" defTabSz="711200">
            <a:lnSpc>
              <a:spcPct val="90000"/>
            </a:lnSpc>
            <a:spcBef>
              <a:spcPct val="0"/>
            </a:spcBef>
            <a:spcAft>
              <a:spcPct val="35000"/>
            </a:spcAft>
          </a:pPr>
          <a:r>
            <a:rPr lang="en-US" sz="1600" kern="1200" dirty="0" err="1" smtClean="0"/>
            <a:t>Erlangga</a:t>
          </a:r>
          <a:endParaRPr lang="en-US" sz="1600" kern="1200" dirty="0"/>
        </a:p>
      </dsp:txBody>
      <dsp:txXfrm>
        <a:off x="367398" y="3582272"/>
        <a:ext cx="1311506" cy="251496"/>
      </dsp:txXfrm>
    </dsp:sp>
    <dsp:sp modelId="{EDEECA1B-6CFB-4954-AD10-E59AA9416E9E}">
      <dsp:nvSpPr>
        <dsp:cNvPr id="0" name=""/>
        <dsp:cNvSpPr/>
      </dsp:nvSpPr>
      <dsp:spPr>
        <a:xfrm>
          <a:off x="2031000" y="2995447"/>
          <a:ext cx="1457229" cy="75448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106467" numCol="1" spcCol="1270" anchor="ctr" anchorCtr="0">
          <a:noAutofit/>
        </a:bodyPr>
        <a:lstStyle/>
        <a:p>
          <a:pPr lvl="0" algn="ctr" defTabSz="1955800">
            <a:lnSpc>
              <a:spcPct val="90000"/>
            </a:lnSpc>
            <a:spcBef>
              <a:spcPct val="0"/>
            </a:spcBef>
            <a:spcAft>
              <a:spcPct val="35000"/>
            </a:spcAft>
          </a:pPr>
          <a:r>
            <a:rPr lang="en-US" sz="4400" kern="1200" dirty="0" smtClean="0"/>
            <a:t>COO</a:t>
          </a:r>
          <a:endParaRPr lang="en-US" sz="4400" kern="1200" dirty="0"/>
        </a:p>
      </dsp:txBody>
      <dsp:txXfrm>
        <a:off x="2031000" y="2995447"/>
        <a:ext cx="1457229" cy="754488"/>
      </dsp:txXfrm>
    </dsp:sp>
    <dsp:sp modelId="{9BDA5D0D-48B7-4857-8554-A476522BA827}">
      <dsp:nvSpPr>
        <dsp:cNvPr id="0" name=""/>
        <dsp:cNvSpPr/>
      </dsp:nvSpPr>
      <dsp:spPr>
        <a:xfrm>
          <a:off x="2322446" y="3582272"/>
          <a:ext cx="1311506" cy="251496"/>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ctr" defTabSz="622300">
            <a:lnSpc>
              <a:spcPct val="90000"/>
            </a:lnSpc>
            <a:spcBef>
              <a:spcPct val="0"/>
            </a:spcBef>
            <a:spcAft>
              <a:spcPct val="35000"/>
            </a:spcAft>
          </a:pPr>
          <a:r>
            <a:rPr lang="en-US" sz="1400" kern="1200" dirty="0" err="1" smtClean="0"/>
            <a:t>Rayhan</a:t>
          </a:r>
          <a:r>
            <a:rPr lang="en-US" sz="1400" kern="1200" dirty="0" smtClean="0"/>
            <a:t> </a:t>
          </a:r>
          <a:r>
            <a:rPr lang="en-US" sz="1400" kern="1200" dirty="0" err="1" smtClean="0"/>
            <a:t>maulana</a:t>
          </a:r>
          <a:endParaRPr lang="en-US" sz="1400" kern="1200" dirty="0"/>
        </a:p>
      </dsp:txBody>
      <dsp:txXfrm>
        <a:off x="2322446" y="3582272"/>
        <a:ext cx="1311506" cy="251496"/>
      </dsp:txXfrm>
    </dsp:sp>
    <dsp:sp modelId="{3EE9BAF8-750F-4D71-8ABE-1B8C4FA9672D}">
      <dsp:nvSpPr>
        <dsp:cNvPr id="0" name=""/>
        <dsp:cNvSpPr/>
      </dsp:nvSpPr>
      <dsp:spPr>
        <a:xfrm>
          <a:off x="3986047" y="2995447"/>
          <a:ext cx="1457229" cy="75448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106467" numCol="1" spcCol="1270" anchor="ctr" anchorCtr="0">
          <a:noAutofit/>
        </a:bodyPr>
        <a:lstStyle/>
        <a:p>
          <a:pPr lvl="0" algn="ctr" defTabSz="1955800">
            <a:lnSpc>
              <a:spcPct val="90000"/>
            </a:lnSpc>
            <a:spcBef>
              <a:spcPct val="0"/>
            </a:spcBef>
            <a:spcAft>
              <a:spcPct val="35000"/>
            </a:spcAft>
          </a:pPr>
          <a:r>
            <a:rPr lang="en-US" sz="4400" kern="1200" dirty="0" smtClean="0"/>
            <a:t>CMO</a:t>
          </a:r>
          <a:endParaRPr lang="en-US" sz="4400" kern="1200" dirty="0"/>
        </a:p>
      </dsp:txBody>
      <dsp:txXfrm>
        <a:off x="3986047" y="2995447"/>
        <a:ext cx="1457229" cy="754488"/>
      </dsp:txXfrm>
    </dsp:sp>
    <dsp:sp modelId="{36B1EEFB-5C01-4004-9B22-ED672EB4695F}">
      <dsp:nvSpPr>
        <dsp:cNvPr id="0" name=""/>
        <dsp:cNvSpPr/>
      </dsp:nvSpPr>
      <dsp:spPr>
        <a:xfrm>
          <a:off x="4277493" y="3582272"/>
          <a:ext cx="1311506" cy="251496"/>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ctr" defTabSz="711200">
            <a:lnSpc>
              <a:spcPct val="90000"/>
            </a:lnSpc>
            <a:spcBef>
              <a:spcPct val="0"/>
            </a:spcBef>
            <a:spcAft>
              <a:spcPct val="35000"/>
            </a:spcAft>
          </a:pPr>
          <a:r>
            <a:rPr lang="en-US" sz="1600" kern="1200" dirty="0" err="1" smtClean="0"/>
            <a:t>Aditiya</a:t>
          </a:r>
          <a:endParaRPr lang="en-US" sz="1600" kern="1200" dirty="0"/>
        </a:p>
      </dsp:txBody>
      <dsp:txXfrm>
        <a:off x="4277493" y="3582272"/>
        <a:ext cx="1311506" cy="251496"/>
      </dsp:txXfrm>
    </dsp:sp>
    <dsp:sp modelId="{B184A4AB-B66F-404E-BED4-C93DE945F79C}">
      <dsp:nvSpPr>
        <dsp:cNvPr id="0" name=""/>
        <dsp:cNvSpPr/>
      </dsp:nvSpPr>
      <dsp:spPr>
        <a:xfrm>
          <a:off x="5941094" y="2995447"/>
          <a:ext cx="1457229" cy="75448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106467" numCol="1" spcCol="1270" anchor="ctr" anchorCtr="0">
          <a:noAutofit/>
        </a:bodyPr>
        <a:lstStyle/>
        <a:p>
          <a:pPr lvl="0" algn="ctr" defTabSz="1955800">
            <a:lnSpc>
              <a:spcPct val="90000"/>
            </a:lnSpc>
            <a:spcBef>
              <a:spcPct val="0"/>
            </a:spcBef>
            <a:spcAft>
              <a:spcPct val="35000"/>
            </a:spcAft>
          </a:pPr>
          <a:r>
            <a:rPr lang="en-US" sz="4400" kern="1200" dirty="0" smtClean="0"/>
            <a:t>CFO</a:t>
          </a:r>
          <a:endParaRPr lang="en-US" sz="4400" kern="1200" dirty="0"/>
        </a:p>
      </dsp:txBody>
      <dsp:txXfrm>
        <a:off x="5941094" y="2995447"/>
        <a:ext cx="1457229" cy="754488"/>
      </dsp:txXfrm>
    </dsp:sp>
    <dsp:sp modelId="{D2E55A3E-C058-4EB9-BD28-41F8AC5E2366}">
      <dsp:nvSpPr>
        <dsp:cNvPr id="0" name=""/>
        <dsp:cNvSpPr/>
      </dsp:nvSpPr>
      <dsp:spPr>
        <a:xfrm>
          <a:off x="6232540" y="3582272"/>
          <a:ext cx="1311506" cy="251496"/>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ctr" defTabSz="711200">
            <a:lnSpc>
              <a:spcPct val="90000"/>
            </a:lnSpc>
            <a:spcBef>
              <a:spcPct val="0"/>
            </a:spcBef>
            <a:spcAft>
              <a:spcPct val="35000"/>
            </a:spcAft>
          </a:pPr>
          <a:r>
            <a:rPr lang="en-US" sz="1600" kern="1200" dirty="0" smtClean="0"/>
            <a:t>Dustin</a:t>
          </a:r>
          <a:endParaRPr lang="en-US" sz="1600" kern="1200" dirty="0"/>
        </a:p>
      </dsp:txBody>
      <dsp:txXfrm>
        <a:off x="6232540" y="3582272"/>
        <a:ext cx="1311506" cy="251496"/>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894013"/>
            <a:ext cx="3733800" cy="1069975"/>
          </a:xfrm>
        </p:spPr>
        <p:txBody>
          <a:bodyPr/>
          <a:lstStyle/>
          <a:p>
            <a:r>
              <a:rPr lang="en-US" sz="3600" b="1" dirty="0" err="1" smtClean="0">
                <a:latin typeface="Montserrat" pitchFamily="2" charset="0"/>
              </a:rPr>
              <a:t>Presmeal</a:t>
            </a:r>
            <a:endParaRPr lang="en-US" sz="3600" b="1" dirty="0">
              <a:latin typeface="Montserrat" pitchFamily="2" charset="0"/>
            </a:endParaRPr>
          </a:p>
        </p:txBody>
      </p:sp>
      <p:sp>
        <p:nvSpPr>
          <p:cNvPr id="4" name="Rectangle 3"/>
          <p:cNvSpPr/>
          <p:nvPr/>
        </p:nvSpPr>
        <p:spPr>
          <a:xfrm>
            <a:off x="762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My Drive\ARSIP PRESMEAL\LOGO\Frame 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4183" y="2740517"/>
            <a:ext cx="1477817" cy="137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1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My Drive\ARSIP PRESMEAL\LOGO\Frame 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6183" y="2740517"/>
            <a:ext cx="1477817" cy="137696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a:xfrm>
            <a:off x="685800" y="4267200"/>
            <a:ext cx="7772400" cy="1470025"/>
          </a:xfrm>
        </p:spPr>
        <p:txBody>
          <a:bodyPr/>
          <a:lstStyle/>
          <a:p>
            <a:r>
              <a:rPr lang="en-US" dirty="0" smtClean="0">
                <a:latin typeface="Montserrat SemiBold" pitchFamily="2" charset="0"/>
              </a:rPr>
              <a:t>Food delivery order from student to student</a:t>
            </a:r>
            <a:endParaRPr lang="en-US" dirty="0">
              <a:latin typeface="Montserrat SemiBold" pitchFamily="2" charset="0"/>
            </a:endParaRPr>
          </a:p>
        </p:txBody>
      </p:sp>
    </p:spTree>
    <p:extLst>
      <p:ext uri="{BB962C8B-B14F-4D97-AF65-F5344CB8AC3E}">
        <p14:creationId xmlns:p14="http://schemas.microsoft.com/office/powerpoint/2010/main" val="2086669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28600" y="1371600"/>
            <a:ext cx="5410200" cy="2286000"/>
          </a:xfrm>
        </p:spPr>
        <p:txBody>
          <a:bodyPr>
            <a:normAutofit fontScale="90000"/>
          </a:bodyPr>
          <a:lstStyle/>
          <a:p>
            <a:pPr algn="l"/>
            <a:r>
              <a:rPr lang="en-US" dirty="0">
                <a:latin typeface="Montserrat SemiBold" pitchFamily="2" charset="0"/>
              </a:rPr>
              <a:t>Do you realize that 30 minutes of rest time between classes on campus is not enough to buy food around campus?</a:t>
            </a:r>
          </a:p>
        </p:txBody>
      </p:sp>
      <p:sp>
        <p:nvSpPr>
          <p:cNvPr id="4" name="Title 2"/>
          <p:cNvSpPr txBox="1">
            <a:spLocks/>
          </p:cNvSpPr>
          <p:nvPr/>
        </p:nvSpPr>
        <p:spPr>
          <a:xfrm>
            <a:off x="228600" y="5105400"/>
            <a:ext cx="9296400" cy="1447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Montserrat" pitchFamily="2" charset="0"/>
              </a:rPr>
              <a:t>therefore food delivery services are very important among students.</a:t>
            </a:r>
          </a:p>
        </p:txBody>
      </p:sp>
      <p:pic>
        <p:nvPicPr>
          <p:cNvPr id="6146" name="Picture 2" descr="F:\(C)\Downloads\Waiting_Two 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38150"/>
            <a:ext cx="6267450" cy="6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85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21342" y="838200"/>
            <a:ext cx="8694058" cy="2286000"/>
          </a:xfrm>
        </p:spPr>
        <p:txBody>
          <a:bodyPr>
            <a:noAutofit/>
          </a:bodyPr>
          <a:lstStyle/>
          <a:p>
            <a:pPr algn="l"/>
            <a:r>
              <a:rPr lang="en-US" sz="3200" dirty="0">
                <a:latin typeface="Montserrat SemiBold" pitchFamily="2" charset="0"/>
              </a:rPr>
              <a:t>but did you guys realize that the price is at </a:t>
            </a:r>
            <a:r>
              <a:rPr lang="en-US" sz="3200" dirty="0" smtClean="0">
                <a:latin typeface="Montserrat SemiBold" pitchFamily="2" charset="0"/>
              </a:rPr>
              <a:t>another </a:t>
            </a:r>
            <a:r>
              <a:rPr lang="en-US" sz="3200" dirty="0">
                <a:latin typeface="Montserrat SemiBold" pitchFamily="2" charset="0"/>
              </a:rPr>
              <a:t>food delivery application turns out different from the </a:t>
            </a:r>
            <a:r>
              <a:rPr lang="en-US" sz="3200" dirty="0" smtClean="0">
                <a:latin typeface="Montserrat SemiBold" pitchFamily="2" charset="0"/>
              </a:rPr>
              <a:t>original price </a:t>
            </a:r>
            <a:r>
              <a:rPr lang="en-US" sz="3200" dirty="0">
                <a:latin typeface="Montserrat SemiBold" pitchFamily="2" charset="0"/>
              </a:rPr>
              <a:t>plus more with shipping costs, of course this becomes the reason many students choose to starve.</a:t>
            </a:r>
          </a:p>
        </p:txBody>
      </p:sp>
      <p:sp>
        <p:nvSpPr>
          <p:cNvPr id="4" name="Title 2"/>
          <p:cNvSpPr txBox="1">
            <a:spLocks/>
          </p:cNvSpPr>
          <p:nvPr/>
        </p:nvSpPr>
        <p:spPr>
          <a:xfrm>
            <a:off x="609600" y="5181600"/>
            <a:ext cx="9296400" cy="1447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Montserrat SemiBold" pitchFamily="2" charset="0"/>
              </a:rPr>
              <a:t>app price = original price + 20%</a:t>
            </a:r>
          </a:p>
        </p:txBody>
      </p:sp>
      <p:pic>
        <p:nvPicPr>
          <p:cNvPr id="2051" name="Picture 3" descr="F:\(C)\Download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803046"/>
            <a:ext cx="1436914" cy="15500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C)\Downloads\download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19550"/>
            <a:ext cx="3429000" cy="1333500"/>
          </a:xfrm>
          <a:prstGeom prst="rect">
            <a:avLst/>
          </a:prstGeom>
          <a:noFill/>
          <a:extLst>
            <a:ext uri="{909E8E84-426E-40DD-AFC4-6F175D3DCCD1}">
              <a14:hiddenFill xmlns:a14="http://schemas.microsoft.com/office/drawing/2010/main">
                <a:solidFill>
                  <a:srgbClr val="FFFFFF"/>
                </a:solidFill>
              </a14:hiddenFill>
            </a:ext>
          </a:extLst>
        </p:spPr>
      </p:pic>
      <p:sp>
        <p:nvSpPr>
          <p:cNvPr id="2" name="Multiply 1"/>
          <p:cNvSpPr/>
          <p:nvPr/>
        </p:nvSpPr>
        <p:spPr>
          <a:xfrm>
            <a:off x="-319314" y="3530146"/>
            <a:ext cx="6172200" cy="2305050"/>
          </a:xfrm>
          <a:prstGeom prst="mathMultiply">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
        <p:nvSpPr>
          <p:cNvPr id="9" name="Multiply 8"/>
          <p:cNvSpPr/>
          <p:nvPr/>
        </p:nvSpPr>
        <p:spPr>
          <a:xfrm>
            <a:off x="3978729" y="3398157"/>
            <a:ext cx="6172200" cy="2305050"/>
          </a:xfrm>
          <a:prstGeom prst="mathMultiply">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Tree>
    <p:extLst>
      <p:ext uri="{BB962C8B-B14F-4D97-AF65-F5344CB8AC3E}">
        <p14:creationId xmlns:p14="http://schemas.microsoft.com/office/powerpoint/2010/main" val="3809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735942" y="685800"/>
            <a:ext cx="6408058" cy="1676400"/>
          </a:xfrm>
        </p:spPr>
        <p:txBody>
          <a:bodyPr>
            <a:noAutofit/>
          </a:bodyPr>
          <a:lstStyle/>
          <a:p>
            <a:pPr algn="l"/>
            <a:r>
              <a:rPr lang="en-US" sz="3600" b="1" dirty="0" err="1">
                <a:latin typeface="Montserrat SemiBold" pitchFamily="2" charset="0"/>
              </a:rPr>
              <a:t>Presmeal</a:t>
            </a:r>
            <a:r>
              <a:rPr lang="en-US" sz="3200" b="1" dirty="0"/>
              <a:t> </a:t>
            </a:r>
            <a:r>
              <a:rPr lang="en-US" sz="3200" dirty="0">
                <a:latin typeface="Montserrat" pitchFamily="2" charset="0"/>
              </a:rPr>
              <a:t>comes with a price offer </a:t>
            </a:r>
            <a:r>
              <a:rPr lang="en-US" sz="3200" dirty="0" smtClean="0">
                <a:latin typeface="Montserrat" pitchFamily="2" charset="0"/>
              </a:rPr>
              <a:t>real and affordable </a:t>
            </a:r>
            <a:r>
              <a:rPr lang="en-US" sz="3200" dirty="0">
                <a:latin typeface="Montserrat" pitchFamily="2" charset="0"/>
              </a:rPr>
              <a:t>shipping</a:t>
            </a:r>
            <a:r>
              <a:rPr lang="en-US" sz="3200" dirty="0"/>
              <a:t>.</a:t>
            </a:r>
            <a:endParaRPr lang="en-US" sz="3200" dirty="0">
              <a:latin typeface="Montserrat SemiBold" pitchFamily="2" charset="0"/>
            </a:endParaRPr>
          </a:p>
        </p:txBody>
      </p:sp>
      <p:pic>
        <p:nvPicPr>
          <p:cNvPr id="3074" name="Picture 2" descr="H:\My Drive\ARSIP PRESMEAL\LOGO\Frame 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54" y="821928"/>
            <a:ext cx="1495486" cy="1393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24200" y="5562600"/>
            <a:ext cx="184731" cy="369332"/>
          </a:xfrm>
          <a:prstGeom prst="rect">
            <a:avLst/>
          </a:prstGeom>
          <a:noFill/>
        </p:spPr>
        <p:txBody>
          <a:bodyPr wrap="none" rtlCol="0">
            <a:spAutoFit/>
          </a:bodyPr>
          <a:lstStyle/>
          <a:p>
            <a:endParaRPr lang="en-US" dirty="0"/>
          </a:p>
        </p:txBody>
      </p:sp>
      <p:sp>
        <p:nvSpPr>
          <p:cNvPr id="10" name="Title 2"/>
          <p:cNvSpPr txBox="1">
            <a:spLocks/>
          </p:cNvSpPr>
          <p:nvPr/>
        </p:nvSpPr>
        <p:spPr>
          <a:xfrm>
            <a:off x="304800" y="3733800"/>
            <a:ext cx="8610600" cy="1676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Montserrat" pitchFamily="2" charset="0"/>
              </a:rPr>
              <a:t>with a </a:t>
            </a:r>
            <a:r>
              <a:rPr lang="en-US" sz="3200" dirty="0" err="1">
                <a:latin typeface="Montserrat" pitchFamily="2" charset="0"/>
              </a:rPr>
              <a:t>Presmeal’s</a:t>
            </a:r>
            <a:r>
              <a:rPr lang="en-US" sz="3200" dirty="0">
                <a:latin typeface="Montserrat" pitchFamily="2" charset="0"/>
              </a:rPr>
              <a:t> system batch can be petrified you eat on time and have nothing to fear with expensive prices such as food delivery other.</a:t>
            </a:r>
          </a:p>
        </p:txBody>
      </p:sp>
      <p:sp>
        <p:nvSpPr>
          <p:cNvPr id="11" name="Title 2"/>
          <p:cNvSpPr txBox="1">
            <a:spLocks/>
          </p:cNvSpPr>
          <p:nvPr/>
        </p:nvSpPr>
        <p:spPr>
          <a:xfrm>
            <a:off x="304800" y="3009900"/>
            <a:ext cx="3657600"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Montserrat SemiBold" pitchFamily="2" charset="0"/>
              </a:rPr>
              <a:t>Batch system</a:t>
            </a:r>
          </a:p>
        </p:txBody>
      </p:sp>
    </p:spTree>
    <p:extLst>
      <p:ext uri="{BB962C8B-B14F-4D97-AF65-F5344CB8AC3E}">
        <p14:creationId xmlns:p14="http://schemas.microsoft.com/office/powerpoint/2010/main" val="2750948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5" name="TextBox 4"/>
          <p:cNvSpPr txBox="1"/>
          <p:nvPr/>
        </p:nvSpPr>
        <p:spPr>
          <a:xfrm>
            <a:off x="3124200" y="5562600"/>
            <a:ext cx="184731" cy="369332"/>
          </a:xfrm>
          <a:prstGeom prst="rect">
            <a:avLst/>
          </a:prstGeom>
          <a:noFill/>
        </p:spPr>
        <p:txBody>
          <a:bodyPr wrap="none" rtlCol="0">
            <a:spAutoFit/>
          </a:bodyPr>
          <a:lstStyle/>
          <a:p>
            <a:endParaRPr lang="en-US" dirty="0">
              <a:latin typeface="Montserrat" pitchFamily="2" charset="0"/>
            </a:endParaRPr>
          </a:p>
        </p:txBody>
      </p:sp>
      <p:sp>
        <p:nvSpPr>
          <p:cNvPr id="11" name="Title 2"/>
          <p:cNvSpPr txBox="1">
            <a:spLocks/>
          </p:cNvSpPr>
          <p:nvPr/>
        </p:nvSpPr>
        <p:spPr>
          <a:xfrm>
            <a:off x="304800" y="457200"/>
            <a:ext cx="3429000"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Montserrat" pitchFamily="2" charset="0"/>
              </a:rPr>
              <a:t>Batch system</a:t>
            </a:r>
          </a:p>
        </p:txBody>
      </p:sp>
      <p:pic>
        <p:nvPicPr>
          <p:cNvPr id="5124" name="Picture 4" descr="F:\(C)\Downloads\Online store _Out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32" y="3669075"/>
            <a:ext cx="2688935" cy="268893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F:\(C)\Downloads\Closed Store Online_Monochromatic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050075"/>
            <a:ext cx="1588725" cy="15887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C)\Downloads\Scooter_Outl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932" y="2035485"/>
            <a:ext cx="22288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F:\(C)\Downloads\Biker_Outline (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8931" y="5029200"/>
            <a:ext cx="2318266" cy="231826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C)\Downloads\User Interface _Outlin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830748"/>
            <a:ext cx="283845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F:\(C)\Downloads\Checklist _Outline (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7196" y="608174"/>
            <a:ext cx="2541736" cy="2541736"/>
          </a:xfrm>
          <a:prstGeom prst="rect">
            <a:avLst/>
          </a:prstGeom>
          <a:noFill/>
          <a:extLst>
            <a:ext uri="{909E8E84-426E-40DD-AFC4-6F175D3DCCD1}">
              <a14:hiddenFill xmlns:a14="http://schemas.microsoft.com/office/drawing/2010/main">
                <a:solidFill>
                  <a:srgbClr val="FFFFFF"/>
                </a:solidFill>
              </a14:hiddenFill>
            </a:ext>
          </a:extLst>
        </p:spPr>
      </p:pic>
      <p:sp>
        <p:nvSpPr>
          <p:cNvPr id="18" name="Bent Arrow 17"/>
          <p:cNvSpPr/>
          <p:nvPr/>
        </p:nvSpPr>
        <p:spPr>
          <a:xfrm>
            <a:off x="2236936" y="1482314"/>
            <a:ext cx="887264" cy="879886"/>
          </a:xfrm>
          <a:prstGeom prst="ben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Bent Arrow 28"/>
          <p:cNvSpPr/>
          <p:nvPr/>
        </p:nvSpPr>
        <p:spPr>
          <a:xfrm rot="5400000">
            <a:off x="6042893" y="1633024"/>
            <a:ext cx="887264" cy="879886"/>
          </a:xfrm>
          <a:prstGeom prst="ben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p:cNvSpPr/>
          <p:nvPr/>
        </p:nvSpPr>
        <p:spPr>
          <a:xfrm rot="10800000">
            <a:off x="5947041" y="5833766"/>
            <a:ext cx="887264" cy="879886"/>
          </a:xfrm>
          <a:prstGeom prst="ben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p:cNvSpPr/>
          <p:nvPr/>
        </p:nvSpPr>
        <p:spPr>
          <a:xfrm rot="16200000">
            <a:off x="2012025" y="5730164"/>
            <a:ext cx="887264" cy="879886"/>
          </a:xfrm>
          <a:prstGeom prst="ben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itle 2"/>
          <p:cNvSpPr txBox="1">
            <a:spLocks/>
          </p:cNvSpPr>
          <p:nvPr/>
        </p:nvSpPr>
        <p:spPr>
          <a:xfrm>
            <a:off x="304800" y="3600450"/>
            <a:ext cx="1219200"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Montserrat" pitchFamily="2" charset="0"/>
              </a:rPr>
              <a:t>User</a:t>
            </a:r>
            <a:endParaRPr lang="en-US" sz="3200" b="1" dirty="0">
              <a:latin typeface="Montserrat" pitchFamily="2" charset="0"/>
            </a:endParaRPr>
          </a:p>
        </p:txBody>
      </p:sp>
      <p:sp>
        <p:nvSpPr>
          <p:cNvPr id="33" name="Title 2"/>
          <p:cNvSpPr txBox="1">
            <a:spLocks/>
          </p:cNvSpPr>
          <p:nvPr/>
        </p:nvSpPr>
        <p:spPr>
          <a:xfrm>
            <a:off x="3382566" y="2451410"/>
            <a:ext cx="2356366"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Montserrat" pitchFamily="2" charset="0"/>
              </a:rPr>
              <a:t>Collecting</a:t>
            </a:r>
            <a:endParaRPr lang="en-US" sz="3200" b="1" dirty="0">
              <a:latin typeface="Montserrat" pitchFamily="2" charset="0"/>
            </a:endParaRPr>
          </a:p>
        </p:txBody>
      </p:sp>
      <p:sp>
        <p:nvSpPr>
          <p:cNvPr id="34" name="Title 2"/>
          <p:cNvSpPr txBox="1">
            <a:spLocks/>
          </p:cNvSpPr>
          <p:nvPr/>
        </p:nvSpPr>
        <p:spPr>
          <a:xfrm>
            <a:off x="7306866" y="3061010"/>
            <a:ext cx="2356366"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Montserrat" pitchFamily="2" charset="0"/>
              </a:rPr>
              <a:t>Driver</a:t>
            </a:r>
            <a:endParaRPr lang="en-US" sz="3200" b="1" dirty="0">
              <a:latin typeface="Montserrat" pitchFamily="2" charset="0"/>
            </a:endParaRPr>
          </a:p>
        </p:txBody>
      </p:sp>
      <p:sp>
        <p:nvSpPr>
          <p:cNvPr id="35" name="Title 2"/>
          <p:cNvSpPr txBox="1">
            <a:spLocks/>
          </p:cNvSpPr>
          <p:nvPr/>
        </p:nvSpPr>
        <p:spPr>
          <a:xfrm>
            <a:off x="7325916" y="4844437"/>
            <a:ext cx="2522934"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latin typeface="Montserrat" pitchFamily="2" charset="0"/>
              </a:rPr>
              <a:t>Restaurant</a:t>
            </a:r>
            <a:endParaRPr lang="en-US" sz="2400" b="1" dirty="0">
              <a:latin typeface="Montserrat" pitchFamily="2" charset="0"/>
            </a:endParaRPr>
          </a:p>
        </p:txBody>
      </p:sp>
      <p:sp>
        <p:nvSpPr>
          <p:cNvPr id="36" name="Title 2"/>
          <p:cNvSpPr txBox="1">
            <a:spLocks/>
          </p:cNvSpPr>
          <p:nvPr/>
        </p:nvSpPr>
        <p:spPr>
          <a:xfrm>
            <a:off x="209550" y="4762197"/>
            <a:ext cx="2356366"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Montserrat" pitchFamily="2" charset="0"/>
              </a:rPr>
              <a:t>booth</a:t>
            </a:r>
            <a:endParaRPr lang="en-US" sz="3200" b="1" dirty="0">
              <a:latin typeface="Montserrat" pitchFamily="2" charset="0"/>
            </a:endParaRPr>
          </a:p>
        </p:txBody>
      </p:sp>
      <p:sp>
        <p:nvSpPr>
          <p:cNvPr id="37" name="Title 2"/>
          <p:cNvSpPr txBox="1">
            <a:spLocks/>
          </p:cNvSpPr>
          <p:nvPr/>
        </p:nvSpPr>
        <p:spPr>
          <a:xfrm>
            <a:off x="3511034" y="5168900"/>
            <a:ext cx="2356366"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Montserrat" pitchFamily="2" charset="0"/>
              </a:rPr>
              <a:t>Meal time</a:t>
            </a:r>
            <a:endParaRPr lang="en-US" sz="3200" b="1" dirty="0">
              <a:latin typeface="Montserrat" pitchFamily="2" charset="0"/>
            </a:endParaRPr>
          </a:p>
        </p:txBody>
      </p:sp>
    </p:spTree>
    <p:extLst>
      <p:ext uri="{BB962C8B-B14F-4D97-AF65-F5344CB8AC3E}">
        <p14:creationId xmlns:p14="http://schemas.microsoft.com/office/powerpoint/2010/main" val="867013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5" name="TextBox 4"/>
          <p:cNvSpPr txBox="1"/>
          <p:nvPr/>
        </p:nvSpPr>
        <p:spPr>
          <a:xfrm>
            <a:off x="3124200" y="5562600"/>
            <a:ext cx="184731" cy="369332"/>
          </a:xfrm>
          <a:prstGeom prst="rect">
            <a:avLst/>
          </a:prstGeom>
          <a:noFill/>
        </p:spPr>
        <p:txBody>
          <a:bodyPr wrap="none" rtlCol="0">
            <a:spAutoFit/>
          </a:bodyPr>
          <a:lstStyle/>
          <a:p>
            <a:endParaRPr lang="en-US" dirty="0"/>
          </a:p>
        </p:txBody>
      </p:sp>
      <p:sp>
        <p:nvSpPr>
          <p:cNvPr id="10" name="Title 2"/>
          <p:cNvSpPr txBox="1">
            <a:spLocks/>
          </p:cNvSpPr>
          <p:nvPr/>
        </p:nvSpPr>
        <p:spPr>
          <a:xfrm>
            <a:off x="304800" y="3124200"/>
            <a:ext cx="6324600" cy="1676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Montserrat" pitchFamily="2" charset="0"/>
              </a:rPr>
              <a:t>With our batch system</a:t>
            </a:r>
            <a:r>
              <a:rPr lang="en-US" sz="3200" dirty="0" smtClean="0">
                <a:latin typeface="Montserrat" pitchFamily="2" charset="0"/>
              </a:rPr>
              <a:t>,</a:t>
            </a:r>
            <a:br>
              <a:rPr lang="en-US" sz="3200" dirty="0" smtClean="0">
                <a:latin typeface="Montserrat" pitchFamily="2" charset="0"/>
              </a:rPr>
            </a:br>
            <a:r>
              <a:rPr lang="en-US" sz="3200" dirty="0" smtClean="0">
                <a:latin typeface="Montserrat" pitchFamily="2" charset="0"/>
              </a:rPr>
              <a:t> </a:t>
            </a:r>
            <a:r>
              <a:rPr lang="en-US" sz="3200" dirty="0">
                <a:latin typeface="Montserrat" pitchFamily="2" charset="0"/>
              </a:rPr>
              <a:t>users also easily </a:t>
            </a:r>
            <a:r>
              <a:rPr lang="en-US" sz="3200" dirty="0" smtClean="0">
                <a:latin typeface="Montserrat" pitchFamily="2" charset="0"/>
              </a:rPr>
              <a:t>prepare</a:t>
            </a:r>
          </a:p>
          <a:p>
            <a:pPr algn="l"/>
            <a:r>
              <a:rPr lang="en-US" sz="3200" dirty="0" smtClean="0">
                <a:latin typeface="Montserrat" pitchFamily="2" charset="0"/>
              </a:rPr>
              <a:t> </a:t>
            </a:r>
            <a:r>
              <a:rPr lang="en-US" sz="3200" dirty="0">
                <a:latin typeface="Montserrat" pitchFamily="2" charset="0"/>
              </a:rPr>
              <a:t>their breakfasts, lunches better.</a:t>
            </a:r>
          </a:p>
          <a:p>
            <a:pPr algn="l"/>
            <a:endParaRPr lang="en-US" sz="3200" dirty="0">
              <a:latin typeface="Montserrat" pitchFamily="2" charset="0"/>
            </a:endParaRPr>
          </a:p>
          <a:p>
            <a:pPr algn="l"/>
            <a:r>
              <a:rPr lang="en-US" sz="3200" dirty="0" smtClean="0">
                <a:latin typeface="Montserrat" pitchFamily="2" charset="0"/>
              </a:rPr>
              <a:t>So </a:t>
            </a:r>
            <a:r>
              <a:rPr lang="en-US" sz="3200" dirty="0">
                <a:latin typeface="Montserrat" pitchFamily="2" charset="0"/>
              </a:rPr>
              <a:t>that when it's time </a:t>
            </a:r>
            <a:endParaRPr lang="en-US" sz="3200" dirty="0" smtClean="0">
              <a:latin typeface="Montserrat" pitchFamily="2" charset="0"/>
            </a:endParaRPr>
          </a:p>
          <a:p>
            <a:pPr algn="l"/>
            <a:r>
              <a:rPr lang="en-US" sz="3200" dirty="0" smtClean="0">
                <a:latin typeface="Montserrat" pitchFamily="2" charset="0"/>
              </a:rPr>
              <a:t>for </a:t>
            </a:r>
            <a:r>
              <a:rPr lang="en-US" sz="3200" dirty="0">
                <a:latin typeface="Montserrat" pitchFamily="2" charset="0"/>
              </a:rPr>
              <a:t>you to take a break</a:t>
            </a:r>
            <a:r>
              <a:rPr lang="en-US" sz="3200" dirty="0" smtClean="0">
                <a:latin typeface="Montserrat" pitchFamily="2" charset="0"/>
              </a:rPr>
              <a:t>,</a:t>
            </a:r>
          </a:p>
          <a:p>
            <a:pPr algn="l"/>
            <a:r>
              <a:rPr lang="en-US" sz="3200" dirty="0" smtClean="0">
                <a:latin typeface="Montserrat" pitchFamily="2" charset="0"/>
              </a:rPr>
              <a:t> </a:t>
            </a:r>
            <a:r>
              <a:rPr lang="en-US" sz="3200" dirty="0">
                <a:latin typeface="Montserrat" pitchFamily="2" charset="0"/>
              </a:rPr>
              <a:t>you just have to take food without </a:t>
            </a:r>
            <a:r>
              <a:rPr lang="en-US" sz="3200" b="1" strike="sngStrike" dirty="0">
                <a:latin typeface="Montserrat" pitchFamily="2" charset="0"/>
              </a:rPr>
              <a:t>bothering</a:t>
            </a:r>
            <a:r>
              <a:rPr lang="en-US" sz="3200" dirty="0">
                <a:latin typeface="Montserrat" pitchFamily="2" charset="0"/>
              </a:rPr>
              <a:t>, </a:t>
            </a:r>
            <a:r>
              <a:rPr lang="en-US" sz="3200" b="1" strike="sngStrike" dirty="0">
                <a:latin typeface="Montserrat" pitchFamily="2" charset="0"/>
              </a:rPr>
              <a:t>waiting for orders</a:t>
            </a:r>
            <a:r>
              <a:rPr lang="en-US" sz="3200" dirty="0">
                <a:latin typeface="Montserrat" pitchFamily="2" charset="0"/>
              </a:rPr>
              <a:t>, </a:t>
            </a:r>
            <a:r>
              <a:rPr lang="en-US" sz="3200" b="1" strike="sngStrike" dirty="0">
                <a:latin typeface="Montserrat" pitchFamily="2" charset="0"/>
              </a:rPr>
              <a:t>let alone queuing yourself</a:t>
            </a:r>
            <a:r>
              <a:rPr lang="en-US" sz="3200" dirty="0">
                <a:latin typeface="Montserrat" pitchFamily="2" charset="0"/>
              </a:rPr>
              <a:t>.</a:t>
            </a:r>
          </a:p>
        </p:txBody>
      </p:sp>
      <p:sp>
        <p:nvSpPr>
          <p:cNvPr id="11" name="Title 2"/>
          <p:cNvSpPr txBox="1">
            <a:spLocks/>
          </p:cNvSpPr>
          <p:nvPr/>
        </p:nvSpPr>
        <p:spPr>
          <a:xfrm>
            <a:off x="304800" y="495300"/>
            <a:ext cx="3657600"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Montserrat SemiBold" pitchFamily="2" charset="0"/>
              </a:rPr>
              <a:t>Batch system</a:t>
            </a:r>
          </a:p>
        </p:txBody>
      </p:sp>
      <p:pic>
        <p:nvPicPr>
          <p:cNvPr id="7170" name="Picture 2" descr="F:\(C)\Downloads\Lunch Break_Two 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040" y="844550"/>
            <a:ext cx="4124960" cy="412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960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5" name="TextBox 4"/>
          <p:cNvSpPr txBox="1"/>
          <p:nvPr/>
        </p:nvSpPr>
        <p:spPr>
          <a:xfrm>
            <a:off x="3124200" y="5562600"/>
            <a:ext cx="184731" cy="369332"/>
          </a:xfrm>
          <a:prstGeom prst="rect">
            <a:avLst/>
          </a:prstGeom>
          <a:noFill/>
        </p:spPr>
        <p:txBody>
          <a:bodyPr wrap="none" rtlCol="0">
            <a:spAutoFit/>
          </a:bodyPr>
          <a:lstStyle/>
          <a:p>
            <a:endParaRPr lang="en-US" dirty="0"/>
          </a:p>
        </p:txBody>
      </p:sp>
      <p:sp>
        <p:nvSpPr>
          <p:cNvPr id="10" name="Title 2"/>
          <p:cNvSpPr txBox="1">
            <a:spLocks/>
          </p:cNvSpPr>
          <p:nvPr/>
        </p:nvSpPr>
        <p:spPr>
          <a:xfrm>
            <a:off x="923925" y="5827998"/>
            <a:ext cx="5553075" cy="6059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now you can access our app at </a:t>
            </a:r>
            <a:r>
              <a:rPr lang="en-US" sz="3200" dirty="0" err="1"/>
              <a:t>Playstore</a:t>
            </a:r>
            <a:endParaRPr lang="en-US" sz="3200" dirty="0">
              <a:latin typeface="Montserrat SemiBold" pitchFamily="2" charset="0"/>
            </a:endParaRPr>
          </a:p>
        </p:txBody>
      </p:sp>
      <p:pic>
        <p:nvPicPr>
          <p:cNvPr id="4098" name="Picture 2" descr="F:\(C)\Downloads\Untitled_design__3_-removebg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228600"/>
            <a:ext cx="11759936" cy="65532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p:cNvSpPr txBox="1">
            <a:spLocks/>
          </p:cNvSpPr>
          <p:nvPr/>
        </p:nvSpPr>
        <p:spPr>
          <a:xfrm>
            <a:off x="285750" y="304800"/>
            <a:ext cx="3981450"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Montserrat SemiBold" pitchFamily="2" charset="0"/>
              </a:rPr>
              <a:t>Our Product</a:t>
            </a:r>
          </a:p>
        </p:txBody>
      </p:sp>
      <p:sp>
        <p:nvSpPr>
          <p:cNvPr id="14" name="Title 2"/>
          <p:cNvSpPr txBox="1">
            <a:spLocks/>
          </p:cNvSpPr>
          <p:nvPr/>
        </p:nvSpPr>
        <p:spPr>
          <a:xfrm>
            <a:off x="285750" y="762000"/>
            <a:ext cx="840105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err="1">
                <a:latin typeface="Montserrat" pitchFamily="2" charset="0"/>
              </a:rPr>
              <a:t>Presmeal</a:t>
            </a:r>
            <a:r>
              <a:rPr lang="en-US" sz="2800" dirty="0">
                <a:latin typeface="Montserrat" pitchFamily="2" charset="0"/>
              </a:rPr>
              <a:t> has a simple and easy to use UI.</a:t>
            </a:r>
          </a:p>
        </p:txBody>
      </p:sp>
      <p:pic>
        <p:nvPicPr>
          <p:cNvPr id="4100" name="Picture 4" descr="F:\(C)\Downloads\play-store-logo-33874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5747266"/>
            <a:ext cx="2209800" cy="85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333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5" name="TextBox 4"/>
          <p:cNvSpPr txBox="1"/>
          <p:nvPr/>
        </p:nvSpPr>
        <p:spPr>
          <a:xfrm>
            <a:off x="3124200" y="5562600"/>
            <a:ext cx="184731" cy="369332"/>
          </a:xfrm>
          <a:prstGeom prst="rect">
            <a:avLst/>
          </a:prstGeom>
          <a:noFill/>
        </p:spPr>
        <p:txBody>
          <a:bodyPr wrap="none" rtlCol="0">
            <a:spAutoFit/>
          </a:bodyPr>
          <a:lstStyle/>
          <a:p>
            <a:endParaRPr lang="en-US" dirty="0"/>
          </a:p>
        </p:txBody>
      </p:sp>
      <p:sp>
        <p:nvSpPr>
          <p:cNvPr id="9" name="Title 2"/>
          <p:cNvSpPr txBox="1">
            <a:spLocks/>
          </p:cNvSpPr>
          <p:nvPr/>
        </p:nvSpPr>
        <p:spPr>
          <a:xfrm>
            <a:off x="285750" y="304800"/>
            <a:ext cx="3981450" cy="698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Montserrat SemiBold" pitchFamily="2" charset="0"/>
              </a:rPr>
              <a:t>Our </a:t>
            </a:r>
            <a:r>
              <a:rPr lang="en-US" sz="3200" b="1" dirty="0" smtClean="0">
                <a:latin typeface="Montserrat SemiBold" pitchFamily="2" charset="0"/>
              </a:rPr>
              <a:t>Team</a:t>
            </a:r>
            <a:endParaRPr lang="en-US" sz="3200" b="1" dirty="0">
              <a:latin typeface="Montserrat SemiBold" pitchFamily="2" charset="0"/>
            </a:endParaRPr>
          </a:p>
        </p:txBody>
      </p:sp>
      <p:graphicFrame>
        <p:nvGraphicFramePr>
          <p:cNvPr id="2" name="Diagram 1"/>
          <p:cNvGraphicFramePr/>
          <p:nvPr>
            <p:extLst>
              <p:ext uri="{D42A27DB-BD31-4B8C-83A1-F6EECF244321}">
                <p14:modId xmlns:p14="http://schemas.microsoft.com/office/powerpoint/2010/main" val="1765691509"/>
              </p:ext>
            </p:extLst>
          </p:nvPr>
        </p:nvGraphicFramePr>
        <p:xfrm>
          <a:off x="762000" y="684530"/>
          <a:ext cx="76200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6730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175</Words>
  <Application>Microsoft Office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Presmeal</vt:lpstr>
      <vt:lpstr>Food delivery order from student to student</vt:lpstr>
      <vt:lpstr>Do you realize that 30 minutes of rest time between classes on campus is not enough to buy food around campus?</vt:lpstr>
      <vt:lpstr>but did you guys realize that the price is at another food delivery application turns out different from the original price plus more with shipping costs, of course this becomes the reason many students choose to starve.</vt:lpstr>
      <vt:lpstr>Presmeal comes with a price offer real and affordable shipping.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Presmeal</dc:title>
  <dc:creator>WARDANA</dc:creator>
  <cp:lastModifiedBy>WARDANA</cp:lastModifiedBy>
  <cp:revision>39</cp:revision>
  <dcterms:created xsi:type="dcterms:W3CDTF">2006-08-16T00:00:00Z</dcterms:created>
  <dcterms:modified xsi:type="dcterms:W3CDTF">2023-03-10T15:21:01Z</dcterms:modified>
</cp:coreProperties>
</file>