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237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0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6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99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5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1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85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9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1A3A31-8C7B-40B7-9B11-E7640C7934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470763-B61A-4668-8E93-0C6416DB0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2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337" y="327260"/>
            <a:ext cx="12052663" cy="8236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 smtClean="0">
                <a:ln w="6350" cmpd="sng">
                  <a:solidFill>
                    <a:schemeClr val="bg1"/>
                  </a:solidFill>
                </a:ln>
              </a:rPr>
              <a:t>Project:”</a:t>
            </a:r>
            <a:r>
              <a:rPr lang="en-US" sz="4400" b="1" dirty="0">
                <a:ln w="6350" cmpd="sng">
                  <a:solidFill>
                    <a:schemeClr val="bg1"/>
                  </a:solidFill>
                </a:ln>
              </a:rPr>
              <a:t> </a:t>
            </a:r>
            <a:r>
              <a:rPr lang="en-US" sz="4400" b="1" dirty="0" err="1">
                <a:ln w="6350" cmpd="sng">
                  <a:solidFill>
                    <a:schemeClr val="bg1"/>
                  </a:solidFill>
                </a:ln>
              </a:rPr>
              <a:t>WebServer</a:t>
            </a:r>
            <a:r>
              <a:rPr lang="en-US" sz="4400" b="1" dirty="0">
                <a:ln w="6350" cmpd="sng">
                  <a:solidFill>
                    <a:schemeClr val="bg1"/>
                  </a:solidFill>
                </a:ln>
              </a:rPr>
              <a:t> + API (</a:t>
            </a:r>
            <a:r>
              <a:rPr lang="ru-RU" sz="4400" b="1" dirty="0" smtClean="0">
                <a:ln w="6350" cmpd="sng">
                  <a:solidFill>
                    <a:schemeClr val="bg1"/>
                  </a:solidFill>
                </a:ln>
              </a:rPr>
              <a:t>Веб-приложение)</a:t>
            </a:r>
            <a:r>
              <a:rPr lang="en-US" sz="4400" dirty="0" smtClean="0">
                <a:ln w="6350" cmpd="sng">
                  <a:solidFill>
                    <a:schemeClr val="bg1"/>
                  </a:solidFill>
                </a:ln>
              </a:rPr>
              <a:t>”</a:t>
            </a:r>
            <a:endParaRPr lang="ru-RU" sz="4400" dirty="0">
              <a:ln w="6350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6387" y="5061286"/>
            <a:ext cx="2595613" cy="1657148"/>
          </a:xfrm>
        </p:spPr>
        <p:txBody>
          <a:bodyPr>
            <a:noAutofit/>
          </a:bodyPr>
          <a:lstStyle/>
          <a:p>
            <a:r>
              <a:rPr lang="en-US" sz="2800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Created by: </a:t>
            </a:r>
            <a:r>
              <a:rPr lang="en-US" sz="2800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Zarubin</a:t>
            </a:r>
            <a:r>
              <a:rPr lang="en-US" sz="2800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michail</a:t>
            </a:r>
            <a:endParaRPr lang="ru-RU" sz="2800" dirty="0">
              <a:ln w="6350" cmpd="sng">
                <a:solidFill>
                  <a:schemeClr val="bg1"/>
                </a:solidFill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7" y="2294469"/>
            <a:ext cx="4892791" cy="27668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8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03" y="0"/>
            <a:ext cx="12076497" cy="1456267"/>
          </a:xfrm>
        </p:spPr>
        <p:txBody>
          <a:bodyPr>
            <a:normAutofit/>
          </a:bodyPr>
          <a:lstStyle/>
          <a:p>
            <a:r>
              <a:rPr lang="en-US" sz="4400" dirty="0" err="1">
                <a:ln w="6350" cmpd="sng">
                  <a:solidFill>
                    <a:schemeClr val="bg1"/>
                  </a:solidFill>
                </a:ln>
              </a:rPr>
              <a:t>WaveChat</a:t>
            </a:r>
            <a:r>
              <a:rPr lang="en-US" sz="4400" dirty="0">
                <a:ln w="6350" cmpd="sng">
                  <a:solidFill>
                    <a:schemeClr val="bg1"/>
                  </a:solidFill>
                </a:ln>
              </a:rPr>
              <a:t> - Fast and Reliable </a:t>
            </a:r>
            <a:r>
              <a:rPr lang="en-US" sz="4400" dirty="0">
                <a:ln w="6350" cmpd="sng">
                  <a:solidFill>
                    <a:schemeClr val="bg1"/>
                  </a:solidFill>
                </a:ln>
              </a:rPr>
              <a:t>Communication</a:t>
            </a:r>
            <a:endParaRPr lang="ru-RU" sz="4400" dirty="0">
              <a:ln w="6350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357455"/>
            <a:ext cx="10605470" cy="2412732"/>
          </a:xfrm>
        </p:spPr>
        <p:txBody>
          <a:bodyPr>
            <a:normAutofit fontScale="62500" lnSpcReduction="20000"/>
          </a:bodyPr>
          <a:lstStyle/>
          <a:p>
            <a:r>
              <a:rPr lang="en-US" sz="45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Do you want to quickly and securely exchange messages with friends and colleagues? </a:t>
            </a:r>
            <a:br>
              <a:rPr lang="en-US" sz="45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</a:br>
            <a:r>
              <a:rPr lang="en-US" sz="45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Forget about slow messengers and problems with message delivery!</a:t>
            </a:r>
            <a:br>
              <a:rPr lang="en-US" sz="45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</a:br>
            <a:r>
              <a:rPr lang="en-US" sz="45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Wave Chat is a new level of communication. Enjoy fast and reliable message delivery.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94" y="3766426"/>
            <a:ext cx="5236143" cy="27224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9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1239" y="0"/>
            <a:ext cx="3490762" cy="1334347"/>
          </a:xfrm>
        </p:spPr>
        <p:txBody>
          <a:bodyPr>
            <a:normAutofit/>
          </a:bodyPr>
          <a:lstStyle/>
          <a:p>
            <a:r>
              <a:rPr lang="en-US" sz="4000" dirty="0" err="1">
                <a:ln w="6350" cmpd="sng">
                  <a:solidFill>
                    <a:schemeClr val="bg1"/>
                  </a:solidFill>
                </a:ln>
              </a:rPr>
              <a:t>Wavecha</a:t>
            </a:r>
            <a:r>
              <a:rPr lang="en-US" sz="4000" dirty="0" err="1">
                <a:ln w="6350" cmpd="sng">
                  <a:solidFill>
                    <a:schemeClr val="bg1"/>
                  </a:solidFill>
                </a:ln>
              </a:rPr>
              <a:t>t</a:t>
            </a:r>
            <a:endParaRPr lang="ru-RU" sz="4000" dirty="0">
              <a:ln w="6350" cmpd="sng">
                <a:solidFill>
                  <a:schemeClr val="bg1"/>
                </a:solidFill>
              </a:ln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8670" y="1453415"/>
            <a:ext cx="5648460" cy="3461886"/>
          </a:xfrm>
        </p:spPr>
        <p:txBody>
          <a:bodyPr>
            <a:noAutofit/>
          </a:bodyPr>
          <a:lstStyle/>
          <a:p>
            <a:r>
              <a:rPr lang="en-US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To date, the site has only 3 pages, but it is under development. </a:t>
            </a:r>
            <a:r>
              <a:rPr lang="en-US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However, the presence of only a few windows will be justified by the functionality and the presence of floating </a:t>
            </a:r>
            <a:r>
              <a:rPr lang="en-US" sz="2800" cap="all" dirty="0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windows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.</a:t>
            </a:r>
            <a:endParaRPr lang="ru-RU" sz="2800" cap="all" dirty="0">
              <a:ln w="6350" cmpd="sng">
                <a:solidFill>
                  <a:schemeClr val="bg1"/>
                </a:solidFill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1" y="962526"/>
            <a:ext cx="5400841" cy="303797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3183" y="45014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cap="all" dirty="0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*</a:t>
            </a:r>
            <a:r>
              <a:rPr lang="ru-RU" sz="2800" cap="all" dirty="0" err="1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Some</a:t>
            </a:r>
            <a:r>
              <a:rPr lang="ru-RU" sz="2800" cap="all" dirty="0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windows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are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not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shown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because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they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are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made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manually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or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templates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are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not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added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in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this</a:t>
            </a:r>
            <a:r>
              <a:rPr lang="ru-RU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 </a:t>
            </a:r>
            <a:r>
              <a:rPr lang="ru-RU" sz="2800" cap="all" dirty="0" err="1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editor</a:t>
            </a:r>
            <a:r>
              <a:rPr lang="ru-RU" sz="2800" cap="all" dirty="0" smtClean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.</a:t>
            </a:r>
            <a:endParaRPr lang="ru-RU" sz="2800" cap="all" dirty="0">
              <a:ln w="6350" cmpd="sng">
                <a:solidFill>
                  <a:schemeClr val="bg1"/>
                </a:solidFill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399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5158" y="924027"/>
            <a:ext cx="6110472" cy="2816993"/>
          </a:xfrm>
        </p:spPr>
        <p:txBody>
          <a:bodyPr>
            <a:normAutofit/>
          </a:bodyPr>
          <a:lstStyle/>
          <a:p>
            <a:r>
              <a:rPr lang="en-US" sz="2800" cap="all" dirty="0">
                <a:ln w="6350" cmpd="sng"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Many but not all files are shown here, the rest will be in the final version.</a:t>
            </a:r>
            <a:endParaRPr lang="ru-RU" sz="2800" cap="all" dirty="0">
              <a:ln w="6350" cmpd="sng">
                <a:solidFill>
                  <a:schemeClr val="bg1"/>
                </a:solidFill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529" t="7898" r="83524" b="18061"/>
          <a:stretch/>
        </p:blipFill>
        <p:spPr>
          <a:xfrm>
            <a:off x="344103" y="388219"/>
            <a:ext cx="2042961" cy="61007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701239" y="0"/>
            <a:ext cx="3490762" cy="13343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n w="6350" cmpd="sng">
                  <a:solidFill>
                    <a:schemeClr val="bg1"/>
                  </a:solidFill>
                </a:ln>
              </a:rPr>
              <a:t>Wavechat</a:t>
            </a:r>
            <a:endParaRPr lang="ru-RU" sz="4000" dirty="0">
              <a:ln w="6350" cmpd="sng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40196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Небеса</vt:lpstr>
      <vt:lpstr>Project:” WebServer + API (Веб-приложение)”</vt:lpstr>
      <vt:lpstr>WaveChat - Fast and Reliable Communication</vt:lpstr>
      <vt:lpstr>Wavechat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Project:” WebServer + API (Веб-приложение)”</dc:title>
  <dc:creator>Учетная запись Майкрософт</dc:creator>
  <cp:lastModifiedBy>Учетная запись Майкрософт</cp:lastModifiedBy>
  <cp:revision>2</cp:revision>
  <dcterms:created xsi:type="dcterms:W3CDTF">2023-04-30T10:22:56Z</dcterms:created>
  <dcterms:modified xsi:type="dcterms:W3CDTF">2023-04-30T10:41:20Z</dcterms:modified>
</cp:coreProperties>
</file>