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E185-BFD8-4CB1-8505-D8F0DDB1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1DFE7-2184-43F8-9733-813134FA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D208B-CD27-4CE5-A060-39881D2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2FC6B-530B-4D8C-97F0-44EA9ED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86911-BB8F-4666-9930-49FCE08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FB5B-7DFD-454E-8FF3-42D960DB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0441E7-9DD2-4DEB-AA1E-B00BD193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A028C-E924-43DF-A50B-4EC2A801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76D8-8174-4BDB-8F9D-139B83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A011-F624-4C65-914A-304D6AE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68699-8EAF-4537-8A5A-5D59E112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F179C9-60D5-4BC2-9387-943CB5A2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74B81-E638-41EF-8EC3-1DF8276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2631F-FE6A-436F-B911-90D40FE2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0C342-D972-4C5A-83BD-20DD722D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6ECC-CF30-413D-8E47-E558F07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DEAB5-F7F9-4D97-AC4D-73A6A4B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AEB1A-C6B0-4EE6-B961-D162DEA6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CA958-18CE-4EF7-A5F1-E132437E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DADA1-1485-438F-81A4-9C8DB634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DEBA-8684-4A55-8B04-D16B6DB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DA06E-039E-4CF4-A812-B5E5D265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9C21B-0551-4EB5-BC13-3676A33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A1D8A-8E1F-4634-813B-8F609B61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1B05F-2247-42BF-BCE6-BBEF86A3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B043-5F3C-4F14-9C97-C2FE361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8CC6-CC4A-424C-851C-96A0B252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06B0D-96BF-44A3-A13C-63EE1891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EC4F3-FDBE-492A-998E-CD44194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098DE-CCA8-4014-8B0D-AB76972E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166FB-C6D9-49EA-9473-FE63794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C3D1-158E-4DEC-817F-2BD89C5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C690F-52FD-48C5-8F98-2FD999E7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A84AA-AA3F-49AF-A83C-42638ECC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F0460E-98D0-43B7-86D0-2993A994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45FD6-5CD7-4801-83C8-2D964844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58A6BF-CDE0-483C-ACFE-08149837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A89479-71AD-4357-B327-3641F980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A1544-1372-449F-8F20-BB55776F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DA2AE-F2A8-4E73-A356-4FFB0566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63283-CF4F-4E32-8130-4367A09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ED0C8-1C84-4809-A299-19687EE0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BEE38A-2698-4763-96FE-8B471FA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B52746-BD70-4BC4-A2EA-C4D5BF0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B9B65-009D-46F6-9A51-A8C0BCA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31E99-E1EA-405B-8A41-B0AFBCB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359C-4789-4A2F-926B-18B6B1D4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CD1BF-6D5C-4AA1-9714-7C443E1E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AC70E-A0F8-4713-A3E2-6FC0FE57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68D97-FB77-4ACE-BC3E-32EB5A47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07D62A-9E80-4EB6-B72C-F1C6A35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73CFC-DAB9-4F8D-850F-ABA70D5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DDE1E-34DD-451F-923E-7E685B8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B782D6-BF15-4DFA-9BD4-F8E1A6BE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D548C-8BC7-4305-BED1-E5C0F4C1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E0A55-3AEE-4709-BDB4-87FCD96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69100-C7E7-41AF-86AA-885948A3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CC425-880F-45DA-989B-50D22EF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114B6D-1A71-4E94-9AAB-FE1FC5BC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F41CD-D722-4DCF-9356-A45132E9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2CD09-150D-47D8-956D-C5B60F2A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257E-F370-4FDC-8773-A398DC41A3F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198DC-0D58-4DEF-AF2B-14B41FDF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7115B-1E5C-4692-84D9-2B2ECF99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49069E43-36D6-4E85-8C3F-A407271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8" y="499068"/>
            <a:ext cx="11082483" cy="58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C437CB-F1F0-4363-88E0-C7DE4593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5" y="298756"/>
            <a:ext cx="11674570" cy="62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EA52BDA-8291-4B25-A19F-7668EA6E4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8" y="520873"/>
            <a:ext cx="11684883" cy="60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C97D5-4796-4337-A902-AE2FF076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005" cy="1443668"/>
          </a:xfrm>
        </p:spPr>
        <p:txBody>
          <a:bodyPr/>
          <a:lstStyle/>
          <a:p>
            <a:r>
              <a:rPr lang="pt-BR" dirty="0"/>
              <a:t>Infelizmente deu erro que mostro nos dois slides acima na instalação da instancia no portal </a:t>
            </a:r>
            <a:r>
              <a:rPr lang="pt-BR" dirty="0" err="1"/>
              <a:t>azure</a:t>
            </a:r>
            <a:r>
              <a:rPr lang="pt-BR" dirty="0"/>
              <a:t>. Segui os passos das aulas porém sem êxito. Tentei várias vezes da forma que é ensinado nos vídeos.   </a:t>
            </a:r>
          </a:p>
        </p:txBody>
      </p:sp>
    </p:spTree>
    <p:extLst>
      <p:ext uri="{BB962C8B-B14F-4D97-AF65-F5344CB8AC3E}">
        <p14:creationId xmlns:p14="http://schemas.microsoft.com/office/powerpoint/2010/main" val="2738819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4</cp:revision>
  <dcterms:created xsi:type="dcterms:W3CDTF">2024-10-19T18:33:27Z</dcterms:created>
  <dcterms:modified xsi:type="dcterms:W3CDTF">2024-10-30T13:17:05Z</dcterms:modified>
</cp:coreProperties>
</file>