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DE185-BFD8-4CB1-8505-D8F0DDB1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1DFE7-2184-43F8-9733-813134FA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D208B-CD27-4CE5-A060-39881D25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2FC6B-530B-4D8C-97F0-44EA9ED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86911-BB8F-4666-9930-49FCE080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2FB5B-7DFD-454E-8FF3-42D960DB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0441E7-9DD2-4DEB-AA1E-B00BD1932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A028C-E924-43DF-A50B-4EC2A801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176D8-8174-4BDB-8F9D-139B83E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A011-F624-4C65-914A-304D6AEB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7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468699-8EAF-4537-8A5A-5D59E1120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F179C9-60D5-4BC2-9387-943CB5A2A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74B81-E638-41EF-8EC3-1DF8276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2631F-FE6A-436F-B911-90D40FE2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0C342-D972-4C5A-83BD-20DD722D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95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6ECC-CF30-413D-8E47-E558F07E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DEAB5-F7F9-4D97-AC4D-73A6A4BE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AEB1A-C6B0-4EE6-B961-D162DEA6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CA958-18CE-4EF7-A5F1-E132437E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DADA1-1485-438F-81A4-9C8DB634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6DEBA-8684-4A55-8B04-D16B6DBF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8DA06E-039E-4CF4-A812-B5E5D265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9C21B-0551-4EB5-BC13-3676A33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A1D8A-8E1F-4634-813B-8F609B61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31B05F-2247-42BF-BCE6-BBEF86A3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3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8B043-5F3C-4F14-9C97-C2FE3619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28CC6-CC4A-424C-851C-96A0B252F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F06B0D-96BF-44A3-A13C-63EE1891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EC4F3-FDBE-492A-998E-CD44194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B098DE-CCA8-4014-8B0D-AB76972E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9166FB-C6D9-49EA-9473-FE637944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C3D1-158E-4DEC-817F-2BD89C52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DC690F-52FD-48C5-8F98-2FD999E7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FA84AA-AA3F-49AF-A83C-42638ECC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F0460E-98D0-43B7-86D0-2993A994A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45FD6-5CD7-4801-83C8-2D9648445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58A6BF-CDE0-483C-ACFE-08149837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A89479-71AD-4357-B327-3641F980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2A1544-1372-449F-8F20-BB55776F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DA2AE-F2A8-4E73-A356-4FFB0566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63283-CF4F-4E32-8130-4367A099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ED0C8-1C84-4809-A299-19687EE0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BEE38A-2698-4763-96FE-8B471FA5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1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B52746-BD70-4BC4-A2EA-C4D5BF07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7B9B65-009D-46F6-9A51-A8C0BCA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31E99-E1EA-405B-8A41-B0AFBCB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8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1359C-4789-4A2F-926B-18B6B1D4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CD1BF-6D5C-4AA1-9714-7C443E1E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9AC70E-A0F8-4713-A3E2-6FC0FE57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68D97-FB77-4ACE-BC3E-32EB5A47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07D62A-9E80-4EB6-B72C-F1C6A359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F73CFC-DAB9-4F8D-850F-ABA70D53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DDE1E-34DD-451F-923E-7E685B8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B782D6-BF15-4DFA-9BD4-F8E1A6BE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D548C-8BC7-4305-BED1-E5C0F4C1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E0A55-3AEE-4709-BDB4-87FCD965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69100-C7E7-41AF-86AA-885948A3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ACC425-880F-45DA-989B-50D22EF1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8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114B6D-1A71-4E94-9AAB-FE1FC5BC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F41CD-D722-4DCF-9356-A45132E9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2CD09-150D-47D8-956D-C5B60F2A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198DC-0D58-4DEF-AF2B-14B41FDF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7115B-1E5C-4692-84D9-2B2ECF99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8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F57501-F570-4D66-8333-83736B2D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7" y="562068"/>
            <a:ext cx="12023225" cy="57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9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5</cp:revision>
  <dcterms:created xsi:type="dcterms:W3CDTF">2024-10-19T18:33:27Z</dcterms:created>
  <dcterms:modified xsi:type="dcterms:W3CDTF">2024-10-21T17:47:07Z</dcterms:modified>
</cp:coreProperties>
</file>