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312" r:id="rId4"/>
    <p:sldId id="257" r:id="rId5"/>
    <p:sldId id="267" r:id="rId6"/>
    <p:sldId id="270" r:id="rId7"/>
    <p:sldId id="271" r:id="rId8"/>
    <p:sldId id="269" r:id="rId9"/>
    <p:sldId id="272" r:id="rId10"/>
    <p:sldId id="274" r:id="rId11"/>
    <p:sldId id="273" r:id="rId12"/>
    <p:sldId id="391" r:id="rId13"/>
    <p:sldId id="292" r:id="rId14"/>
    <p:sldId id="276" r:id="rId15"/>
    <p:sldId id="277" r:id="rId16"/>
    <p:sldId id="275" r:id="rId17"/>
    <p:sldId id="278" r:id="rId18"/>
    <p:sldId id="291" r:id="rId19"/>
    <p:sldId id="280" r:id="rId20"/>
    <p:sldId id="281" r:id="rId21"/>
    <p:sldId id="283" r:id="rId22"/>
    <p:sldId id="284" r:id="rId23"/>
    <p:sldId id="285" r:id="rId24"/>
    <p:sldId id="286" r:id="rId25"/>
    <p:sldId id="293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5" d="100"/>
          <a:sy n="65" d="100"/>
        </p:scale>
        <p:origin x="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广播网络实验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/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下载并安装</a:t>
            </a:r>
            <a:r>
              <a:rPr lang="en-US" altLang="zh-CN"/>
              <a:t>VirtualBox</a:t>
            </a:r>
          </a:p>
          <a:p>
            <a:pPr lvl="1"/>
            <a:r>
              <a:rPr lang="en-US" altLang="zh-CN"/>
              <a:t>https://download.virtualbox.org/virtualbox/7.1.4/VirtualBox-7.1.4-165100-Win.exe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下载</a:t>
            </a:r>
            <a:r>
              <a:rPr lang="en-US" altLang="zh-CN"/>
              <a:t>Ubuntu</a:t>
            </a:r>
            <a:r>
              <a:rPr lang="zh-CN" altLang="en-US"/>
              <a:t>镜像并在</a:t>
            </a:r>
            <a:r>
              <a:rPr lang="en-US" altLang="zh-CN"/>
              <a:t>VirtualBox</a:t>
            </a:r>
            <a:r>
              <a:rPr lang="zh-CN" altLang="en-US"/>
              <a:t>中安装</a:t>
            </a:r>
            <a:r>
              <a:rPr lang="en-US" altLang="zh-CN"/>
              <a:t>Ubuntu</a:t>
            </a:r>
            <a:r>
              <a:rPr lang="zh-CN" altLang="en-US"/>
              <a:t>操作系统</a:t>
            </a:r>
          </a:p>
          <a:p>
            <a:pPr lvl="1"/>
            <a:r>
              <a:rPr lang="zh-CN" altLang="en-US"/>
              <a:t>https://mirrors.tuna.tsinghua.edu.cn/ubuntu-releases/24.04.1/ubuntu-24.04.1-desktop-amd64.iso</a:t>
            </a:r>
          </a:p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 descr="D:\Desktop\mininet\Screenshot from 2017-09-12 23-25-4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95" y="2741295"/>
            <a:ext cx="646620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</a:t>
            </a:r>
            <a:r>
              <a:rPr sz="2000">
                <a:sym typeface="+mn-ea"/>
              </a:rPr>
              <a:t>python3 -m http.server 80</a:t>
            </a:r>
            <a:r>
              <a:rPr lang="en-GB" altLang="zh-CN" sz="2000" dirty="0">
                <a:sym typeface="+mn-ea"/>
              </a:rPr>
              <a:t> &amp;</a:t>
            </a:r>
            <a:r>
              <a:rPr lang="en-GB" altLang="zh-CN" sz="200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</a:t>
            </a:r>
            <a:r>
              <a:rPr>
                <a:sym typeface="+mn-ea"/>
              </a:rPr>
              <a:t>python3 -m http.server 80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Mininet</a:t>
            </a:r>
            <a:r>
              <a:rPr lang="zh-CN" altLang="en-US" dirty="0">
                <a:sym typeface="+mn-ea"/>
              </a:rPr>
              <a:t>自定义网络拓扑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用于组网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FF0000"/>
                </a:solidFill>
              </a:rPr>
              <a:t>Mininet</a:t>
            </a:r>
            <a:r>
              <a:rPr lang="zh-CN" altLang="en-US">
                <a:solidFill>
                  <a:srgbClr val="FF0000"/>
                </a:solidFill>
              </a:rPr>
              <a:t>实验环境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广播网络实验</a:t>
            </a:r>
          </a:p>
          <a:p>
            <a:pPr>
              <a:lnSpc>
                <a:spcPct val="200000"/>
              </a:lnSpc>
            </a:pPr>
            <a:r>
              <a:rPr lang="zh-CN" altLang="en-US"/>
              <a:t>交换机转发实验</a:t>
            </a:r>
          </a:p>
          <a:p>
            <a:pPr>
              <a:lnSpc>
                <a:spcPct val="200000"/>
              </a:lnSpc>
            </a:pPr>
            <a:r>
              <a:rPr lang="zh-CN" altLang="en-US"/>
              <a:t>生成树机制实验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网络互联（软件路由器）实验</a:t>
            </a:r>
          </a:p>
          <a:p>
            <a:pPr>
              <a:lnSpc>
                <a:spcPct val="2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例子：使用</a:t>
            </a:r>
            <a:r>
              <a:rPr lang="en-US" altLang="zh-CN" dirty="0"/>
              <a:t>mininet</a:t>
            </a:r>
            <a:r>
              <a:rPr lang="zh-CN" altLang="en-US" dirty="0"/>
              <a:t>进行互联网协议实验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认识互联网协议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>
            <a:fillRect/>
          </a:stretch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认识互联网协议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认识互联网协议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4074657"/>
            <a:ext cx="4844362" cy="27071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5430"/>
          <a:stretch>
            <a:fillRect/>
          </a:stretch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网络实验平台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实验中用到的网络工具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通过实验来认识互联网协议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4138"/>
          <a:stretch>
            <a:fillRect/>
          </a:stretch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33" y="3796333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工具，某些发行版不包含，可用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hub-reference(.32/.arm)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e91be2c-8a41-4284-a2a9-a5a762b70621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</TotalTime>
  <Words>2077</Words>
  <Application>Microsoft Office PowerPoint</Application>
  <PresentationFormat>全屏显示(4:3)</PresentationFormat>
  <Paragraphs>425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大纲</vt:lpstr>
      <vt:lpstr>Mininet实验环境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实验环境准备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例子：使用mininet进行互联网协议实验</vt:lpstr>
      <vt:lpstr>认识互联网协议</vt:lpstr>
      <vt:lpstr>认识互联网协议</vt:lpstr>
      <vt:lpstr>认识互联网协议</vt:lpstr>
      <vt:lpstr>注意事项</vt:lpstr>
      <vt:lpstr>广播网络实验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数据包在环路中不断广播</vt:lpstr>
      <vt:lpstr>实验内容</vt:lpstr>
      <vt:lpstr>注意事项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茗峰 杨</cp:lastModifiedBy>
  <cp:revision>1129</cp:revision>
  <dcterms:created xsi:type="dcterms:W3CDTF">2017-02-15T05:09:00Z</dcterms:created>
  <dcterms:modified xsi:type="dcterms:W3CDTF">2024-11-24T06:18:37Z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20FF092DE75A42BA9D3EA24FEAF41104</vt:lpwstr>
  </property>
  <property fmtid="{D5CDD505-2E9C-101B-9397-08002B2CF9AE}" pid="3" name="KSOProductBuildVer">
    <vt:lpwstr>2052-12.1.0.18608</vt:lpwstr>
  </property>
</Properties>
</file>