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Lst>
  <p:notesMasterIdLst>
    <p:notesMasterId r:id="rId36"/>
  </p:notesMasterIdLst>
  <p:handoutMasterIdLst>
    <p:handoutMasterId r:id="rId37"/>
  </p:handoutMasterIdLst>
  <p:sldIdLst>
    <p:sldId id="256" r:id="rId3"/>
    <p:sldId id="312" r:id="rId4"/>
    <p:sldId id="335" r:id="rId5"/>
    <p:sldId id="336" r:id="rId6"/>
    <p:sldId id="337" r:id="rId7"/>
    <p:sldId id="338" r:id="rId8"/>
    <p:sldId id="339" r:id="rId9"/>
    <p:sldId id="340" r:id="rId10"/>
    <p:sldId id="341" r:id="rId11"/>
    <p:sldId id="342" r:id="rId12"/>
    <p:sldId id="343" r:id="rId13"/>
    <p:sldId id="344" r:id="rId14"/>
    <p:sldId id="345" r:id="rId15"/>
    <p:sldId id="346" r:id="rId16"/>
    <p:sldId id="347" r:id="rId17"/>
    <p:sldId id="348" r:id="rId18"/>
    <p:sldId id="349" r:id="rId19"/>
    <p:sldId id="350" r:id="rId20"/>
    <p:sldId id="351" r:id="rId21"/>
    <p:sldId id="352" r:id="rId22"/>
    <p:sldId id="353" r:id="rId23"/>
    <p:sldId id="354" r:id="rId24"/>
    <p:sldId id="355" r:id="rId25"/>
    <p:sldId id="356" r:id="rId26"/>
    <p:sldId id="357" r:id="rId27"/>
    <p:sldId id="358" r:id="rId28"/>
    <p:sldId id="359" r:id="rId29"/>
    <p:sldId id="360" r:id="rId30"/>
    <p:sldId id="361" r:id="rId31"/>
    <p:sldId id="362" r:id="rId32"/>
    <p:sldId id="363" r:id="rId33"/>
    <p:sldId id="364" r:id="rId34"/>
    <p:sldId id="366" r:id="rId35"/>
  </p:sldIdLst>
  <p:sldSz cx="9144000" cy="6858000" type="screen4x3"/>
  <p:notesSz cx="6858000" cy="9144000"/>
  <p:custDataLst>
    <p:tags r:id="rId38"/>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3718" autoAdjust="0"/>
  </p:normalViewPr>
  <p:slideViewPr>
    <p:cSldViewPr snapToGrid="0">
      <p:cViewPr varScale="1">
        <p:scale>
          <a:sx n="65" d="100"/>
          <a:sy n="65" d="100"/>
        </p:scale>
        <p:origin x="440"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presProps" Target="presProps.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handoutMaster" Target="handoutMasters/handoutMaster1.xml"/><Relationship Id="rId40"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tags" Target="tags/tag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t>2024-11-24</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8C19034-ABE1-4D5D-AD6C-0DBC929EAC08}" type="datetimeFigureOut">
              <a:rPr lang="zh-CN" altLang="en-US" smtClean="0"/>
              <a:t>2024-11-24</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D08C0B8-EFFB-418E-9B6A-70954D4DA0F2}"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D08C0B8-EFFB-418E-9B6A-70954D4DA0F2}" type="slidenum">
              <a:rPr lang="zh-CN" altLang="en-US" smtClean="0"/>
              <a:t>1</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Rectangle 3"/>
          <p:cNvSpPr>
            <a:spLocks noChangeArrowheads="1"/>
          </p:cNvSpPr>
          <p:nvPr userDrawn="1"/>
        </p:nvSpPr>
        <p:spPr bwMode="hidden">
          <a:xfrm>
            <a:off x="0" y="0"/>
            <a:ext cx="3505200" cy="6858000"/>
          </a:xfrm>
          <a:prstGeom prst="rect">
            <a:avLst/>
          </a:prstGeom>
          <a:gradFill rotWithShape="0">
            <a:gsLst>
              <a:gs pos="0">
                <a:srgbClr val="CCECFF"/>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en-US" sz="2400">
              <a:latin typeface="Times New Roman" panose="02020603050405020304" pitchFamily="18" charset="0"/>
            </a:endParaRPr>
          </a:p>
        </p:txBody>
      </p:sp>
      <p:sp>
        <p:nvSpPr>
          <p:cNvPr id="5" name="Rectangle 35"/>
          <p:cNvSpPr>
            <a:spLocks noChangeArrowheads="1"/>
          </p:cNvSpPr>
          <p:nvPr userDrawn="1"/>
        </p:nvSpPr>
        <p:spPr bwMode="auto">
          <a:xfrm>
            <a:off x="1187454" y="1706566"/>
            <a:ext cx="574675" cy="64293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a:latin typeface="Times New Roman" panose="02020603050405020304" pitchFamily="18" charset="0"/>
            </a:endParaRPr>
          </a:p>
        </p:txBody>
      </p:sp>
      <p:sp>
        <p:nvSpPr>
          <p:cNvPr id="6" name="Rectangle 26"/>
          <p:cNvSpPr>
            <a:spLocks noChangeArrowheads="1"/>
          </p:cNvSpPr>
          <p:nvPr userDrawn="1"/>
        </p:nvSpPr>
        <p:spPr bwMode="auto">
          <a:xfrm>
            <a:off x="573090" y="3582988"/>
            <a:ext cx="576262" cy="64135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a:latin typeface="Times New Roman" panose="02020603050405020304" pitchFamily="18" charset="0"/>
            </a:endParaRPr>
          </a:p>
        </p:txBody>
      </p:sp>
      <p:pic>
        <p:nvPicPr>
          <p:cNvPr id="7" name="Picture 21" descr="logo－t-1"/>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187451" y="1700213"/>
            <a:ext cx="7956550" cy="2520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27"/>
          <p:cNvSpPr>
            <a:spLocks noChangeArrowheads="1"/>
          </p:cNvSpPr>
          <p:nvPr userDrawn="1"/>
        </p:nvSpPr>
        <p:spPr bwMode="auto">
          <a:xfrm>
            <a:off x="1187450" y="1690690"/>
            <a:ext cx="1103313" cy="642937"/>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dirty="0">
              <a:latin typeface="Times New Roman" panose="02020603050405020304" pitchFamily="18" charset="0"/>
            </a:endParaRPr>
          </a:p>
        </p:txBody>
      </p:sp>
      <p:sp>
        <p:nvSpPr>
          <p:cNvPr id="9" name="Rectangle 28"/>
          <p:cNvSpPr>
            <a:spLocks noChangeArrowheads="1"/>
          </p:cNvSpPr>
          <p:nvPr userDrawn="1"/>
        </p:nvSpPr>
        <p:spPr bwMode="auto">
          <a:xfrm>
            <a:off x="2281242" y="1066800"/>
            <a:ext cx="585787" cy="635000"/>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a:latin typeface="Times New Roman" panose="02020603050405020304" pitchFamily="18" charset="0"/>
            </a:endParaRPr>
          </a:p>
        </p:txBody>
      </p:sp>
      <p:sp>
        <p:nvSpPr>
          <p:cNvPr id="10" name="Rectangle 29"/>
          <p:cNvSpPr>
            <a:spLocks noChangeArrowheads="1"/>
          </p:cNvSpPr>
          <p:nvPr userDrawn="1"/>
        </p:nvSpPr>
        <p:spPr bwMode="auto">
          <a:xfrm>
            <a:off x="1141413" y="3582988"/>
            <a:ext cx="584200" cy="641350"/>
          </a:xfrm>
          <a:prstGeom prst="rect">
            <a:avLst/>
          </a:prstGeom>
          <a:solidFill>
            <a:srgbClr val="00196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a:latin typeface="Times New Roman" panose="02020603050405020304" pitchFamily="18" charset="0"/>
            </a:endParaRPr>
          </a:p>
        </p:txBody>
      </p:sp>
      <p:sp>
        <p:nvSpPr>
          <p:cNvPr id="11" name="Rectangle 30"/>
          <p:cNvSpPr>
            <a:spLocks noChangeArrowheads="1"/>
          </p:cNvSpPr>
          <p:nvPr userDrawn="1"/>
        </p:nvSpPr>
        <p:spPr bwMode="auto">
          <a:xfrm>
            <a:off x="2281242" y="1690690"/>
            <a:ext cx="585787" cy="64293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a:latin typeface="Times New Roman" panose="02020603050405020304" pitchFamily="18" charset="0"/>
            </a:endParaRPr>
          </a:p>
        </p:txBody>
      </p:sp>
      <p:sp>
        <p:nvSpPr>
          <p:cNvPr id="12" name="Rectangle 31"/>
          <p:cNvSpPr>
            <a:spLocks noChangeArrowheads="1"/>
          </p:cNvSpPr>
          <p:nvPr userDrawn="1"/>
        </p:nvSpPr>
        <p:spPr bwMode="auto">
          <a:xfrm>
            <a:off x="1141413" y="2324108"/>
            <a:ext cx="584200" cy="633413"/>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a:latin typeface="Times New Roman" panose="02020603050405020304" pitchFamily="18" charset="0"/>
            </a:endParaRPr>
          </a:p>
        </p:txBody>
      </p:sp>
      <p:sp>
        <p:nvSpPr>
          <p:cNvPr id="13" name="Rectangle 32"/>
          <p:cNvSpPr>
            <a:spLocks noChangeArrowheads="1"/>
          </p:cNvSpPr>
          <p:nvPr userDrawn="1"/>
        </p:nvSpPr>
        <p:spPr bwMode="auto">
          <a:xfrm>
            <a:off x="1716092" y="2324108"/>
            <a:ext cx="574675" cy="63341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a:latin typeface="Times New Roman" panose="02020603050405020304" pitchFamily="18" charset="0"/>
            </a:endParaRPr>
          </a:p>
        </p:txBody>
      </p:sp>
      <p:sp>
        <p:nvSpPr>
          <p:cNvPr id="14" name="Rectangle 34"/>
          <p:cNvSpPr>
            <a:spLocks noChangeArrowheads="1"/>
          </p:cNvSpPr>
          <p:nvPr userDrawn="1"/>
        </p:nvSpPr>
        <p:spPr bwMode="auto">
          <a:xfrm>
            <a:off x="1141413" y="2947996"/>
            <a:ext cx="584200" cy="644525"/>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a:latin typeface="Times New Roman" panose="02020603050405020304" pitchFamily="18" charset="0"/>
            </a:endParaRPr>
          </a:p>
        </p:txBody>
      </p:sp>
      <p:pic>
        <p:nvPicPr>
          <p:cNvPr id="15" name="图片 27"/>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88129" y="6289675"/>
            <a:ext cx="2290763" cy="401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6" name="组合 28"/>
          <p:cNvGrpSpPr/>
          <p:nvPr/>
        </p:nvGrpSpPr>
        <p:grpSpPr bwMode="auto">
          <a:xfrm>
            <a:off x="339725" y="6335713"/>
            <a:ext cx="1951038" cy="412750"/>
            <a:chOff x="317485" y="6328079"/>
            <a:chExt cx="1950259" cy="413289"/>
          </a:xfrm>
        </p:grpSpPr>
        <p:grpSp>
          <p:nvGrpSpPr>
            <p:cNvPr id="17" name="Group 19"/>
            <p:cNvGrpSpPr/>
            <p:nvPr userDrawn="1"/>
          </p:nvGrpSpPr>
          <p:grpSpPr bwMode="auto">
            <a:xfrm>
              <a:off x="317485" y="6328079"/>
              <a:ext cx="504751" cy="413289"/>
              <a:chOff x="249" y="414"/>
              <a:chExt cx="681" cy="586"/>
            </a:xfrm>
          </p:grpSpPr>
          <p:pic>
            <p:nvPicPr>
              <p:cNvPr id="20" name="Picture 20" descr="logo－b"/>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249" y="436"/>
                <a:ext cx="681" cy="5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 name="Picture 21" descr="logo"/>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249" y="414"/>
                <a:ext cx="681" cy="5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18" name="Picture 22" descr="logo－zi"/>
            <p:cNvPicPr>
              <a:picLocks noChangeAspect="1" noChangeArrowheads="1"/>
            </p:cNvPicPr>
            <p:nvPr userDrawn="1"/>
          </p:nvPicPr>
          <p:blipFill>
            <a:blip r:embed="rId6" cstate="print">
              <a:extLst>
                <a:ext uri="{28A0092B-C50C-407E-A947-70E740481C1C}">
                  <a14:useLocalDpi xmlns:a14="http://schemas.microsoft.com/office/drawing/2010/main" val="0"/>
                </a:ext>
              </a:extLst>
            </a:blip>
            <a:srcRect/>
            <a:stretch>
              <a:fillRect/>
            </a:stretch>
          </p:blipFill>
          <p:spPr bwMode="auto">
            <a:xfrm>
              <a:off x="916082" y="6386484"/>
              <a:ext cx="974503" cy="2039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 name="Picture 23" descr="logo－Y-H-1"/>
            <p:cNvPicPr>
              <a:picLocks noChangeAspect="1" noChangeArrowheads="1"/>
            </p:cNvPicPr>
            <p:nvPr userDrawn="1"/>
          </p:nvPicPr>
          <p:blipFill>
            <a:blip r:embed="rId7" cstate="print">
              <a:extLst>
                <a:ext uri="{28A0092B-C50C-407E-A947-70E740481C1C}">
                  <a14:useLocalDpi xmlns:a14="http://schemas.microsoft.com/office/drawing/2010/main" val="0"/>
                </a:ext>
              </a:extLst>
            </a:blip>
            <a:srcRect/>
            <a:stretch>
              <a:fillRect/>
            </a:stretch>
          </p:blipFill>
          <p:spPr bwMode="auto">
            <a:xfrm>
              <a:off x="935831" y="6616168"/>
              <a:ext cx="1331913" cy="6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06516" name="Rectangle 20"/>
          <p:cNvSpPr>
            <a:spLocks noGrp="1" noChangeArrowheads="1"/>
          </p:cNvSpPr>
          <p:nvPr>
            <p:ph type="subTitle" idx="1"/>
          </p:nvPr>
        </p:nvSpPr>
        <p:spPr>
          <a:xfrm>
            <a:off x="2971800" y="4267200"/>
            <a:ext cx="6019800" cy="1752600"/>
          </a:xfrm>
        </p:spPr>
        <p:txBody>
          <a:bodyPr/>
          <a:lstStyle>
            <a:lvl1pPr marL="0" indent="0">
              <a:buFont typeface="Wingdings" panose="05000000000000000000" pitchFamily="2" charset="2"/>
              <a:buNone/>
              <a:defRPr sz="3400"/>
            </a:lvl1pPr>
          </a:lstStyle>
          <a:p>
            <a:pPr lvl="0"/>
            <a:r>
              <a:rPr lang="zh-CN" altLang="en-US" noProof="0"/>
              <a:t>单击此处编辑母版副标题样式</a:t>
            </a:r>
            <a:endParaRPr lang="zh-CN" altLang="en-US" noProof="0" dirty="0"/>
          </a:p>
        </p:txBody>
      </p:sp>
      <p:sp>
        <p:nvSpPr>
          <p:cNvPr id="106515" name="Rectangle 19"/>
          <p:cNvSpPr>
            <a:spLocks noGrp="1" noChangeArrowheads="1"/>
          </p:cNvSpPr>
          <p:nvPr>
            <p:ph type="ctrTitle"/>
          </p:nvPr>
        </p:nvSpPr>
        <p:spPr>
          <a:xfrm>
            <a:off x="1547664" y="2028038"/>
            <a:ext cx="7560840" cy="2010569"/>
          </a:xfrm>
        </p:spPr>
        <p:txBody>
          <a:bodyPr/>
          <a:lstStyle>
            <a:lvl1pPr algn="ctr">
              <a:defRPr sz="4000" b="1">
                <a:solidFill>
                  <a:srgbClr val="FFFFFF"/>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defRPr>
            </a:lvl1pPr>
          </a:lstStyle>
          <a:p>
            <a:pPr lvl="0"/>
            <a:r>
              <a:rPr lang="zh-CN" altLang="en-US" noProof="0"/>
              <a:t>单击此处编辑母版标题样式</a:t>
            </a:r>
            <a:endParaRPr lang="zh-CN" altLang="en-US" noProof="0" dirty="0"/>
          </a:p>
        </p:txBody>
      </p:sp>
      <p:sp>
        <p:nvSpPr>
          <p:cNvPr id="23" name="Rectangle 17"/>
          <p:cNvSpPr>
            <a:spLocks noGrp="1" noChangeArrowheads="1"/>
          </p:cNvSpPr>
          <p:nvPr>
            <p:ph type="ftr" sz="quarter" idx="10"/>
          </p:nvPr>
        </p:nvSpPr>
        <p:spPr/>
        <p:txBody>
          <a:bodyPr/>
          <a:lstStyle>
            <a:lvl1pPr>
              <a:defRPr/>
            </a:lvl1pPr>
          </a:lstStyle>
          <a:p>
            <a:endParaRPr lang="zh-CN" altLang="en-US"/>
          </a:p>
        </p:txBody>
      </p:sp>
      <p:sp>
        <p:nvSpPr>
          <p:cNvPr id="24" name="Rectangle 18"/>
          <p:cNvSpPr>
            <a:spLocks noGrp="1" noChangeArrowheads="1"/>
          </p:cNvSpPr>
          <p:nvPr>
            <p:ph type="sldNum" sz="quarter" idx="11"/>
          </p:nvPr>
        </p:nvSpPr>
        <p:spPr/>
        <p:txBody>
          <a:bodyPr/>
          <a:lstStyle>
            <a:lvl1pPr>
              <a:defRPr/>
            </a:lvl1pPr>
          </a:lstStyle>
          <a:p>
            <a:fld id="{C2EED88A-182A-4877-BD12-0DE2FB9B90B1}" type="slidenum">
              <a:rPr lang="zh-CN" altLang="en-US" smtClean="0"/>
              <a:t>‹#›</a:t>
            </a:fld>
            <a:endParaRPr lang="zh-CN" altLang="en-US"/>
          </a:p>
        </p:txBody>
      </p:sp>
      <p:sp>
        <p:nvSpPr>
          <p:cNvPr id="25" name="Rectangle 16"/>
          <p:cNvSpPr>
            <a:spLocks noGrp="1" noChangeArrowheads="1"/>
          </p:cNvSpPr>
          <p:nvPr>
            <p:ph type="dt" sz="half" idx="12"/>
          </p:nvPr>
        </p:nvSpPr>
        <p:spPr>
          <a:xfrm>
            <a:off x="457200" y="6248400"/>
            <a:ext cx="2133600" cy="457200"/>
          </a:xfrm>
        </p:spPr>
        <p:txBody>
          <a:bodyPr/>
          <a:lstStyle>
            <a:lvl1pPr>
              <a:defRPr/>
            </a:lvl1pPr>
          </a:lstStyle>
          <a:p>
            <a:fld id="{72DAB1FE-0C97-4264-BBEE-6EB0937697B2}" type="datetime1">
              <a:rPr lang="zh-CN" altLang="en-US" smtClean="0"/>
              <a:t>2024-11-24</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2"/>
          <p:cNvSpPr>
            <a:spLocks noGrp="1" noChangeArrowheads="1"/>
          </p:cNvSpPr>
          <p:nvPr>
            <p:ph type="ftr" sz="quarter" idx="10"/>
          </p:nvPr>
        </p:nvSpPr>
        <p:spPr/>
        <p:txBody>
          <a:bodyPr/>
          <a:lstStyle>
            <a:lvl1pPr>
              <a:defRPr/>
            </a:lvl1pPr>
          </a:lstStyle>
          <a:p>
            <a:endParaRPr lang="zh-CN" altLang="en-US"/>
          </a:p>
        </p:txBody>
      </p:sp>
      <p:sp>
        <p:nvSpPr>
          <p:cNvPr id="5" name="Rectangle 3"/>
          <p:cNvSpPr>
            <a:spLocks noGrp="1" noChangeArrowheads="1"/>
          </p:cNvSpPr>
          <p:nvPr>
            <p:ph type="sldNum" sz="quarter" idx="11"/>
          </p:nvPr>
        </p:nvSpPr>
        <p:spPr/>
        <p:txBody>
          <a:bodyPr/>
          <a:lstStyle>
            <a:lvl1pPr>
              <a:defRPr/>
            </a:lvl1pPr>
          </a:lstStyle>
          <a:p>
            <a:fld id="{C2EED88A-182A-4877-BD12-0DE2FB9B90B1}" type="slidenum">
              <a:rPr lang="zh-CN" altLang="en-US" smtClean="0"/>
              <a:t>‹#›</a:t>
            </a:fld>
            <a:endParaRPr lang="zh-CN" altLang="en-US"/>
          </a:p>
        </p:txBody>
      </p:sp>
      <p:sp>
        <p:nvSpPr>
          <p:cNvPr id="6" name="Rectangle 16"/>
          <p:cNvSpPr>
            <a:spLocks noGrp="1" noChangeArrowheads="1"/>
          </p:cNvSpPr>
          <p:nvPr>
            <p:ph type="dt" sz="half" idx="12"/>
          </p:nvPr>
        </p:nvSpPr>
        <p:spPr/>
        <p:txBody>
          <a:bodyPr/>
          <a:lstStyle>
            <a:lvl1pPr>
              <a:defRPr/>
            </a:lvl1pPr>
          </a:lstStyle>
          <a:p>
            <a:fld id="{395ABD29-FB4B-4289-A3C4-B5B125FED8F8}" type="datetime1">
              <a:rPr lang="zh-CN" altLang="en-US" smtClean="0"/>
              <a:t>2024-11-24</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457200"/>
            <a:ext cx="2057400" cy="54102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457200"/>
            <a:ext cx="6019800" cy="54102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2"/>
          <p:cNvSpPr>
            <a:spLocks noGrp="1" noChangeArrowheads="1"/>
          </p:cNvSpPr>
          <p:nvPr>
            <p:ph type="ftr" sz="quarter" idx="10"/>
          </p:nvPr>
        </p:nvSpPr>
        <p:spPr/>
        <p:txBody>
          <a:bodyPr/>
          <a:lstStyle>
            <a:lvl1pPr>
              <a:defRPr/>
            </a:lvl1pPr>
          </a:lstStyle>
          <a:p>
            <a:endParaRPr lang="zh-CN" altLang="en-US"/>
          </a:p>
        </p:txBody>
      </p:sp>
      <p:sp>
        <p:nvSpPr>
          <p:cNvPr id="5" name="Rectangle 3"/>
          <p:cNvSpPr>
            <a:spLocks noGrp="1" noChangeArrowheads="1"/>
          </p:cNvSpPr>
          <p:nvPr>
            <p:ph type="sldNum" sz="quarter" idx="11"/>
          </p:nvPr>
        </p:nvSpPr>
        <p:spPr/>
        <p:txBody>
          <a:bodyPr/>
          <a:lstStyle>
            <a:lvl1pPr>
              <a:defRPr/>
            </a:lvl1pPr>
          </a:lstStyle>
          <a:p>
            <a:fld id="{C2EED88A-182A-4877-BD12-0DE2FB9B90B1}" type="slidenum">
              <a:rPr lang="zh-CN" altLang="en-US" smtClean="0"/>
              <a:t>‹#›</a:t>
            </a:fld>
            <a:endParaRPr lang="zh-CN" altLang="en-US"/>
          </a:p>
        </p:txBody>
      </p:sp>
      <p:sp>
        <p:nvSpPr>
          <p:cNvPr id="6" name="Rectangle 16"/>
          <p:cNvSpPr>
            <a:spLocks noGrp="1" noChangeArrowheads="1"/>
          </p:cNvSpPr>
          <p:nvPr>
            <p:ph type="dt" sz="half" idx="12"/>
          </p:nvPr>
        </p:nvSpPr>
        <p:spPr/>
        <p:txBody>
          <a:bodyPr/>
          <a:lstStyle>
            <a:lvl1pPr>
              <a:defRPr/>
            </a:lvl1pPr>
          </a:lstStyle>
          <a:p>
            <a:fld id="{700986B1-7CB0-45A9-A795-BD062051F225}" type="datetime1">
              <a:rPr lang="zh-CN" altLang="en-US" smtClean="0"/>
              <a:t>2024-11-24</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6"/>
            <a:ext cx="6858000" cy="1957267"/>
          </a:xfrm>
        </p:spPr>
        <p:txBody>
          <a:bodyPr anchor="b">
            <a:normAutofit/>
          </a:bodyPr>
          <a:lstStyle>
            <a:lvl1pPr algn="ctr">
              <a:defRPr sz="3600"/>
            </a:lvl1pPr>
          </a:lstStyle>
          <a:p>
            <a:r>
              <a:rPr lang="zh-CN" altLang="en-US"/>
              <a:t>单击此处编辑母版标题样式</a:t>
            </a:r>
            <a:endParaRPr lang="zh-CN" altLang="en-US" dirty="0"/>
          </a:p>
        </p:txBody>
      </p:sp>
      <p:sp>
        <p:nvSpPr>
          <p:cNvPr id="3" name="副标题 2"/>
          <p:cNvSpPr>
            <a:spLocks noGrp="1"/>
          </p:cNvSpPr>
          <p:nvPr>
            <p:ph type="subTitle" idx="1"/>
          </p:nvPr>
        </p:nvSpPr>
        <p:spPr>
          <a:xfrm>
            <a:off x="1143000" y="3717987"/>
            <a:ext cx="6858000" cy="1539815"/>
          </a:xfrm>
        </p:spPr>
        <p:txBody>
          <a:bodyPr>
            <a:normAutofit/>
          </a:bodyPr>
          <a:lstStyle>
            <a:lvl1pPr marL="0" indent="0" algn="ctr">
              <a:buNone/>
              <a:defRPr sz="21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endParaRPr lang="zh-CN" altLang="en-US" dirty="0"/>
          </a:p>
        </p:txBody>
      </p:sp>
      <p:sp>
        <p:nvSpPr>
          <p:cNvPr id="4" name="日期占位符 3"/>
          <p:cNvSpPr>
            <a:spLocks noGrp="1"/>
          </p:cNvSpPr>
          <p:nvPr>
            <p:ph type="dt" sz="half" idx="10"/>
          </p:nvPr>
        </p:nvSpPr>
        <p:spPr/>
        <p:txBody>
          <a:bodyPr/>
          <a:lstStyle/>
          <a:p>
            <a:fld id="{7A26125A-BC9B-4ABD-9A5C-B43E06515392}" type="datetime1">
              <a:rPr lang="zh-CN" altLang="en-US" smtClean="0">
                <a:solidFill>
                  <a:prstClr val="black">
                    <a:tint val="75000"/>
                  </a:prstClr>
                </a:solidFill>
              </a:rPr>
              <a:t>2024-11-24</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C4F0251E-2069-46DC-AE39-7971CD6C3E1A}" type="datetime1">
              <a:rPr lang="zh-CN" altLang="en-US" smtClean="0">
                <a:solidFill>
                  <a:prstClr val="black">
                    <a:tint val="75000"/>
                  </a:prstClr>
                </a:solidFill>
              </a:rPr>
              <a:t>2024-11-24</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41"/>
            <a:ext cx="7886700" cy="2852737"/>
          </a:xfrm>
        </p:spPr>
        <p:txBody>
          <a:bodyPr anchor="b"/>
          <a:lstStyle>
            <a:lvl1pPr>
              <a:defRPr sz="4500"/>
            </a:lvl1pPr>
          </a:lstStyle>
          <a:p>
            <a:r>
              <a:rPr lang="zh-CN" altLang="en-US"/>
              <a:t>单击此处编辑母版标题样式</a:t>
            </a:r>
          </a:p>
        </p:txBody>
      </p:sp>
      <p:sp>
        <p:nvSpPr>
          <p:cNvPr id="3" name="文本占位符 2"/>
          <p:cNvSpPr>
            <a:spLocks noGrp="1"/>
          </p:cNvSpPr>
          <p:nvPr>
            <p:ph type="body" idx="1"/>
          </p:nvPr>
        </p:nvSpPr>
        <p:spPr>
          <a:xfrm>
            <a:off x="623888" y="4589466"/>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2F62D6A4-0239-4671-B0F6-53C442D9AA3C}" type="datetime1">
              <a:rPr lang="zh-CN" altLang="en-US" smtClean="0">
                <a:solidFill>
                  <a:prstClr val="black">
                    <a:tint val="75000"/>
                  </a:prstClr>
                </a:solidFill>
              </a:rPr>
              <a:t>2024-11-24</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28650" y="1825625"/>
            <a:ext cx="38862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29150" y="1825625"/>
            <a:ext cx="38862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468D770F-B97E-45DB-892B-02D364E49E4C}" type="datetime1">
              <a:rPr lang="zh-CN" altLang="en-US" smtClean="0">
                <a:solidFill>
                  <a:prstClr val="black">
                    <a:tint val="75000"/>
                  </a:prstClr>
                </a:solidFill>
              </a:rPr>
              <a:t>2024-11-24</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8"/>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4" name="内容占位符 3"/>
          <p:cNvSpPr>
            <a:spLocks noGrp="1"/>
          </p:cNvSpPr>
          <p:nvPr>
            <p:ph sz="half" idx="2"/>
          </p:nvPr>
        </p:nvSpPr>
        <p:spPr>
          <a:xfrm>
            <a:off x="629842" y="2505075"/>
            <a:ext cx="3868340"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29151"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6" name="内容占位符 5"/>
          <p:cNvSpPr>
            <a:spLocks noGrp="1"/>
          </p:cNvSpPr>
          <p:nvPr>
            <p:ph sz="quarter" idx="4"/>
          </p:nvPr>
        </p:nvSpPr>
        <p:spPr>
          <a:xfrm>
            <a:off x="4629151" y="2505075"/>
            <a:ext cx="3887391"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0E2B164A-9C58-45EF-8FBC-0DF260CAAA30}" type="datetime1">
              <a:rPr lang="zh-CN" altLang="en-US" smtClean="0">
                <a:solidFill>
                  <a:prstClr val="black">
                    <a:tint val="75000"/>
                  </a:prstClr>
                </a:solidFill>
              </a:rPr>
              <a:t>2024-11-24</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2F35C1D4-36DB-4D60-A6D1-E773855499A9}" type="datetime1">
              <a:rPr lang="zh-CN" altLang="en-US" smtClean="0">
                <a:solidFill>
                  <a:prstClr val="black">
                    <a:tint val="75000"/>
                  </a:prstClr>
                </a:solidFill>
              </a:rPr>
              <a:t>2024-11-24</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6C28D81-E242-4B27-B0E4-C64DA46D6138}" type="datetime1">
              <a:rPr lang="zh-CN" altLang="en-US" smtClean="0">
                <a:solidFill>
                  <a:prstClr val="black">
                    <a:tint val="75000"/>
                  </a:prstClr>
                </a:solidFill>
              </a:rPr>
              <a:t>2024-11-24</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p>
        </p:txBody>
      </p:sp>
      <p:sp>
        <p:nvSpPr>
          <p:cNvPr id="3" name="内容占位符 2"/>
          <p:cNvSpPr>
            <a:spLocks noGrp="1"/>
          </p:cNvSpPr>
          <p:nvPr>
            <p:ph idx="1"/>
          </p:nvPr>
        </p:nvSpPr>
        <p:spPr>
          <a:xfrm>
            <a:off x="3887391" y="987428"/>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C8C1194-07FD-4A17-9090-2089C7899529}" type="datetime1">
              <a:rPr lang="zh-CN" altLang="en-US" smtClean="0">
                <a:solidFill>
                  <a:prstClr val="black">
                    <a:tint val="75000"/>
                  </a:prstClr>
                </a:solidFill>
              </a:rPr>
              <a:t>2024-11-24</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457200"/>
            <a:ext cx="8229600" cy="811560"/>
          </a:xfrm>
        </p:spPr>
        <p:txBody>
          <a:bodyPr/>
          <a:lstStyle>
            <a:lvl1pPr>
              <a:defRPr sz="3600" b="1" baseline="0">
                <a:effectLst/>
                <a:latin typeface="Calibri" panose="020F0502020204030204" pitchFamily="34" charset="0"/>
                <a:ea typeface="黑体" panose="02010609060101010101" pitchFamily="49" charset="-122"/>
              </a:defRPr>
            </a:lvl1pPr>
          </a:lstStyle>
          <a:p>
            <a:r>
              <a:rPr lang="zh-CN" altLang="en-US" dirty="0"/>
              <a:t>单击此处编辑母版标题样式</a:t>
            </a:r>
          </a:p>
        </p:txBody>
      </p:sp>
      <p:sp>
        <p:nvSpPr>
          <p:cNvPr id="3" name="内容占位符 2"/>
          <p:cNvSpPr>
            <a:spLocks noGrp="1"/>
          </p:cNvSpPr>
          <p:nvPr>
            <p:ph idx="1"/>
          </p:nvPr>
        </p:nvSpPr>
        <p:spPr>
          <a:xfrm>
            <a:off x="457200" y="1444978"/>
            <a:ext cx="8229600" cy="5034843"/>
          </a:xfrm>
        </p:spPr>
        <p:txBody>
          <a:bodyPr/>
          <a:lstStyle>
            <a:lvl1pPr>
              <a:lnSpc>
                <a:spcPct val="150000"/>
              </a:lnSpc>
              <a:spcBef>
                <a:spcPts val="0"/>
              </a:spcBef>
              <a:defRPr sz="2400" b="0" baseline="0">
                <a:latin typeface="Calibri" panose="020F0502020204030204" pitchFamily="34" charset="0"/>
                <a:ea typeface="黑体" panose="02010609060101010101" pitchFamily="49" charset="-122"/>
              </a:defRPr>
            </a:lvl1pPr>
            <a:lvl2pPr>
              <a:lnSpc>
                <a:spcPct val="150000"/>
              </a:lnSpc>
              <a:spcBef>
                <a:spcPts val="0"/>
              </a:spcBef>
              <a:defRPr sz="2000" b="0" baseline="0">
                <a:latin typeface="Calibri" panose="020F0502020204030204" pitchFamily="34" charset="0"/>
                <a:ea typeface="黑体" panose="02010609060101010101" pitchFamily="49" charset="-122"/>
              </a:defRPr>
            </a:lvl2pPr>
            <a:lvl3pPr>
              <a:lnSpc>
                <a:spcPct val="150000"/>
              </a:lnSpc>
              <a:spcBef>
                <a:spcPts val="0"/>
              </a:spcBef>
              <a:defRPr sz="1800" b="0" baseline="0">
                <a:latin typeface="Calibri" panose="020F0502020204030204" pitchFamily="34" charset="0"/>
                <a:ea typeface="黑体" panose="02010609060101010101" pitchFamily="49" charset="-122"/>
              </a:defRPr>
            </a:lvl3pPr>
            <a:lvl4pPr>
              <a:lnSpc>
                <a:spcPct val="150000"/>
              </a:lnSpc>
              <a:spcBef>
                <a:spcPts val="0"/>
              </a:spcBef>
              <a:defRPr sz="1600" b="0" baseline="0">
                <a:latin typeface="Calibri" panose="020F0502020204030204" pitchFamily="34" charset="0"/>
                <a:ea typeface="黑体" panose="02010609060101010101" pitchFamily="49" charset="-122"/>
              </a:defRPr>
            </a:lvl4pPr>
            <a:lvl5pPr>
              <a:lnSpc>
                <a:spcPct val="150000"/>
              </a:lnSpc>
              <a:spcBef>
                <a:spcPts val="0"/>
              </a:spcBef>
              <a:defRPr sz="1600" b="0" baseline="0">
                <a:latin typeface="Calibri" panose="020F0502020204030204" pitchFamily="34" charset="0"/>
                <a:ea typeface="黑体" panose="02010609060101010101" pitchFamily="49"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Rectangle 2"/>
          <p:cNvSpPr>
            <a:spLocks noGrp="1" noChangeArrowheads="1"/>
          </p:cNvSpPr>
          <p:nvPr>
            <p:ph type="ftr" sz="quarter" idx="10"/>
          </p:nvPr>
        </p:nvSpPr>
        <p:spPr/>
        <p:txBody>
          <a:bodyPr/>
          <a:lstStyle>
            <a:lvl1pPr>
              <a:defRPr/>
            </a:lvl1pPr>
          </a:lstStyle>
          <a:p>
            <a:endParaRPr lang="zh-CN" altLang="en-US"/>
          </a:p>
        </p:txBody>
      </p:sp>
      <p:sp>
        <p:nvSpPr>
          <p:cNvPr id="5" name="Rectangle 3"/>
          <p:cNvSpPr>
            <a:spLocks noGrp="1" noChangeArrowheads="1"/>
          </p:cNvSpPr>
          <p:nvPr>
            <p:ph type="sldNum" sz="quarter" idx="11"/>
          </p:nvPr>
        </p:nvSpPr>
        <p:spPr>
          <a:xfrm>
            <a:off x="8827912" y="6705601"/>
            <a:ext cx="208843" cy="152401"/>
          </a:xfrm>
        </p:spPr>
        <p:txBody>
          <a:bodyPr lIns="0" tIns="0" rIns="0" bIns="0"/>
          <a:lstStyle>
            <a:lvl1pPr>
              <a:defRPr baseline="0">
                <a:latin typeface="Calibri" panose="020F0502020204030204" pitchFamily="34" charset="0"/>
              </a:defRPr>
            </a:lvl1pPr>
          </a:lstStyle>
          <a:p>
            <a:fld id="{C2EED88A-182A-4877-BD12-0DE2FB9B90B1}" type="slidenum">
              <a:rPr lang="zh-CN" altLang="en-US" smtClean="0"/>
              <a:t>‹#›</a:t>
            </a:fld>
            <a:endParaRPr lang="zh-CN" altLang="en-US"/>
          </a:p>
        </p:txBody>
      </p:sp>
      <p:sp>
        <p:nvSpPr>
          <p:cNvPr id="6" name="Rectangle 16"/>
          <p:cNvSpPr>
            <a:spLocks noGrp="1" noChangeArrowheads="1"/>
          </p:cNvSpPr>
          <p:nvPr>
            <p:ph type="dt" sz="half" idx="12"/>
          </p:nvPr>
        </p:nvSpPr>
        <p:spPr/>
        <p:txBody>
          <a:bodyPr/>
          <a:lstStyle>
            <a:lvl1pPr>
              <a:defRPr/>
            </a:lvl1pPr>
          </a:lstStyle>
          <a:p>
            <a:fld id="{4E66CA4B-62FD-4F41-A273-D0CE20CE9D2C}" type="datetime1">
              <a:rPr lang="zh-CN" altLang="en-US" smtClean="0"/>
              <a:t>2024-11-24</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p>
        </p:txBody>
      </p:sp>
      <p:sp>
        <p:nvSpPr>
          <p:cNvPr id="3" name="图片占位符 2"/>
          <p:cNvSpPr>
            <a:spLocks noGrp="1"/>
          </p:cNvSpPr>
          <p:nvPr>
            <p:ph type="pic" idx="1"/>
          </p:nvPr>
        </p:nvSpPr>
        <p:spPr>
          <a:xfrm>
            <a:off x="3887391" y="987428"/>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单击图标添加图片</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D98AB34-7A6D-49AF-94F9-08BC505F7980}" type="datetime1">
              <a:rPr lang="zh-CN" altLang="en-US" smtClean="0">
                <a:solidFill>
                  <a:prstClr val="black">
                    <a:tint val="75000"/>
                  </a:prstClr>
                </a:solidFill>
              </a:rPr>
              <a:t>2024-11-24</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53915D7-AE6C-42FC-9028-5CC33A077A19}" type="datetime1">
              <a:rPr lang="zh-CN" altLang="en-US" smtClean="0">
                <a:solidFill>
                  <a:prstClr val="black">
                    <a:tint val="75000"/>
                  </a:prstClr>
                </a:solidFill>
              </a:rPr>
              <a:t>2024-11-24</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6" y="365125"/>
            <a:ext cx="1971675"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28651" y="365125"/>
            <a:ext cx="5800725"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82F21E0-A861-49C9-BECD-AC4C77643106}" type="datetime1">
              <a:rPr lang="zh-CN" altLang="en-US" smtClean="0">
                <a:solidFill>
                  <a:prstClr val="black">
                    <a:tint val="75000"/>
                  </a:prstClr>
                </a:solidFill>
              </a:rPr>
              <a:t>2024-11-24</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dirty="0"/>
          </a:p>
        </p:txBody>
      </p:sp>
      <p:sp>
        <p:nvSpPr>
          <p:cNvPr id="3" name="日期占位符 2"/>
          <p:cNvSpPr>
            <a:spLocks noGrp="1"/>
          </p:cNvSpPr>
          <p:nvPr>
            <p:ph type="dt" sz="half" idx="10"/>
          </p:nvPr>
        </p:nvSpPr>
        <p:spPr/>
        <p:txBody>
          <a:bodyPr/>
          <a:lstStyle/>
          <a:p>
            <a:fld id="{F6D165D9-C0FE-4741-84AD-DF4DA0CA6B62}" type="datetime1">
              <a:rPr lang="zh-CN" altLang="en-US" smtClean="0">
                <a:solidFill>
                  <a:prstClr val="black">
                    <a:tint val="75000"/>
                  </a:prstClr>
                </a:solidFill>
              </a:rPr>
              <a:t>2024-11-24</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t>‹#›</a:t>
            </a:fld>
            <a:endParaRPr lang="zh-CN" altLang="en-US">
              <a:solidFill>
                <a:prstClr val="black">
                  <a:tint val="75000"/>
                </a:prstClr>
              </a:solidFill>
            </a:endParaRPr>
          </a:p>
        </p:txBody>
      </p:sp>
      <p:sp>
        <p:nvSpPr>
          <p:cNvPr id="6" name="Rectangle 8"/>
          <p:cNvSpPr>
            <a:spLocks noGrp="1" noChangeArrowheads="1"/>
          </p:cNvSpPr>
          <p:nvPr>
            <p:ph type="body" idx="1"/>
          </p:nvPr>
        </p:nvSpPr>
        <p:spPr bwMode="auto">
          <a:xfrm>
            <a:off x="524057" y="1595887"/>
            <a:ext cx="8184311" cy="4572000"/>
          </a:xfrm>
          <a:prstGeom prst="rect">
            <a:avLst/>
          </a:prstGeom>
          <a:noFill/>
          <a:ln w="9525">
            <a:noFill/>
            <a:miter lim="800000"/>
          </a:ln>
        </p:spPr>
        <p:txBody>
          <a:bodyPr vert="horz" wrap="square" lIns="91440" tIns="45720" rIns="91440" bIns="45720" numCol="1" anchor="t" anchorCtr="0" compatLnSpc="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8"/>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2"/>
          <p:cNvSpPr>
            <a:spLocks noGrp="1" noChangeArrowheads="1"/>
          </p:cNvSpPr>
          <p:nvPr>
            <p:ph type="ftr" sz="quarter" idx="10"/>
          </p:nvPr>
        </p:nvSpPr>
        <p:spPr/>
        <p:txBody>
          <a:bodyPr/>
          <a:lstStyle>
            <a:lvl1pPr>
              <a:defRPr/>
            </a:lvl1pPr>
          </a:lstStyle>
          <a:p>
            <a:endParaRPr lang="zh-CN" altLang="en-US"/>
          </a:p>
        </p:txBody>
      </p:sp>
      <p:sp>
        <p:nvSpPr>
          <p:cNvPr id="5" name="Rectangle 3"/>
          <p:cNvSpPr>
            <a:spLocks noGrp="1" noChangeArrowheads="1"/>
          </p:cNvSpPr>
          <p:nvPr>
            <p:ph type="sldNum" sz="quarter" idx="11"/>
          </p:nvPr>
        </p:nvSpPr>
        <p:spPr/>
        <p:txBody>
          <a:bodyPr/>
          <a:lstStyle>
            <a:lvl1pPr>
              <a:defRPr/>
            </a:lvl1pPr>
          </a:lstStyle>
          <a:p>
            <a:fld id="{C2EED88A-182A-4877-BD12-0DE2FB9B90B1}" type="slidenum">
              <a:rPr lang="zh-CN" altLang="en-US" smtClean="0"/>
              <a:t>‹#›</a:t>
            </a:fld>
            <a:endParaRPr lang="zh-CN" altLang="en-US"/>
          </a:p>
        </p:txBody>
      </p:sp>
      <p:sp>
        <p:nvSpPr>
          <p:cNvPr id="6" name="Rectangle 16"/>
          <p:cNvSpPr>
            <a:spLocks noGrp="1" noChangeArrowheads="1"/>
          </p:cNvSpPr>
          <p:nvPr>
            <p:ph type="dt" sz="half" idx="12"/>
          </p:nvPr>
        </p:nvSpPr>
        <p:spPr/>
        <p:txBody>
          <a:bodyPr/>
          <a:lstStyle>
            <a:lvl1pPr>
              <a:defRPr/>
            </a:lvl1pPr>
          </a:lstStyle>
          <a:p>
            <a:fld id="{8A217C72-D1A8-4AAF-85C3-457A1C629658}" type="datetime1">
              <a:rPr lang="zh-CN" altLang="en-US" smtClean="0"/>
              <a:t>2024-11-24</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2"/>
          <p:cNvSpPr>
            <a:spLocks noGrp="1" noChangeArrowheads="1"/>
          </p:cNvSpPr>
          <p:nvPr>
            <p:ph type="ftr" sz="quarter" idx="10"/>
          </p:nvPr>
        </p:nvSpPr>
        <p:spPr/>
        <p:txBody>
          <a:bodyPr/>
          <a:lstStyle>
            <a:lvl1pPr>
              <a:defRPr/>
            </a:lvl1pPr>
          </a:lstStyle>
          <a:p>
            <a:endParaRPr lang="zh-CN" altLang="en-US"/>
          </a:p>
        </p:txBody>
      </p:sp>
      <p:sp>
        <p:nvSpPr>
          <p:cNvPr id="6" name="Rectangle 3"/>
          <p:cNvSpPr>
            <a:spLocks noGrp="1" noChangeArrowheads="1"/>
          </p:cNvSpPr>
          <p:nvPr>
            <p:ph type="sldNum" sz="quarter" idx="11"/>
          </p:nvPr>
        </p:nvSpPr>
        <p:spPr/>
        <p:txBody>
          <a:bodyPr/>
          <a:lstStyle>
            <a:lvl1pPr>
              <a:defRPr/>
            </a:lvl1pPr>
          </a:lstStyle>
          <a:p>
            <a:fld id="{C2EED88A-182A-4877-BD12-0DE2FB9B90B1}" type="slidenum">
              <a:rPr lang="zh-CN" altLang="en-US" smtClean="0"/>
              <a:t>‹#›</a:t>
            </a:fld>
            <a:endParaRPr lang="zh-CN" altLang="en-US"/>
          </a:p>
        </p:txBody>
      </p:sp>
      <p:sp>
        <p:nvSpPr>
          <p:cNvPr id="7" name="Rectangle 16"/>
          <p:cNvSpPr>
            <a:spLocks noGrp="1" noChangeArrowheads="1"/>
          </p:cNvSpPr>
          <p:nvPr>
            <p:ph type="dt" sz="half" idx="12"/>
          </p:nvPr>
        </p:nvSpPr>
        <p:spPr/>
        <p:txBody>
          <a:bodyPr/>
          <a:lstStyle>
            <a:lvl1pPr>
              <a:defRPr/>
            </a:lvl1pPr>
          </a:lstStyle>
          <a:p>
            <a:fld id="{6C342930-584E-419B-A671-37EC0C92F8ED}" type="datetime1">
              <a:rPr lang="zh-CN" altLang="en-US" smtClean="0"/>
              <a:t>2024-11-24</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9"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9"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2"/>
          <p:cNvSpPr>
            <a:spLocks noGrp="1" noChangeArrowheads="1"/>
          </p:cNvSpPr>
          <p:nvPr>
            <p:ph type="ftr" sz="quarter" idx="10"/>
          </p:nvPr>
        </p:nvSpPr>
        <p:spPr/>
        <p:txBody>
          <a:bodyPr/>
          <a:lstStyle>
            <a:lvl1pPr>
              <a:defRPr/>
            </a:lvl1pPr>
          </a:lstStyle>
          <a:p>
            <a:endParaRPr lang="zh-CN" altLang="en-US"/>
          </a:p>
        </p:txBody>
      </p:sp>
      <p:sp>
        <p:nvSpPr>
          <p:cNvPr id="8" name="Rectangle 3"/>
          <p:cNvSpPr>
            <a:spLocks noGrp="1" noChangeArrowheads="1"/>
          </p:cNvSpPr>
          <p:nvPr>
            <p:ph type="sldNum" sz="quarter" idx="11"/>
          </p:nvPr>
        </p:nvSpPr>
        <p:spPr/>
        <p:txBody>
          <a:bodyPr/>
          <a:lstStyle>
            <a:lvl1pPr>
              <a:defRPr/>
            </a:lvl1pPr>
          </a:lstStyle>
          <a:p>
            <a:fld id="{C2EED88A-182A-4877-BD12-0DE2FB9B90B1}" type="slidenum">
              <a:rPr lang="zh-CN" altLang="en-US" smtClean="0"/>
              <a:t>‹#›</a:t>
            </a:fld>
            <a:endParaRPr lang="zh-CN" altLang="en-US"/>
          </a:p>
        </p:txBody>
      </p:sp>
      <p:sp>
        <p:nvSpPr>
          <p:cNvPr id="9" name="Rectangle 16"/>
          <p:cNvSpPr>
            <a:spLocks noGrp="1" noChangeArrowheads="1"/>
          </p:cNvSpPr>
          <p:nvPr>
            <p:ph type="dt" sz="half" idx="12"/>
          </p:nvPr>
        </p:nvSpPr>
        <p:spPr/>
        <p:txBody>
          <a:bodyPr/>
          <a:lstStyle>
            <a:lvl1pPr>
              <a:defRPr/>
            </a:lvl1pPr>
          </a:lstStyle>
          <a:p>
            <a:fld id="{D7878769-730F-4726-87BF-0F749A8E2638}" type="datetime1">
              <a:rPr lang="zh-CN" altLang="en-US" smtClean="0"/>
              <a:t>2024-11-24</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2"/>
          <p:cNvSpPr>
            <a:spLocks noGrp="1" noChangeArrowheads="1"/>
          </p:cNvSpPr>
          <p:nvPr>
            <p:ph type="ftr" sz="quarter" idx="10"/>
          </p:nvPr>
        </p:nvSpPr>
        <p:spPr/>
        <p:txBody>
          <a:bodyPr/>
          <a:lstStyle>
            <a:lvl1pPr>
              <a:defRPr/>
            </a:lvl1pPr>
          </a:lstStyle>
          <a:p>
            <a:endParaRPr lang="zh-CN" altLang="en-US"/>
          </a:p>
        </p:txBody>
      </p:sp>
      <p:sp>
        <p:nvSpPr>
          <p:cNvPr id="4" name="Rectangle 3"/>
          <p:cNvSpPr>
            <a:spLocks noGrp="1" noChangeArrowheads="1"/>
          </p:cNvSpPr>
          <p:nvPr>
            <p:ph type="sldNum" sz="quarter" idx="11"/>
          </p:nvPr>
        </p:nvSpPr>
        <p:spPr/>
        <p:txBody>
          <a:bodyPr/>
          <a:lstStyle>
            <a:lvl1pPr>
              <a:defRPr/>
            </a:lvl1pPr>
          </a:lstStyle>
          <a:p>
            <a:fld id="{C2EED88A-182A-4877-BD12-0DE2FB9B90B1}" type="slidenum">
              <a:rPr lang="zh-CN" altLang="en-US" smtClean="0"/>
              <a:t>‹#›</a:t>
            </a:fld>
            <a:endParaRPr lang="zh-CN" altLang="en-US"/>
          </a:p>
        </p:txBody>
      </p:sp>
      <p:sp>
        <p:nvSpPr>
          <p:cNvPr id="5" name="Rectangle 16"/>
          <p:cNvSpPr>
            <a:spLocks noGrp="1" noChangeArrowheads="1"/>
          </p:cNvSpPr>
          <p:nvPr>
            <p:ph type="dt" sz="half" idx="12"/>
          </p:nvPr>
        </p:nvSpPr>
        <p:spPr/>
        <p:txBody>
          <a:bodyPr/>
          <a:lstStyle>
            <a:lvl1pPr>
              <a:defRPr/>
            </a:lvl1pPr>
          </a:lstStyle>
          <a:p>
            <a:fld id="{AE05D7DB-7C00-402E-8967-4E9C7E66E963}" type="datetime1">
              <a:rPr lang="zh-CN" altLang="en-US" smtClean="0"/>
              <a:t>2024-11-24</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2"/>
          <p:cNvSpPr>
            <a:spLocks noGrp="1" noChangeArrowheads="1"/>
          </p:cNvSpPr>
          <p:nvPr>
            <p:ph type="ftr" sz="quarter" idx="10"/>
          </p:nvPr>
        </p:nvSpPr>
        <p:spPr/>
        <p:txBody>
          <a:bodyPr/>
          <a:lstStyle>
            <a:lvl1pPr>
              <a:defRPr/>
            </a:lvl1pPr>
          </a:lstStyle>
          <a:p>
            <a:endParaRPr lang="zh-CN" altLang="en-US"/>
          </a:p>
        </p:txBody>
      </p:sp>
      <p:sp>
        <p:nvSpPr>
          <p:cNvPr id="3" name="Rectangle 3"/>
          <p:cNvSpPr>
            <a:spLocks noGrp="1" noChangeArrowheads="1"/>
          </p:cNvSpPr>
          <p:nvPr>
            <p:ph type="sldNum" sz="quarter" idx="11"/>
          </p:nvPr>
        </p:nvSpPr>
        <p:spPr/>
        <p:txBody>
          <a:bodyPr/>
          <a:lstStyle>
            <a:lvl1pPr>
              <a:defRPr/>
            </a:lvl1pPr>
          </a:lstStyle>
          <a:p>
            <a:fld id="{C2EED88A-182A-4877-BD12-0DE2FB9B90B1}" type="slidenum">
              <a:rPr lang="zh-CN" altLang="en-US" smtClean="0"/>
              <a:t>‹#›</a:t>
            </a:fld>
            <a:endParaRPr lang="zh-CN" altLang="en-US"/>
          </a:p>
        </p:txBody>
      </p:sp>
      <p:sp>
        <p:nvSpPr>
          <p:cNvPr id="4" name="Rectangle 16"/>
          <p:cNvSpPr>
            <a:spLocks noGrp="1" noChangeArrowheads="1"/>
          </p:cNvSpPr>
          <p:nvPr>
            <p:ph type="dt" sz="half" idx="12"/>
          </p:nvPr>
        </p:nvSpPr>
        <p:spPr/>
        <p:txBody>
          <a:bodyPr/>
          <a:lstStyle>
            <a:lvl1pPr>
              <a:defRPr/>
            </a:lvl1pPr>
          </a:lstStyle>
          <a:p>
            <a:fld id="{3672CB05-5C36-4C31-8CAB-AE0023A1B9C8}" type="datetime1">
              <a:rPr lang="zh-CN" altLang="en-US" smtClean="0"/>
              <a:t>2024-11-24</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2"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8"/>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2" y="1435103"/>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2"/>
          <p:cNvSpPr>
            <a:spLocks noGrp="1" noChangeArrowheads="1"/>
          </p:cNvSpPr>
          <p:nvPr>
            <p:ph type="ftr" sz="quarter" idx="10"/>
          </p:nvPr>
        </p:nvSpPr>
        <p:spPr/>
        <p:txBody>
          <a:bodyPr/>
          <a:lstStyle>
            <a:lvl1pPr>
              <a:defRPr/>
            </a:lvl1pPr>
          </a:lstStyle>
          <a:p>
            <a:endParaRPr lang="zh-CN" altLang="en-US"/>
          </a:p>
        </p:txBody>
      </p:sp>
      <p:sp>
        <p:nvSpPr>
          <p:cNvPr id="6" name="Rectangle 3"/>
          <p:cNvSpPr>
            <a:spLocks noGrp="1" noChangeArrowheads="1"/>
          </p:cNvSpPr>
          <p:nvPr>
            <p:ph type="sldNum" sz="quarter" idx="11"/>
          </p:nvPr>
        </p:nvSpPr>
        <p:spPr/>
        <p:txBody>
          <a:bodyPr/>
          <a:lstStyle>
            <a:lvl1pPr>
              <a:defRPr/>
            </a:lvl1pPr>
          </a:lstStyle>
          <a:p>
            <a:fld id="{C2EED88A-182A-4877-BD12-0DE2FB9B90B1}" type="slidenum">
              <a:rPr lang="zh-CN" altLang="en-US" smtClean="0"/>
              <a:t>‹#›</a:t>
            </a:fld>
            <a:endParaRPr lang="zh-CN" altLang="en-US"/>
          </a:p>
        </p:txBody>
      </p:sp>
      <p:sp>
        <p:nvSpPr>
          <p:cNvPr id="7" name="Rectangle 16"/>
          <p:cNvSpPr>
            <a:spLocks noGrp="1" noChangeArrowheads="1"/>
          </p:cNvSpPr>
          <p:nvPr>
            <p:ph type="dt" sz="half" idx="12"/>
          </p:nvPr>
        </p:nvSpPr>
        <p:spPr/>
        <p:txBody>
          <a:bodyPr/>
          <a:lstStyle>
            <a:lvl1pPr>
              <a:defRPr/>
            </a:lvl1pPr>
          </a:lstStyle>
          <a:p>
            <a:fld id="{F3976007-893A-457C-BBD7-A094EFDA5302}" type="datetime1">
              <a:rPr lang="zh-CN" altLang="en-US" smtClean="0"/>
              <a:t>2024-11-24</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2"/>
          <p:cNvSpPr>
            <a:spLocks noGrp="1" noChangeArrowheads="1"/>
          </p:cNvSpPr>
          <p:nvPr>
            <p:ph type="ftr" sz="quarter" idx="10"/>
          </p:nvPr>
        </p:nvSpPr>
        <p:spPr/>
        <p:txBody>
          <a:bodyPr/>
          <a:lstStyle>
            <a:lvl1pPr>
              <a:defRPr/>
            </a:lvl1pPr>
          </a:lstStyle>
          <a:p>
            <a:endParaRPr lang="zh-CN" altLang="en-US"/>
          </a:p>
        </p:txBody>
      </p:sp>
      <p:sp>
        <p:nvSpPr>
          <p:cNvPr id="6" name="Rectangle 3"/>
          <p:cNvSpPr>
            <a:spLocks noGrp="1" noChangeArrowheads="1"/>
          </p:cNvSpPr>
          <p:nvPr>
            <p:ph type="sldNum" sz="quarter" idx="11"/>
          </p:nvPr>
        </p:nvSpPr>
        <p:spPr/>
        <p:txBody>
          <a:bodyPr/>
          <a:lstStyle>
            <a:lvl1pPr>
              <a:defRPr/>
            </a:lvl1pPr>
          </a:lstStyle>
          <a:p>
            <a:fld id="{C2EED88A-182A-4877-BD12-0DE2FB9B90B1}" type="slidenum">
              <a:rPr lang="zh-CN" altLang="en-US" smtClean="0"/>
              <a:t>‹#›</a:t>
            </a:fld>
            <a:endParaRPr lang="zh-CN" altLang="en-US"/>
          </a:p>
        </p:txBody>
      </p:sp>
      <p:sp>
        <p:nvSpPr>
          <p:cNvPr id="7" name="Rectangle 16"/>
          <p:cNvSpPr>
            <a:spLocks noGrp="1" noChangeArrowheads="1"/>
          </p:cNvSpPr>
          <p:nvPr>
            <p:ph type="dt" sz="half" idx="12"/>
          </p:nvPr>
        </p:nvSpPr>
        <p:spPr/>
        <p:txBody>
          <a:bodyPr/>
          <a:lstStyle>
            <a:lvl1pPr>
              <a:defRPr/>
            </a:lvl1pPr>
          </a:lstStyle>
          <a:p>
            <a:fld id="{D4D89B0E-6E50-4259-B190-49097CC19A41}" type="datetime1">
              <a:rPr lang="zh-CN" altLang="en-US" smtClean="0"/>
              <a:t>2024-11-24</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5474" name="Rectangle 2"/>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ctr" eaLnBrk="1" hangingPunct="1">
              <a:defRPr sz="1200">
                <a:latin typeface="Arial" panose="020B0604020202020204" pitchFamily="34" charset="0"/>
                <a:ea typeface="宋体" panose="02010600030101010101" pitchFamily="2" charset="-122"/>
              </a:defRPr>
            </a:lvl1pPr>
          </a:lstStyle>
          <a:p>
            <a:endParaRPr lang="zh-CN" altLang="en-US"/>
          </a:p>
        </p:txBody>
      </p:sp>
      <p:sp>
        <p:nvSpPr>
          <p:cNvPr id="105475" name="Rectangle 3"/>
          <p:cNvSpPr>
            <a:spLocks noGrp="1" noChangeArrowheads="1"/>
          </p:cNvSpPr>
          <p:nvPr>
            <p:ph type="sldNum" sz="quarter" idx="4"/>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r" eaLnBrk="1" hangingPunct="1">
              <a:defRPr sz="1200">
                <a:latin typeface="Arial Black" panose="020B0A04020102020204" pitchFamily="34" charset="0"/>
              </a:defRPr>
            </a:lvl1pPr>
          </a:lstStyle>
          <a:p>
            <a:fld id="{C2EED88A-182A-4877-BD12-0DE2FB9B90B1}" type="slidenum">
              <a:rPr lang="zh-CN" altLang="en-US" smtClean="0"/>
              <a:t>‹#›</a:t>
            </a:fld>
            <a:endParaRPr lang="zh-CN" altLang="en-US"/>
          </a:p>
        </p:txBody>
      </p:sp>
      <p:grpSp>
        <p:nvGrpSpPr>
          <p:cNvPr id="1028" name="Group 4"/>
          <p:cNvGrpSpPr/>
          <p:nvPr/>
        </p:nvGrpSpPr>
        <p:grpSpPr bwMode="auto">
          <a:xfrm>
            <a:off x="0" y="0"/>
            <a:ext cx="9144000" cy="546100"/>
            <a:chOff x="0" y="0"/>
            <a:chExt cx="5760" cy="344"/>
          </a:xfrm>
        </p:grpSpPr>
        <p:sp>
          <p:nvSpPr>
            <p:cNvPr id="1032" name="Rectangle 5"/>
            <p:cNvSpPr>
              <a:spLocks noChangeArrowheads="1"/>
            </p:cNvSpPr>
            <p:nvPr/>
          </p:nvSpPr>
          <p:spPr bwMode="auto">
            <a:xfrm>
              <a:off x="0" y="0"/>
              <a:ext cx="180" cy="336"/>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en-US" sz="2400">
                <a:latin typeface="Times New Roman" panose="02020603050405020304" pitchFamily="18" charset="0"/>
              </a:endParaRPr>
            </a:p>
          </p:txBody>
        </p:sp>
        <p:sp>
          <p:nvSpPr>
            <p:cNvPr id="1033" name="Rectangle 6"/>
            <p:cNvSpPr>
              <a:spLocks noChangeArrowheads="1"/>
            </p:cNvSpPr>
            <p:nvPr/>
          </p:nvSpPr>
          <p:spPr bwMode="auto">
            <a:xfrm>
              <a:off x="260" y="85"/>
              <a:ext cx="5500" cy="173"/>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a:latin typeface="Times New Roman" panose="02020603050405020304" pitchFamily="18" charset="0"/>
              </a:endParaRPr>
            </a:p>
          </p:txBody>
        </p:sp>
        <p:sp>
          <p:nvSpPr>
            <p:cNvPr id="1034" name="Rectangle 7"/>
            <p:cNvSpPr>
              <a:spLocks noChangeArrowheads="1"/>
            </p:cNvSpPr>
            <p:nvPr/>
          </p:nvSpPr>
          <p:spPr bwMode="auto">
            <a:xfrm>
              <a:off x="258" y="85"/>
              <a:ext cx="87" cy="8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1800">
                <a:solidFill>
                  <a:schemeClr val="hlink"/>
                </a:solidFill>
              </a:endParaRPr>
            </a:p>
          </p:txBody>
        </p:sp>
        <p:sp>
          <p:nvSpPr>
            <p:cNvPr id="1035" name="Rectangle 8"/>
            <p:cNvSpPr>
              <a:spLocks noChangeArrowheads="1"/>
            </p:cNvSpPr>
            <p:nvPr/>
          </p:nvSpPr>
          <p:spPr bwMode="auto">
            <a:xfrm>
              <a:off x="345" y="0"/>
              <a:ext cx="88" cy="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1800">
                <a:solidFill>
                  <a:schemeClr val="hlink"/>
                </a:solidFill>
              </a:endParaRPr>
            </a:p>
          </p:txBody>
        </p:sp>
        <p:sp>
          <p:nvSpPr>
            <p:cNvPr id="1036" name="Rectangle 9"/>
            <p:cNvSpPr>
              <a:spLocks noChangeArrowheads="1"/>
            </p:cNvSpPr>
            <p:nvPr/>
          </p:nvSpPr>
          <p:spPr bwMode="auto">
            <a:xfrm>
              <a:off x="345" y="85"/>
              <a:ext cx="88" cy="8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1800">
                <a:solidFill>
                  <a:schemeClr val="accent2"/>
                </a:solidFill>
              </a:endParaRPr>
            </a:p>
          </p:txBody>
        </p:sp>
        <p:sp>
          <p:nvSpPr>
            <p:cNvPr id="1037" name="Rectangle 10"/>
            <p:cNvSpPr>
              <a:spLocks noChangeArrowheads="1"/>
            </p:cNvSpPr>
            <p:nvPr/>
          </p:nvSpPr>
          <p:spPr bwMode="auto">
            <a:xfrm>
              <a:off x="173" y="173"/>
              <a:ext cx="86" cy="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1800">
                <a:solidFill>
                  <a:schemeClr val="hlink"/>
                </a:solidFill>
              </a:endParaRPr>
            </a:p>
          </p:txBody>
        </p:sp>
        <p:sp>
          <p:nvSpPr>
            <p:cNvPr id="1038" name="Rectangle 11"/>
            <p:cNvSpPr>
              <a:spLocks noChangeArrowheads="1"/>
            </p:cNvSpPr>
            <p:nvPr/>
          </p:nvSpPr>
          <p:spPr bwMode="auto">
            <a:xfrm>
              <a:off x="83" y="86"/>
              <a:ext cx="89" cy="87"/>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a:latin typeface="Times New Roman" panose="02020603050405020304" pitchFamily="18" charset="0"/>
              </a:endParaRPr>
            </a:p>
          </p:txBody>
        </p:sp>
        <p:sp>
          <p:nvSpPr>
            <p:cNvPr id="1039" name="Rectangle 12"/>
            <p:cNvSpPr>
              <a:spLocks noChangeArrowheads="1"/>
            </p:cNvSpPr>
            <p:nvPr/>
          </p:nvSpPr>
          <p:spPr bwMode="auto">
            <a:xfrm>
              <a:off x="258" y="171"/>
              <a:ext cx="87" cy="87"/>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1800">
                <a:solidFill>
                  <a:schemeClr val="accent2"/>
                </a:solidFill>
              </a:endParaRPr>
            </a:p>
          </p:txBody>
        </p:sp>
        <p:sp>
          <p:nvSpPr>
            <p:cNvPr id="1040" name="Rectangle 13"/>
            <p:cNvSpPr>
              <a:spLocks noChangeArrowheads="1"/>
            </p:cNvSpPr>
            <p:nvPr/>
          </p:nvSpPr>
          <p:spPr bwMode="auto">
            <a:xfrm>
              <a:off x="173" y="258"/>
              <a:ext cx="86" cy="8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1800">
                <a:solidFill>
                  <a:schemeClr val="accent2"/>
                </a:solidFill>
              </a:endParaRPr>
            </a:p>
          </p:txBody>
        </p:sp>
      </p:grpSp>
      <p:sp>
        <p:nvSpPr>
          <p:cNvPr id="1029" name="Rectangle 14"/>
          <p:cNvSpPr>
            <a:spLocks noGrp="1" noChangeArrowheads="1"/>
          </p:cNvSpPr>
          <p:nvPr>
            <p:ph type="title"/>
          </p:nvPr>
        </p:nvSpPr>
        <p:spPr bwMode="auto">
          <a:xfrm>
            <a:off x="457200" y="457200"/>
            <a:ext cx="82296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lvl="0"/>
            <a:r>
              <a:rPr lang="zh-CN" altLang="en-US"/>
              <a:t>单击此处编辑母版标题样式</a:t>
            </a:r>
          </a:p>
        </p:txBody>
      </p:sp>
      <p:sp>
        <p:nvSpPr>
          <p:cNvPr id="1030" name="Rectangle 15"/>
          <p:cNvSpPr>
            <a:spLocks noGrp="1" noChangeArrowheads="1"/>
          </p:cNvSpPr>
          <p:nvPr>
            <p:ph type="body" idx="1"/>
          </p:nvPr>
        </p:nvSpPr>
        <p:spPr bwMode="auto">
          <a:xfrm>
            <a:off x="457200" y="1981200"/>
            <a:ext cx="8229600"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5488" name="Rectangle 16"/>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eaLnBrk="1" hangingPunct="1">
              <a:defRPr sz="1200">
                <a:latin typeface="Arial" panose="020B0604020202020204" pitchFamily="34" charset="0"/>
                <a:ea typeface="宋体" panose="02010600030101010101" pitchFamily="2" charset="-122"/>
              </a:defRPr>
            </a:lvl1pPr>
          </a:lstStyle>
          <a:p>
            <a:fld id="{C08E68A2-AD48-4974-B9F0-FEADD0E590E4}" type="datetime1">
              <a:rPr lang="zh-CN" altLang="en-US" smtClean="0"/>
              <a:t>2024-11-24</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rtl="0" eaLnBrk="1" fontAlgn="base" hangingPunct="1">
        <a:spcBef>
          <a:spcPct val="0"/>
        </a:spcBef>
        <a:spcAft>
          <a:spcPct val="0"/>
        </a:spcAft>
        <a:defRPr sz="4400">
          <a:solidFill>
            <a:schemeClr val="tx1"/>
          </a:solidFill>
          <a:latin typeface="+mj-lt"/>
          <a:ea typeface="+mj-ea"/>
          <a:cs typeface="+mj-cs"/>
        </a:defRPr>
      </a:lvl1pPr>
      <a:lvl2pPr algn="l" rtl="0" eaLnBrk="1" fontAlgn="base" hangingPunct="1">
        <a:spcBef>
          <a:spcPct val="0"/>
        </a:spcBef>
        <a:spcAft>
          <a:spcPct val="0"/>
        </a:spcAft>
        <a:defRPr sz="4400">
          <a:solidFill>
            <a:schemeClr val="tx1"/>
          </a:solidFill>
          <a:latin typeface="Arial" panose="020B0604020202020204" pitchFamily="34" charset="0"/>
          <a:ea typeface="宋体" panose="02010600030101010101" pitchFamily="2" charset="-122"/>
        </a:defRPr>
      </a:lvl2pPr>
      <a:lvl3pPr algn="l" rtl="0" eaLnBrk="1" fontAlgn="base" hangingPunct="1">
        <a:spcBef>
          <a:spcPct val="0"/>
        </a:spcBef>
        <a:spcAft>
          <a:spcPct val="0"/>
        </a:spcAft>
        <a:defRPr sz="4400">
          <a:solidFill>
            <a:schemeClr val="tx1"/>
          </a:solidFill>
          <a:latin typeface="Arial" panose="020B0604020202020204" pitchFamily="34" charset="0"/>
          <a:ea typeface="宋体" panose="02010600030101010101" pitchFamily="2" charset="-122"/>
        </a:defRPr>
      </a:lvl3pPr>
      <a:lvl4pPr algn="l" rtl="0" eaLnBrk="1" fontAlgn="base" hangingPunct="1">
        <a:spcBef>
          <a:spcPct val="0"/>
        </a:spcBef>
        <a:spcAft>
          <a:spcPct val="0"/>
        </a:spcAft>
        <a:defRPr sz="4400">
          <a:solidFill>
            <a:schemeClr val="tx1"/>
          </a:solidFill>
          <a:latin typeface="Arial" panose="020B0604020202020204" pitchFamily="34" charset="0"/>
          <a:ea typeface="宋体" panose="02010600030101010101" pitchFamily="2" charset="-122"/>
        </a:defRPr>
      </a:lvl4pPr>
      <a:lvl5pPr algn="l" rtl="0" eaLnBrk="1" fontAlgn="base" hangingPunct="1">
        <a:spcBef>
          <a:spcPct val="0"/>
        </a:spcBef>
        <a:spcAft>
          <a:spcPct val="0"/>
        </a:spcAft>
        <a:defRPr sz="4400">
          <a:solidFill>
            <a:schemeClr val="tx1"/>
          </a:solidFill>
          <a:latin typeface="Arial" panose="020B0604020202020204" pitchFamily="34" charset="0"/>
          <a:ea typeface="宋体" panose="02010600030101010101" pitchFamily="2" charset="-122"/>
        </a:defRPr>
      </a:lvl5pPr>
      <a:lvl6pPr marL="457200" algn="l" rtl="0" eaLnBrk="1" fontAlgn="base" hangingPunct="1">
        <a:spcBef>
          <a:spcPct val="0"/>
        </a:spcBef>
        <a:spcAft>
          <a:spcPct val="0"/>
        </a:spcAft>
        <a:defRPr sz="4400">
          <a:solidFill>
            <a:schemeClr val="tx1"/>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4400">
          <a:solidFill>
            <a:schemeClr val="tx1"/>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4400">
          <a:solidFill>
            <a:schemeClr val="tx1"/>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4400">
          <a:solidFill>
            <a:schemeClr val="tx1"/>
          </a:solidFill>
          <a:latin typeface="Arial" panose="020B0604020202020204" pitchFamily="34" charset="0"/>
          <a:ea typeface="宋体" panose="02010600030101010101" pitchFamily="2" charset="-122"/>
        </a:defRPr>
      </a:lvl9pPr>
    </p:titleStyle>
    <p:bodyStyle>
      <a:lvl1pPr marL="342900" indent="-342900" algn="l" rtl="0" eaLnBrk="1" fontAlgn="base" hangingPunct="1">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mn-ea"/>
        </a:defRPr>
      </a:lvl2pPr>
      <a:lvl3pPr marL="1143000" indent="-228600" algn="l" rtl="0" eaLnBrk="1" fontAlgn="base" hangingPunct="1">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mn-ea"/>
        </a:defRPr>
      </a:lvl3pPr>
      <a:lvl4pPr marL="1600200" indent="-228600" algn="l" rtl="0" eaLnBrk="1" fontAlgn="base" hangingPunct="1">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mn-ea"/>
        </a:defRPr>
      </a:lvl4pPr>
      <a:lvl5pPr marL="2057400" indent="-228600"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5pPr>
      <a:lvl6pPr marL="2514600" indent="-228600"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6pPr>
      <a:lvl7pPr marL="2971800" indent="-228600"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7pPr>
      <a:lvl8pPr marL="3429000" indent="-228600"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8pPr>
      <a:lvl9pPr marL="3886200" indent="-228600"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6"/>
            <a:ext cx="7886700" cy="1127245"/>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628650" y="1751165"/>
            <a:ext cx="7886700" cy="4425801"/>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28650" y="6356353"/>
            <a:ext cx="2057400" cy="365125"/>
          </a:xfrm>
          <a:prstGeom prst="rect">
            <a:avLst/>
          </a:prstGeom>
        </p:spPr>
        <p:txBody>
          <a:bodyPr vert="horz" lIns="91440" tIns="45720" rIns="91440" bIns="45720" rtlCol="0" anchor="ctr"/>
          <a:lstStyle>
            <a:lvl1pPr algn="l">
              <a:defRPr sz="900" baseline="0">
                <a:solidFill>
                  <a:schemeClr val="tx1">
                    <a:tint val="75000"/>
                  </a:schemeClr>
                </a:solidFill>
                <a:latin typeface="Calibri" panose="020F0502020204030204" pitchFamily="34" charset="0"/>
                <a:ea typeface="微软雅黑" panose="020B0503020204020204" pitchFamily="34" charset="-122"/>
              </a:defRPr>
            </a:lvl1pPr>
          </a:lstStyle>
          <a:p>
            <a:fld id="{D5D39203-2E53-4F16-87C7-15A91EC9201A}" type="datetime1">
              <a:rPr lang="zh-CN" altLang="en-US" smtClean="0">
                <a:solidFill>
                  <a:prstClr val="black">
                    <a:tint val="75000"/>
                  </a:prstClr>
                </a:solidFill>
              </a:rPr>
              <a:t>2024-11-24</a:t>
            </a:fld>
            <a:endParaRPr lang="zh-CN" altLang="en-US">
              <a:solidFill>
                <a:prstClr val="black">
                  <a:tint val="75000"/>
                </a:prstClr>
              </a:solidFill>
            </a:endParaRPr>
          </a:p>
        </p:txBody>
      </p:sp>
      <p:sp>
        <p:nvSpPr>
          <p:cNvPr id="5" name="页脚占位符 4"/>
          <p:cNvSpPr>
            <a:spLocks noGrp="1"/>
          </p:cNvSpPr>
          <p:nvPr>
            <p:ph type="ftr" sz="quarter" idx="3"/>
          </p:nvPr>
        </p:nvSpPr>
        <p:spPr>
          <a:xfrm>
            <a:off x="3028950" y="6356353"/>
            <a:ext cx="3086100" cy="365125"/>
          </a:xfrm>
          <a:prstGeom prst="rect">
            <a:avLst/>
          </a:prstGeom>
        </p:spPr>
        <p:txBody>
          <a:bodyPr vert="horz" lIns="91440" tIns="45720" rIns="91440" bIns="45720" rtlCol="0" anchor="ctr"/>
          <a:lstStyle>
            <a:lvl1pPr algn="ctr">
              <a:defRPr sz="900" baseline="0">
                <a:solidFill>
                  <a:schemeClr val="tx1">
                    <a:tint val="75000"/>
                  </a:schemeClr>
                </a:solidFill>
                <a:latin typeface="Calibri" panose="020F0502020204030204" pitchFamily="34" charset="0"/>
                <a:ea typeface="微软雅黑" panose="020B0503020204020204" pitchFamily="34" charset="-122"/>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6457950" y="6356353"/>
            <a:ext cx="2057400" cy="365125"/>
          </a:xfrm>
          <a:prstGeom prst="rect">
            <a:avLst/>
          </a:prstGeom>
        </p:spPr>
        <p:txBody>
          <a:bodyPr vert="horz" lIns="91440" tIns="45720" rIns="91440" bIns="45720" rtlCol="0" anchor="ctr"/>
          <a:lstStyle>
            <a:lvl1pPr algn="r">
              <a:defRPr sz="900" baseline="0">
                <a:solidFill>
                  <a:schemeClr val="tx1">
                    <a:tint val="75000"/>
                  </a:schemeClr>
                </a:solidFill>
                <a:latin typeface="Calibri" panose="020F0502020204030204" pitchFamily="34" charset="0"/>
                <a:ea typeface="微软雅黑" panose="020B0503020204020204" pitchFamily="34" charset="-122"/>
              </a:defRPr>
            </a:lvl1pPr>
          </a:lstStyle>
          <a:p>
            <a:fld id="{27BA39ED-B879-431C-8E9E-24EA4B8C4911}" type="slidenum">
              <a:rPr lang="zh-CN" altLang="en-US" smtClean="0">
                <a:solidFill>
                  <a:prstClr val="black">
                    <a:tint val="75000"/>
                  </a:prstClr>
                </a:solidFill>
              </a:rPr>
              <a:t>‹#›</a:t>
            </a:fld>
            <a:endParaRPr lang="zh-CN" altLang="en-US">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ftr="0" dt="0"/>
  <p:txStyles>
    <p:titleStyle>
      <a:lvl1pPr algn="l" defTabSz="685800" rtl="0" eaLnBrk="1" latinLnBrk="0" hangingPunct="1">
        <a:lnSpc>
          <a:spcPct val="90000"/>
        </a:lnSpc>
        <a:spcBef>
          <a:spcPct val="0"/>
        </a:spcBef>
        <a:buNone/>
        <a:defRPr sz="3000" kern="1200" baseline="0">
          <a:solidFill>
            <a:schemeClr val="tx1"/>
          </a:solidFill>
          <a:latin typeface="Calibri" panose="020F0502020204030204" pitchFamily="34" charset="0"/>
          <a:ea typeface="微软雅黑" panose="020B0503020204020204" pitchFamily="34" charset="-122"/>
          <a:cs typeface="+mj-cs"/>
        </a:defRPr>
      </a:lvl1pPr>
    </p:titleStyle>
    <p:bodyStyle>
      <a:lvl1pPr marL="171450" indent="-171450" algn="l" defTabSz="685800" rtl="0" eaLnBrk="1" latinLnBrk="0" hangingPunct="1">
        <a:lnSpc>
          <a:spcPct val="114000"/>
        </a:lnSpc>
        <a:spcBef>
          <a:spcPts val="750"/>
        </a:spcBef>
        <a:buFont typeface="Arial" panose="020B0604020202020204" pitchFamily="34" charset="0"/>
        <a:buChar char="•"/>
        <a:defRPr sz="2100" kern="1200" baseline="0">
          <a:solidFill>
            <a:schemeClr val="tx1"/>
          </a:solidFill>
          <a:latin typeface="Calibri" panose="020F0502020204030204" pitchFamily="34" charset="0"/>
          <a:ea typeface="微软雅黑" panose="020B0503020204020204" pitchFamily="34" charset="-122"/>
          <a:cs typeface="+mn-cs"/>
        </a:defRPr>
      </a:lvl1pPr>
      <a:lvl2pPr marL="514350" indent="-171450" algn="l" defTabSz="685800" rtl="0" eaLnBrk="1" latinLnBrk="0" hangingPunct="1">
        <a:lnSpc>
          <a:spcPct val="114000"/>
        </a:lnSpc>
        <a:spcBef>
          <a:spcPts val="375"/>
        </a:spcBef>
        <a:buFont typeface="Arial" panose="020B0604020202020204" pitchFamily="34" charset="0"/>
        <a:buChar char="•"/>
        <a:defRPr sz="1800" kern="1200" baseline="0">
          <a:solidFill>
            <a:schemeClr val="tx1"/>
          </a:solidFill>
          <a:latin typeface="Calibri" panose="020F0502020204030204" pitchFamily="34" charset="0"/>
          <a:ea typeface="微软雅黑" panose="020B0503020204020204" pitchFamily="34" charset="-122"/>
          <a:cs typeface="+mn-cs"/>
        </a:defRPr>
      </a:lvl2pPr>
      <a:lvl3pPr marL="857250" indent="-171450" algn="l" defTabSz="685800" rtl="0" eaLnBrk="1" latinLnBrk="0" hangingPunct="1">
        <a:lnSpc>
          <a:spcPct val="114000"/>
        </a:lnSpc>
        <a:spcBef>
          <a:spcPts val="375"/>
        </a:spcBef>
        <a:buFont typeface="Arial" panose="020B0604020202020204" pitchFamily="34" charset="0"/>
        <a:buChar char="•"/>
        <a:defRPr sz="1500" kern="1200" baseline="0">
          <a:solidFill>
            <a:schemeClr val="tx1"/>
          </a:solidFill>
          <a:latin typeface="Calibri" panose="020F0502020204030204" pitchFamily="34" charset="0"/>
          <a:ea typeface="微软雅黑" panose="020B0503020204020204" pitchFamily="34" charset="-122"/>
          <a:cs typeface="+mn-cs"/>
        </a:defRPr>
      </a:lvl3pPr>
      <a:lvl4pPr marL="1200150" indent="-171450" algn="l" defTabSz="685800" rtl="0" eaLnBrk="1" latinLnBrk="0" hangingPunct="1">
        <a:lnSpc>
          <a:spcPct val="114000"/>
        </a:lnSpc>
        <a:spcBef>
          <a:spcPts val="375"/>
        </a:spcBef>
        <a:buFont typeface="Arial" panose="020B0604020202020204" pitchFamily="34" charset="0"/>
        <a:buChar char="•"/>
        <a:defRPr sz="1350" kern="1200" baseline="0">
          <a:solidFill>
            <a:schemeClr val="tx1"/>
          </a:solidFill>
          <a:latin typeface="Calibri" panose="020F0502020204030204" pitchFamily="34" charset="0"/>
          <a:ea typeface="微软雅黑" panose="020B0503020204020204" pitchFamily="34" charset="-122"/>
          <a:cs typeface="+mn-cs"/>
        </a:defRPr>
      </a:lvl4pPr>
      <a:lvl5pPr marL="1543050" indent="-171450" algn="l" defTabSz="685800" rtl="0" eaLnBrk="1" latinLnBrk="0" hangingPunct="1">
        <a:lnSpc>
          <a:spcPct val="114000"/>
        </a:lnSpc>
        <a:spcBef>
          <a:spcPts val="375"/>
        </a:spcBef>
        <a:buFont typeface="Arial" panose="020B0604020202020204" pitchFamily="34" charset="0"/>
        <a:buChar char="•"/>
        <a:defRPr sz="1350" kern="1200" baseline="0">
          <a:solidFill>
            <a:schemeClr val="tx1"/>
          </a:solidFill>
          <a:latin typeface="Calibri" panose="020F0502020204030204" pitchFamily="34" charset="0"/>
          <a:ea typeface="微软雅黑" panose="020B0503020204020204" pitchFamily="34"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4561840" y="4267200"/>
            <a:ext cx="4429760" cy="1752600"/>
          </a:xfrm>
        </p:spPr>
        <p:txBody>
          <a:bodyPr/>
          <a:lstStyle/>
          <a:p>
            <a:r>
              <a:rPr lang="zh-CN" altLang="en-US" sz="2400" dirty="0"/>
              <a:t>武庆华</a:t>
            </a:r>
            <a:endParaRPr lang="en-US" altLang="zh-CN" sz="2400" dirty="0"/>
          </a:p>
          <a:p>
            <a:r>
              <a:rPr lang="en-US" altLang="zh-CN" sz="2400" dirty="0"/>
              <a:t>wuqinghua@ict.ac.cn</a:t>
            </a:r>
            <a:endParaRPr lang="zh-CN" altLang="en-US" sz="2400" dirty="0"/>
          </a:p>
        </p:txBody>
      </p:sp>
      <p:sp>
        <p:nvSpPr>
          <p:cNvPr id="2" name="标题 1"/>
          <p:cNvSpPr>
            <a:spLocks noGrp="1"/>
          </p:cNvSpPr>
          <p:nvPr>
            <p:ph type="ctrTitle"/>
          </p:nvPr>
        </p:nvSpPr>
        <p:spPr/>
        <p:txBody>
          <a:bodyPr/>
          <a:lstStyle/>
          <a:p>
            <a:r>
              <a:rPr lang="zh-CN"/>
              <a:t>生成</a:t>
            </a:r>
            <a:r>
              <a:rPr lang="zh-CN" dirty="0" err="1"/>
              <a:t>树机制实验</a:t>
            </a:r>
            <a:endParaRPr lang="zh-CN" dirty="0"/>
          </a:p>
        </p:txBody>
      </p:sp>
      <p:sp>
        <p:nvSpPr>
          <p:cNvPr id="4" name="灯片编号占位符 3"/>
          <p:cNvSpPr>
            <a:spLocks noGrp="1"/>
          </p:cNvSpPr>
          <p:nvPr>
            <p:ph type="sldNum" sz="quarter" idx="11"/>
          </p:nvPr>
        </p:nvSpPr>
        <p:spPr/>
        <p:txBody>
          <a:bodyPr/>
          <a:lstStyle/>
          <a:p>
            <a:fld id="{C2EED88A-182A-4877-BD12-0DE2FB9B90B1}" type="slidenum">
              <a:rPr lang="zh-CN" altLang="en-US" smtClean="0"/>
              <a:t>1</a:t>
            </a:fld>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配置消息</a:t>
            </a:r>
            <a:r>
              <a:rPr lang="en-US" altLang="zh-CN" dirty="0"/>
              <a:t>(BPDU Config)</a:t>
            </a:r>
            <a:endParaRPr lang="zh-CN" altLang="en-US" dirty="0"/>
          </a:p>
        </p:txBody>
      </p:sp>
      <p:sp>
        <p:nvSpPr>
          <p:cNvPr id="3" name="内容占位符 2"/>
          <p:cNvSpPr>
            <a:spLocks noGrp="1"/>
          </p:cNvSpPr>
          <p:nvPr>
            <p:ph idx="1"/>
          </p:nvPr>
        </p:nvSpPr>
        <p:spPr/>
        <p:txBody>
          <a:bodyPr/>
          <a:lstStyle/>
          <a:p>
            <a:r>
              <a:rPr lang="zh-CN" altLang="en-US" dirty="0"/>
              <a:t>节点通过交换</a:t>
            </a:r>
            <a:r>
              <a:rPr lang="en-US" altLang="zh-CN" dirty="0"/>
              <a:t>Config</a:t>
            </a:r>
            <a:r>
              <a:rPr lang="zh-CN" altLang="en-US" dirty="0"/>
              <a:t>消息获取路径及优先级等信息</a:t>
            </a:r>
          </a:p>
          <a:p>
            <a:r>
              <a:rPr lang="zh-CN" altLang="en-US" dirty="0"/>
              <a:t>每个端口独立生成</a:t>
            </a:r>
            <a:r>
              <a:rPr lang="en-US" altLang="zh-CN" dirty="0"/>
              <a:t>Config</a:t>
            </a:r>
            <a:r>
              <a:rPr lang="zh-CN" altLang="en-US" dirty="0"/>
              <a:t>消息</a:t>
            </a:r>
            <a:endParaRPr lang="en-US" altLang="zh-CN" dirty="0"/>
          </a:p>
          <a:p>
            <a:pPr lvl="1"/>
            <a:r>
              <a:rPr lang="zh-CN" altLang="en-US" dirty="0">
                <a:solidFill>
                  <a:srgbClr val="FF0000"/>
                </a:solidFill>
              </a:rPr>
              <a:t>表示本网段（</a:t>
            </a:r>
            <a:r>
              <a:rPr lang="en-US" altLang="zh-CN" dirty="0">
                <a:solidFill>
                  <a:srgbClr val="FF0000"/>
                </a:solidFill>
              </a:rPr>
              <a:t>Segment</a:t>
            </a:r>
            <a:r>
              <a:rPr lang="zh-CN" altLang="en-US" dirty="0">
                <a:solidFill>
                  <a:srgbClr val="FF0000"/>
                </a:solidFill>
              </a:rPr>
              <a:t>，可以理解为链路）到根节点的路径和开销，而不是本节点的</a:t>
            </a:r>
            <a:endParaRPr lang="en-US" altLang="zh-CN" dirty="0">
              <a:solidFill>
                <a:srgbClr val="FF0000"/>
              </a:solidFill>
            </a:endParaRPr>
          </a:p>
          <a:p>
            <a:pPr lvl="1"/>
            <a:r>
              <a:rPr lang="zh-CN" altLang="en-US" dirty="0"/>
              <a:t>包括自己的节点</a:t>
            </a:r>
            <a:r>
              <a:rPr lang="en-US" altLang="zh-CN" dirty="0"/>
              <a:t>ID</a:t>
            </a:r>
            <a:r>
              <a:rPr lang="zh-CN" altLang="en-US" dirty="0"/>
              <a:t>、发送端口</a:t>
            </a:r>
            <a:r>
              <a:rPr lang="en-US" altLang="zh-CN" dirty="0"/>
              <a:t>ID</a:t>
            </a:r>
            <a:r>
              <a:rPr lang="zh-CN" altLang="en-US" dirty="0"/>
              <a:t>，自己认为的根节点</a:t>
            </a:r>
            <a:r>
              <a:rPr lang="en-US" altLang="zh-CN" dirty="0"/>
              <a:t>ID</a:t>
            </a:r>
            <a:r>
              <a:rPr lang="zh-CN" altLang="en-US" dirty="0"/>
              <a:t>，以及到根节点的路径和开销</a:t>
            </a:r>
            <a:endParaRPr lang="en-US" altLang="zh-CN" dirty="0"/>
          </a:p>
          <a:p>
            <a:r>
              <a:rPr lang="en-US" altLang="zh-CN" dirty="0"/>
              <a:t>Config</a:t>
            </a:r>
            <a:r>
              <a:rPr lang="zh-CN" altLang="en-US" dirty="0"/>
              <a:t>消息的发送</a:t>
            </a:r>
            <a:endParaRPr lang="en-US" altLang="zh-CN" dirty="0"/>
          </a:p>
          <a:p>
            <a:pPr lvl="1"/>
            <a:r>
              <a:rPr lang="zh-CN" altLang="en-US" dirty="0"/>
              <a:t>根节点周期发送，发送周期为</a:t>
            </a:r>
            <a:r>
              <a:rPr lang="en-US" altLang="zh-CN" dirty="0"/>
              <a:t>Hello Time</a:t>
            </a:r>
            <a:r>
              <a:rPr lang="zh-CN" altLang="en-US" dirty="0"/>
              <a:t>（</a:t>
            </a:r>
            <a:r>
              <a:rPr lang="en-US" altLang="zh-CN" dirty="0"/>
              <a:t>2</a:t>
            </a:r>
            <a:r>
              <a:rPr lang="zh-CN" altLang="en-US" dirty="0"/>
              <a:t>秒）</a:t>
            </a:r>
            <a:endParaRPr lang="en-US" altLang="zh-CN" dirty="0"/>
          </a:p>
          <a:p>
            <a:pPr lvl="1"/>
            <a:r>
              <a:rPr lang="zh-CN" altLang="en-US" dirty="0"/>
              <a:t>其他节点收到的</a:t>
            </a:r>
            <a:r>
              <a:rPr lang="en-US" altLang="zh-CN" dirty="0"/>
              <a:t>Config</a:t>
            </a:r>
            <a:r>
              <a:rPr lang="zh-CN" altLang="en-US" dirty="0"/>
              <a:t>后可能触发发送</a:t>
            </a:r>
          </a:p>
          <a:p>
            <a:r>
              <a:rPr lang="en-US" altLang="zh-CN" dirty="0"/>
              <a:t>Config</a:t>
            </a:r>
            <a:r>
              <a:rPr lang="zh-CN" altLang="en-US" dirty="0"/>
              <a:t>消息基于二层组播方式发送</a:t>
            </a:r>
            <a:r>
              <a:rPr lang="en-US" altLang="zh-CN" dirty="0"/>
              <a:t>	</a:t>
            </a:r>
          </a:p>
          <a:p>
            <a:pPr lvl="1"/>
            <a:r>
              <a:rPr lang="zh-CN" altLang="en-US" dirty="0"/>
              <a:t>目的地址为</a:t>
            </a:r>
            <a:r>
              <a:rPr lang="en-US" altLang="zh-CN" dirty="0">
                <a:solidFill>
                  <a:srgbClr val="FF0000"/>
                </a:solidFill>
              </a:rPr>
              <a:t>01-80-C2</a:t>
            </a:r>
            <a:r>
              <a:rPr lang="en-US" altLang="zh-CN" dirty="0"/>
              <a:t>-00-00-01</a:t>
            </a:r>
          </a:p>
        </p:txBody>
      </p:sp>
      <p:sp>
        <p:nvSpPr>
          <p:cNvPr id="4" name="灯片编号占位符 3"/>
          <p:cNvSpPr>
            <a:spLocks noGrp="1"/>
          </p:cNvSpPr>
          <p:nvPr>
            <p:ph type="sldNum" sz="quarter" idx="11"/>
          </p:nvPr>
        </p:nvSpPr>
        <p:spPr/>
        <p:txBody>
          <a:bodyPr/>
          <a:lstStyle/>
          <a:p>
            <a:fld id="{C2EED88A-182A-4877-BD12-0DE2FB9B90B1}" type="slidenum">
              <a:rPr lang="zh-CN" altLang="en-US" smtClean="0"/>
              <a:t>10</a:t>
            </a:fld>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生成树机制的基本原理</a:t>
            </a:r>
          </a:p>
        </p:txBody>
      </p:sp>
      <p:sp>
        <p:nvSpPr>
          <p:cNvPr id="3" name="内容占位符 2"/>
          <p:cNvSpPr>
            <a:spLocks noGrp="1"/>
          </p:cNvSpPr>
          <p:nvPr>
            <p:ph idx="1"/>
          </p:nvPr>
        </p:nvSpPr>
        <p:spPr/>
        <p:txBody>
          <a:bodyPr/>
          <a:lstStyle/>
          <a:p>
            <a:r>
              <a:rPr lang="zh-CN" altLang="en-US" dirty="0"/>
              <a:t>经过有限次的收发</a:t>
            </a:r>
            <a:r>
              <a:rPr lang="en-US" altLang="zh-CN" dirty="0"/>
              <a:t>Config</a:t>
            </a:r>
            <a:r>
              <a:rPr lang="zh-CN" altLang="en-US" dirty="0"/>
              <a:t>消息，网络中能够“选举”出唯一的</a:t>
            </a:r>
            <a:r>
              <a:rPr lang="zh-CN" altLang="en-US" dirty="0">
                <a:solidFill>
                  <a:srgbClr val="FF0000"/>
                </a:solidFill>
              </a:rPr>
              <a:t>根节点</a:t>
            </a:r>
            <a:r>
              <a:rPr lang="zh-CN" altLang="en-US" dirty="0"/>
              <a:t>，即</a:t>
            </a:r>
            <a:r>
              <a:rPr lang="en-US" altLang="zh-CN" dirty="0"/>
              <a:t>ID</a:t>
            </a:r>
            <a:r>
              <a:rPr lang="zh-CN" altLang="en-US" dirty="0"/>
              <a:t>最小的节点</a:t>
            </a:r>
            <a:endParaRPr lang="en-US" altLang="zh-CN" dirty="0"/>
          </a:p>
          <a:p>
            <a:endParaRPr lang="en-US" altLang="zh-CN" dirty="0"/>
          </a:p>
          <a:p>
            <a:r>
              <a:rPr lang="zh-CN" altLang="en-US" dirty="0"/>
              <a:t>除根节点外，每个节点选择通过自己的某端口连接到根节点，使得到根节点的路径开销最小，该端口叫做</a:t>
            </a:r>
            <a:r>
              <a:rPr lang="zh-CN" altLang="en-US" dirty="0">
                <a:solidFill>
                  <a:srgbClr val="FF0000"/>
                </a:solidFill>
              </a:rPr>
              <a:t>根端口</a:t>
            </a:r>
            <a:endParaRPr lang="en-US" altLang="zh-CN" dirty="0">
              <a:solidFill>
                <a:srgbClr val="FF0000"/>
              </a:solidFill>
            </a:endParaRPr>
          </a:p>
          <a:p>
            <a:endParaRPr lang="en-US" altLang="zh-CN" dirty="0"/>
          </a:p>
          <a:p>
            <a:r>
              <a:rPr lang="zh-CN" altLang="en-US" dirty="0"/>
              <a:t>为了保证新的</a:t>
            </a:r>
            <a:r>
              <a:rPr lang="en-US" altLang="zh-CN" dirty="0"/>
              <a:t>Config</a:t>
            </a:r>
            <a:r>
              <a:rPr lang="zh-CN" altLang="en-US" dirty="0"/>
              <a:t>消息能够扩散到其他节点，每个节点会通过某些端口发送</a:t>
            </a:r>
            <a:r>
              <a:rPr lang="en-US" altLang="zh-CN" dirty="0"/>
              <a:t>Config</a:t>
            </a:r>
            <a:r>
              <a:rPr lang="zh-CN" altLang="en-US" dirty="0"/>
              <a:t>消息，这些端口叫做</a:t>
            </a:r>
            <a:r>
              <a:rPr lang="zh-CN" altLang="en-US" dirty="0">
                <a:solidFill>
                  <a:srgbClr val="FF0000"/>
                </a:solidFill>
              </a:rPr>
              <a:t>指定端口</a:t>
            </a:r>
          </a:p>
        </p:txBody>
      </p:sp>
      <p:sp>
        <p:nvSpPr>
          <p:cNvPr id="4" name="灯片编号占位符 3"/>
          <p:cNvSpPr>
            <a:spLocks noGrp="1"/>
          </p:cNvSpPr>
          <p:nvPr>
            <p:ph type="sldNum" sz="quarter" idx="11"/>
          </p:nvPr>
        </p:nvSpPr>
        <p:spPr/>
        <p:txBody>
          <a:bodyPr/>
          <a:lstStyle/>
          <a:p>
            <a:fld id="{C2EED88A-182A-4877-BD12-0DE2FB9B90B1}" type="slidenum">
              <a:rPr lang="zh-CN" altLang="en-US" smtClean="0"/>
              <a:t>11</a:t>
            </a:fld>
            <a:endParaRPr lang="zh-C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生成树中的术语</a:t>
            </a:r>
          </a:p>
        </p:txBody>
      </p:sp>
      <p:sp>
        <p:nvSpPr>
          <p:cNvPr id="4" name="灯片编号占位符 3"/>
          <p:cNvSpPr>
            <a:spLocks noGrp="1"/>
          </p:cNvSpPr>
          <p:nvPr>
            <p:ph type="sldNum" sz="quarter" idx="11"/>
          </p:nvPr>
        </p:nvSpPr>
        <p:spPr/>
        <p:txBody>
          <a:bodyPr/>
          <a:lstStyle/>
          <a:p>
            <a:fld id="{C2EED88A-182A-4877-BD12-0DE2FB9B90B1}" type="slidenum">
              <a:rPr lang="zh-CN" altLang="en-US" smtClean="0"/>
              <a:t>12</a:t>
            </a:fld>
            <a:endParaRPr lang="zh-CN" altLang="en-US"/>
          </a:p>
        </p:txBody>
      </p:sp>
      <p:grpSp>
        <p:nvGrpSpPr>
          <p:cNvPr id="5" name="组合 4"/>
          <p:cNvGrpSpPr/>
          <p:nvPr/>
        </p:nvGrpSpPr>
        <p:grpSpPr>
          <a:xfrm>
            <a:off x="398030" y="1694982"/>
            <a:ext cx="3363558" cy="3804263"/>
            <a:chOff x="5201322" y="914665"/>
            <a:chExt cx="3363558" cy="3804263"/>
          </a:xfrm>
        </p:grpSpPr>
        <p:sp>
          <p:nvSpPr>
            <p:cNvPr id="6" name="椭圆 5"/>
            <p:cNvSpPr/>
            <p:nvPr/>
          </p:nvSpPr>
          <p:spPr>
            <a:xfrm>
              <a:off x="6412454" y="1851375"/>
              <a:ext cx="828339" cy="580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b1</a:t>
              </a:r>
              <a:endParaRPr lang="zh-CN" altLang="en-US" sz="2000" dirty="0"/>
            </a:p>
          </p:txBody>
        </p:sp>
        <p:sp>
          <p:nvSpPr>
            <p:cNvPr id="7" name="椭圆 6"/>
            <p:cNvSpPr/>
            <p:nvPr/>
          </p:nvSpPr>
          <p:spPr>
            <a:xfrm>
              <a:off x="5201322" y="3044450"/>
              <a:ext cx="828339" cy="580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b3</a:t>
              </a:r>
              <a:endParaRPr lang="zh-CN" altLang="en-US" sz="2000" dirty="0"/>
            </a:p>
          </p:txBody>
        </p:sp>
        <p:sp>
          <p:nvSpPr>
            <p:cNvPr id="8" name="椭圆 7"/>
            <p:cNvSpPr/>
            <p:nvPr/>
          </p:nvSpPr>
          <p:spPr>
            <a:xfrm>
              <a:off x="7736541" y="3044450"/>
              <a:ext cx="828339" cy="580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b2</a:t>
              </a:r>
              <a:endParaRPr lang="zh-CN" altLang="en-US" sz="2000" dirty="0"/>
            </a:p>
          </p:txBody>
        </p:sp>
        <p:sp>
          <p:nvSpPr>
            <p:cNvPr id="9" name="椭圆 8"/>
            <p:cNvSpPr/>
            <p:nvPr/>
          </p:nvSpPr>
          <p:spPr>
            <a:xfrm>
              <a:off x="6412454" y="4138016"/>
              <a:ext cx="828339" cy="580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b4</a:t>
              </a:r>
              <a:endParaRPr lang="zh-CN" altLang="en-US" sz="2000" dirty="0"/>
            </a:p>
          </p:txBody>
        </p:sp>
        <p:cxnSp>
          <p:nvCxnSpPr>
            <p:cNvPr id="10" name="直接连接符 9"/>
            <p:cNvCxnSpPr>
              <a:stCxn id="6" idx="3"/>
              <a:endCxn id="7" idx="0"/>
            </p:cNvCxnSpPr>
            <p:nvPr/>
          </p:nvCxnSpPr>
          <p:spPr>
            <a:xfrm flipH="1">
              <a:off x="5615492" y="2347214"/>
              <a:ext cx="918269" cy="697236"/>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1" name="直接连接符 10"/>
            <p:cNvCxnSpPr>
              <a:stCxn id="6" idx="5"/>
              <a:endCxn id="8" idx="0"/>
            </p:cNvCxnSpPr>
            <p:nvPr/>
          </p:nvCxnSpPr>
          <p:spPr>
            <a:xfrm>
              <a:off x="7119486" y="2347214"/>
              <a:ext cx="1031225" cy="697236"/>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2" name="直接连接符 11"/>
            <p:cNvCxnSpPr>
              <a:stCxn id="7" idx="4"/>
              <a:endCxn id="9" idx="1"/>
            </p:cNvCxnSpPr>
            <p:nvPr/>
          </p:nvCxnSpPr>
          <p:spPr>
            <a:xfrm>
              <a:off x="5615492" y="3625362"/>
              <a:ext cx="918269" cy="597727"/>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cxnSp>
          <p:nvCxnSpPr>
            <p:cNvPr id="13" name="直接连接符 12"/>
            <p:cNvCxnSpPr>
              <a:stCxn id="8" idx="4"/>
              <a:endCxn id="9" idx="7"/>
            </p:cNvCxnSpPr>
            <p:nvPr/>
          </p:nvCxnSpPr>
          <p:spPr>
            <a:xfrm flipH="1">
              <a:off x="7119486" y="3625362"/>
              <a:ext cx="1031225" cy="597727"/>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6118661" y="914665"/>
              <a:ext cx="1475084" cy="400110"/>
            </a:xfrm>
            <a:prstGeom prst="rect">
              <a:avLst/>
            </a:prstGeom>
            <a:noFill/>
          </p:spPr>
          <p:txBody>
            <a:bodyPr wrap="none" rtlCol="0">
              <a:spAutoFit/>
            </a:bodyPr>
            <a:lstStyle/>
            <a:p>
              <a:r>
                <a:rPr lang="zh-CN" altLang="en-US" sz="2000" b="1" dirty="0"/>
                <a:t>生成树拓扑</a:t>
              </a:r>
            </a:p>
          </p:txBody>
        </p:sp>
        <p:pic>
          <p:nvPicPr>
            <p:cNvPr id="15" name="图片 1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873659" y="3709825"/>
              <a:ext cx="401934" cy="459683"/>
            </a:xfrm>
            <a:prstGeom prst="rect">
              <a:avLst/>
            </a:prstGeom>
          </p:spPr>
        </p:pic>
      </p:grpSp>
      <p:sp>
        <p:nvSpPr>
          <p:cNvPr id="27" name="文本框 26"/>
          <p:cNvSpPr txBox="1"/>
          <p:nvPr/>
        </p:nvSpPr>
        <p:spPr>
          <a:xfrm>
            <a:off x="2147323" y="2255318"/>
            <a:ext cx="1294072" cy="369332"/>
          </a:xfrm>
          <a:prstGeom prst="rect">
            <a:avLst/>
          </a:prstGeom>
          <a:noFill/>
        </p:spPr>
        <p:txBody>
          <a:bodyPr wrap="none" rtlCol="0">
            <a:spAutoFit/>
          </a:bodyPr>
          <a:lstStyle/>
          <a:p>
            <a:r>
              <a:rPr lang="en-US" altLang="zh-CN" dirty="0"/>
              <a:t>Root Switch</a:t>
            </a:r>
            <a:endParaRPr lang="zh-CN" altLang="en-US" dirty="0"/>
          </a:p>
        </p:txBody>
      </p:sp>
      <p:sp>
        <p:nvSpPr>
          <p:cNvPr id="28" name="内容占位符 2"/>
          <p:cNvSpPr>
            <a:spLocks noGrp="1"/>
          </p:cNvSpPr>
          <p:nvPr>
            <p:ph idx="1"/>
          </p:nvPr>
        </p:nvSpPr>
        <p:spPr>
          <a:xfrm>
            <a:off x="3933144" y="1557934"/>
            <a:ext cx="5210855" cy="5034843"/>
          </a:xfrm>
        </p:spPr>
        <p:txBody>
          <a:bodyPr/>
          <a:lstStyle/>
          <a:p>
            <a:pPr>
              <a:lnSpc>
                <a:spcPct val="140000"/>
              </a:lnSpc>
            </a:pPr>
            <a:r>
              <a:rPr lang="zh-CN" altLang="en-US" sz="2000" dirty="0"/>
              <a:t>根节点</a:t>
            </a:r>
            <a:r>
              <a:rPr lang="en-US" altLang="zh-CN" sz="2000" dirty="0"/>
              <a:t>(Root Switch)</a:t>
            </a:r>
          </a:p>
          <a:p>
            <a:pPr lvl="1">
              <a:lnSpc>
                <a:spcPct val="140000"/>
              </a:lnSpc>
            </a:pPr>
            <a:r>
              <a:rPr lang="zh-CN" altLang="en-US" sz="1600" dirty="0"/>
              <a:t>一个网络中只有一个根节点</a:t>
            </a:r>
            <a:endParaRPr lang="en-US" altLang="zh-CN" sz="1600" dirty="0"/>
          </a:p>
          <a:p>
            <a:pPr lvl="1">
              <a:lnSpc>
                <a:spcPct val="140000"/>
              </a:lnSpc>
            </a:pPr>
            <a:r>
              <a:rPr lang="en-US" altLang="zh-CN" sz="1600" dirty="0"/>
              <a:t>ID</a:t>
            </a:r>
            <a:r>
              <a:rPr lang="zh-CN" altLang="en-US" sz="1600" dirty="0"/>
              <a:t>最小的节点作为根节点</a:t>
            </a:r>
            <a:endParaRPr lang="en-US" altLang="zh-CN" sz="1600" dirty="0"/>
          </a:p>
          <a:p>
            <a:pPr>
              <a:lnSpc>
                <a:spcPct val="140000"/>
              </a:lnSpc>
            </a:pPr>
            <a:r>
              <a:rPr lang="zh-CN" altLang="en-US" sz="2000" dirty="0">
                <a:solidFill>
                  <a:srgbClr val="00B050"/>
                </a:solidFill>
              </a:rPr>
              <a:t>根端口</a:t>
            </a:r>
            <a:r>
              <a:rPr lang="en-US" altLang="zh-CN" sz="2000" dirty="0"/>
              <a:t>(</a:t>
            </a:r>
            <a:r>
              <a:rPr lang="en-US" altLang="zh-CN" sz="2000" dirty="0">
                <a:solidFill>
                  <a:srgbClr val="00B050"/>
                </a:solidFill>
              </a:rPr>
              <a:t>Root Port, RP</a:t>
            </a:r>
            <a:r>
              <a:rPr lang="en-US" altLang="zh-CN" sz="2000" dirty="0"/>
              <a:t>)</a:t>
            </a:r>
          </a:p>
          <a:p>
            <a:pPr lvl="1">
              <a:lnSpc>
                <a:spcPct val="140000"/>
              </a:lnSpc>
            </a:pPr>
            <a:r>
              <a:rPr lang="zh-CN" altLang="en-US" sz="1600" dirty="0"/>
              <a:t>除根节点以外，每个节点有一个根端口</a:t>
            </a:r>
            <a:endParaRPr lang="en-US" altLang="zh-CN" sz="1600" dirty="0"/>
          </a:p>
          <a:p>
            <a:pPr lvl="1">
              <a:lnSpc>
                <a:spcPct val="140000"/>
              </a:lnSpc>
            </a:pPr>
            <a:r>
              <a:rPr lang="zh-CN" altLang="en-US" sz="1600" dirty="0"/>
              <a:t>节点通过根端口连接到根节点，</a:t>
            </a:r>
            <a:r>
              <a:rPr lang="zh-CN" altLang="en-US" sz="1600" dirty="0">
                <a:solidFill>
                  <a:srgbClr val="FF0000"/>
                </a:solidFill>
              </a:rPr>
              <a:t>根端口是一个节点到根节点路径开销最小的端口</a:t>
            </a:r>
          </a:p>
          <a:p>
            <a:pPr>
              <a:lnSpc>
                <a:spcPct val="140000"/>
              </a:lnSpc>
            </a:pPr>
            <a:r>
              <a:rPr lang="zh-CN" altLang="en-US" sz="2000" dirty="0">
                <a:solidFill>
                  <a:srgbClr val="FF0000"/>
                </a:solidFill>
              </a:rPr>
              <a:t>指定端口</a:t>
            </a:r>
            <a:r>
              <a:rPr lang="en-US" altLang="zh-CN" sz="2000" dirty="0"/>
              <a:t>(</a:t>
            </a:r>
            <a:r>
              <a:rPr lang="en-US" altLang="zh-CN" sz="2000" dirty="0">
                <a:solidFill>
                  <a:srgbClr val="FF0000"/>
                </a:solidFill>
              </a:rPr>
              <a:t>Designated Port, DP</a:t>
            </a:r>
            <a:r>
              <a:rPr lang="en-US" altLang="zh-CN" sz="2000" dirty="0"/>
              <a:t>)</a:t>
            </a:r>
          </a:p>
          <a:p>
            <a:pPr lvl="1">
              <a:lnSpc>
                <a:spcPct val="140000"/>
              </a:lnSpc>
            </a:pPr>
            <a:r>
              <a:rPr lang="zh-CN" altLang="en-US" sz="1600" dirty="0"/>
              <a:t>每个网段</a:t>
            </a:r>
            <a:r>
              <a:rPr lang="en-US" altLang="zh-CN" sz="1600" dirty="0"/>
              <a:t>(segment</a:t>
            </a:r>
            <a:r>
              <a:rPr lang="zh-CN" altLang="en-US" sz="1600" dirty="0"/>
              <a:t>，一跳可达，本实验中等同于链路</a:t>
            </a:r>
            <a:r>
              <a:rPr lang="en-US" altLang="zh-CN" sz="1600" dirty="0"/>
              <a:t>)</a:t>
            </a:r>
            <a:r>
              <a:rPr lang="zh-CN" altLang="en-US" sz="1600" dirty="0"/>
              <a:t>有且只有一个指定端口</a:t>
            </a:r>
            <a:endParaRPr lang="en-US" altLang="zh-CN" sz="1600" dirty="0"/>
          </a:p>
          <a:p>
            <a:pPr lvl="1">
              <a:lnSpc>
                <a:spcPct val="140000"/>
              </a:lnSpc>
            </a:pPr>
            <a:r>
              <a:rPr lang="zh-CN" altLang="en-US" sz="1600" dirty="0">
                <a:solidFill>
                  <a:srgbClr val="FF0000"/>
                </a:solidFill>
              </a:rPr>
              <a:t>指定端口为网段</a:t>
            </a:r>
            <a:r>
              <a:rPr lang="en-US" altLang="zh-CN" sz="1600" dirty="0">
                <a:solidFill>
                  <a:srgbClr val="FF0000"/>
                </a:solidFill>
              </a:rPr>
              <a:t>(segment)</a:t>
            </a:r>
            <a:r>
              <a:rPr lang="zh-CN" altLang="en-US" sz="1600" dirty="0">
                <a:solidFill>
                  <a:srgbClr val="FF0000"/>
                </a:solidFill>
              </a:rPr>
              <a:t>内优先级最高的端口</a:t>
            </a:r>
            <a:r>
              <a:rPr lang="zh-CN" altLang="en-US" sz="1600" dirty="0"/>
              <a:t>，即可以发送</a:t>
            </a:r>
            <a:r>
              <a:rPr lang="en-US" altLang="zh-CN" sz="1600" dirty="0"/>
              <a:t>Config</a:t>
            </a:r>
            <a:r>
              <a:rPr lang="zh-CN" altLang="en-US" sz="1600" dirty="0"/>
              <a:t>的端口</a:t>
            </a:r>
            <a:endParaRPr lang="en-US" altLang="zh-CN" sz="1600" dirty="0"/>
          </a:p>
          <a:p>
            <a:pPr>
              <a:lnSpc>
                <a:spcPct val="140000"/>
              </a:lnSpc>
            </a:pPr>
            <a:r>
              <a:rPr lang="zh-CN" altLang="en-US" sz="2000" dirty="0">
                <a:solidFill>
                  <a:schemeClr val="accent1">
                    <a:lumMod val="75000"/>
                  </a:schemeClr>
                </a:solidFill>
              </a:rPr>
              <a:t>其他端口</a:t>
            </a:r>
            <a:r>
              <a:rPr lang="en-US" altLang="zh-CN" sz="2000" dirty="0"/>
              <a:t>(</a:t>
            </a:r>
            <a:r>
              <a:rPr lang="en-US" altLang="zh-CN" sz="2000" dirty="0">
                <a:solidFill>
                  <a:schemeClr val="accent1">
                    <a:lumMod val="75000"/>
                  </a:schemeClr>
                </a:solidFill>
              </a:rPr>
              <a:t>Alternate Port, AP</a:t>
            </a:r>
            <a:r>
              <a:rPr lang="en-US" altLang="zh-CN" sz="2000" dirty="0"/>
              <a:t>)</a:t>
            </a:r>
          </a:p>
          <a:p>
            <a:pPr lvl="1">
              <a:lnSpc>
                <a:spcPct val="140000"/>
              </a:lnSpc>
            </a:pPr>
            <a:r>
              <a:rPr lang="zh-CN" altLang="en-US" sz="1600" dirty="0"/>
              <a:t>剩余的端口为其他端口，不参与构建生成树拓扑</a:t>
            </a:r>
            <a:endParaRPr lang="en-US" altLang="zh-CN" sz="1600" dirty="0"/>
          </a:p>
          <a:p>
            <a:pPr>
              <a:lnSpc>
                <a:spcPct val="140000"/>
              </a:lnSpc>
            </a:pPr>
            <a:endParaRPr lang="zh-CN" altLang="en-US" sz="2000" dirty="0"/>
          </a:p>
        </p:txBody>
      </p:sp>
      <p:sp>
        <p:nvSpPr>
          <p:cNvPr id="30" name="矩形 29"/>
          <p:cNvSpPr/>
          <p:nvPr/>
        </p:nvSpPr>
        <p:spPr>
          <a:xfrm>
            <a:off x="377236" y="3476149"/>
            <a:ext cx="428322" cy="369332"/>
          </a:xfrm>
          <a:prstGeom prst="rect">
            <a:avLst/>
          </a:prstGeom>
        </p:spPr>
        <p:txBody>
          <a:bodyPr wrap="none">
            <a:spAutoFit/>
          </a:bodyPr>
          <a:lstStyle/>
          <a:p>
            <a:r>
              <a:rPr lang="en-US" altLang="zh-CN" dirty="0">
                <a:solidFill>
                  <a:srgbClr val="00B050"/>
                </a:solidFill>
              </a:rPr>
              <a:t>RP</a:t>
            </a:r>
            <a:endParaRPr lang="zh-CN" altLang="en-US" dirty="0">
              <a:solidFill>
                <a:srgbClr val="00B050"/>
              </a:solidFill>
            </a:endParaRPr>
          </a:p>
        </p:txBody>
      </p:sp>
      <p:sp>
        <p:nvSpPr>
          <p:cNvPr id="31" name="矩形 30"/>
          <p:cNvSpPr/>
          <p:nvPr/>
        </p:nvSpPr>
        <p:spPr>
          <a:xfrm>
            <a:off x="3337789" y="3432933"/>
            <a:ext cx="428322" cy="369332"/>
          </a:xfrm>
          <a:prstGeom prst="rect">
            <a:avLst/>
          </a:prstGeom>
        </p:spPr>
        <p:txBody>
          <a:bodyPr wrap="none">
            <a:spAutoFit/>
          </a:bodyPr>
          <a:lstStyle/>
          <a:p>
            <a:r>
              <a:rPr lang="en-US" altLang="zh-CN" dirty="0">
                <a:solidFill>
                  <a:srgbClr val="00B050"/>
                </a:solidFill>
              </a:rPr>
              <a:t>RP</a:t>
            </a:r>
            <a:endParaRPr lang="zh-CN" altLang="en-US" dirty="0">
              <a:solidFill>
                <a:srgbClr val="00B050"/>
              </a:solidFill>
            </a:endParaRPr>
          </a:p>
        </p:txBody>
      </p:sp>
      <p:sp>
        <p:nvSpPr>
          <p:cNvPr id="32" name="矩形 31"/>
          <p:cNvSpPr/>
          <p:nvPr/>
        </p:nvSpPr>
        <p:spPr>
          <a:xfrm>
            <a:off x="2451559" y="4818740"/>
            <a:ext cx="428322" cy="369332"/>
          </a:xfrm>
          <a:prstGeom prst="rect">
            <a:avLst/>
          </a:prstGeom>
        </p:spPr>
        <p:txBody>
          <a:bodyPr wrap="none">
            <a:spAutoFit/>
          </a:bodyPr>
          <a:lstStyle/>
          <a:p>
            <a:r>
              <a:rPr lang="en-US" altLang="zh-CN" dirty="0">
                <a:solidFill>
                  <a:srgbClr val="00B050"/>
                </a:solidFill>
              </a:rPr>
              <a:t>RP</a:t>
            </a:r>
            <a:endParaRPr lang="zh-CN" altLang="en-US" dirty="0">
              <a:solidFill>
                <a:srgbClr val="00B050"/>
              </a:solidFill>
            </a:endParaRPr>
          </a:p>
        </p:txBody>
      </p:sp>
      <p:sp>
        <p:nvSpPr>
          <p:cNvPr id="33" name="文本框 32"/>
          <p:cNvSpPr txBox="1"/>
          <p:nvPr/>
        </p:nvSpPr>
        <p:spPr>
          <a:xfrm>
            <a:off x="1163206" y="2850314"/>
            <a:ext cx="445956" cy="369332"/>
          </a:xfrm>
          <a:prstGeom prst="rect">
            <a:avLst/>
          </a:prstGeom>
          <a:noFill/>
        </p:spPr>
        <p:txBody>
          <a:bodyPr wrap="none" rtlCol="0">
            <a:spAutoFit/>
          </a:bodyPr>
          <a:lstStyle/>
          <a:p>
            <a:r>
              <a:rPr lang="en-US" altLang="zh-CN" dirty="0">
                <a:solidFill>
                  <a:srgbClr val="FF0000"/>
                </a:solidFill>
              </a:rPr>
              <a:t>DP</a:t>
            </a:r>
            <a:endParaRPr lang="zh-CN" altLang="en-US" dirty="0">
              <a:solidFill>
                <a:srgbClr val="FF0000"/>
              </a:solidFill>
            </a:endParaRPr>
          </a:p>
        </p:txBody>
      </p:sp>
      <p:sp>
        <p:nvSpPr>
          <p:cNvPr id="34" name="文本框 33"/>
          <p:cNvSpPr txBox="1"/>
          <p:nvPr/>
        </p:nvSpPr>
        <p:spPr>
          <a:xfrm>
            <a:off x="2455414" y="2836230"/>
            <a:ext cx="445956" cy="369332"/>
          </a:xfrm>
          <a:prstGeom prst="rect">
            <a:avLst/>
          </a:prstGeom>
          <a:noFill/>
        </p:spPr>
        <p:txBody>
          <a:bodyPr wrap="none" rtlCol="0">
            <a:spAutoFit/>
          </a:bodyPr>
          <a:lstStyle/>
          <a:p>
            <a:r>
              <a:rPr lang="en-US" altLang="zh-CN" dirty="0">
                <a:solidFill>
                  <a:srgbClr val="FF0000"/>
                </a:solidFill>
              </a:rPr>
              <a:t>DP</a:t>
            </a:r>
            <a:endParaRPr lang="zh-CN" altLang="en-US" dirty="0">
              <a:solidFill>
                <a:srgbClr val="FF0000"/>
              </a:solidFill>
            </a:endParaRPr>
          </a:p>
        </p:txBody>
      </p:sp>
      <p:sp>
        <p:nvSpPr>
          <p:cNvPr id="35" name="文本框 34"/>
          <p:cNvSpPr txBox="1"/>
          <p:nvPr/>
        </p:nvSpPr>
        <p:spPr>
          <a:xfrm>
            <a:off x="417326" y="4448992"/>
            <a:ext cx="445956" cy="369332"/>
          </a:xfrm>
          <a:prstGeom prst="rect">
            <a:avLst/>
          </a:prstGeom>
          <a:noFill/>
        </p:spPr>
        <p:txBody>
          <a:bodyPr wrap="none" rtlCol="0">
            <a:spAutoFit/>
          </a:bodyPr>
          <a:lstStyle/>
          <a:p>
            <a:r>
              <a:rPr lang="en-US" altLang="zh-CN" dirty="0">
                <a:solidFill>
                  <a:srgbClr val="FF0000"/>
                </a:solidFill>
              </a:rPr>
              <a:t>DP</a:t>
            </a:r>
            <a:endParaRPr lang="zh-CN" altLang="en-US" dirty="0">
              <a:solidFill>
                <a:srgbClr val="FF0000"/>
              </a:solidFill>
            </a:endParaRPr>
          </a:p>
        </p:txBody>
      </p:sp>
      <p:sp>
        <p:nvSpPr>
          <p:cNvPr id="36" name="文本框 35"/>
          <p:cNvSpPr txBox="1"/>
          <p:nvPr/>
        </p:nvSpPr>
        <p:spPr>
          <a:xfrm>
            <a:off x="3253191" y="4416858"/>
            <a:ext cx="445956" cy="369332"/>
          </a:xfrm>
          <a:prstGeom prst="rect">
            <a:avLst/>
          </a:prstGeom>
          <a:noFill/>
        </p:spPr>
        <p:txBody>
          <a:bodyPr wrap="none" rtlCol="0">
            <a:spAutoFit/>
          </a:bodyPr>
          <a:lstStyle/>
          <a:p>
            <a:r>
              <a:rPr lang="en-US" altLang="zh-CN" dirty="0">
                <a:solidFill>
                  <a:srgbClr val="FF0000"/>
                </a:solidFill>
              </a:rPr>
              <a:t>DP</a:t>
            </a:r>
            <a:endParaRPr lang="zh-CN" altLang="en-US" dirty="0">
              <a:solidFill>
                <a:srgbClr val="FF0000"/>
              </a:solidFill>
            </a:endParaRPr>
          </a:p>
        </p:txBody>
      </p:sp>
      <p:sp>
        <p:nvSpPr>
          <p:cNvPr id="37" name="矩形 36"/>
          <p:cNvSpPr/>
          <p:nvPr/>
        </p:nvSpPr>
        <p:spPr>
          <a:xfrm>
            <a:off x="1141624" y="5080446"/>
            <a:ext cx="436338" cy="369332"/>
          </a:xfrm>
          <a:prstGeom prst="rect">
            <a:avLst/>
          </a:prstGeom>
        </p:spPr>
        <p:txBody>
          <a:bodyPr wrap="none">
            <a:spAutoFit/>
          </a:bodyPr>
          <a:lstStyle/>
          <a:p>
            <a:r>
              <a:rPr lang="en-US" altLang="zh-CN" dirty="0">
                <a:solidFill>
                  <a:schemeClr val="accent1">
                    <a:lumMod val="75000"/>
                  </a:schemeClr>
                </a:solidFill>
              </a:rPr>
              <a:t>AP</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8">
                                            <p:txEl>
                                              <p:pRg st="0" end="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8">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8">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8">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8">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8">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8">
                                            <p:txEl>
                                              <p:pRg st="6" end="6"/>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5"/>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8">
                                            <p:txEl>
                                              <p:pRg st="7" end="7"/>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8">
                                            <p:txEl>
                                              <p:pRg st="8" end="8"/>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37"/>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28">
                                            <p:txEl>
                                              <p:pRg st="9" end="9"/>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28">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30" grpId="0"/>
      <p:bldP spid="31" grpId="0"/>
      <p:bldP spid="32" grpId="0"/>
      <p:bldP spid="33" grpId="0"/>
      <p:bldP spid="34" grpId="0"/>
      <p:bldP spid="35" grpId="0"/>
      <p:bldP spid="36" grpId="0"/>
      <p:bldP spid="3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生成树机制中端口的数据结构</a:t>
            </a:r>
          </a:p>
        </p:txBody>
      </p:sp>
      <p:sp>
        <p:nvSpPr>
          <p:cNvPr id="3" name="内容占位符 2"/>
          <p:cNvSpPr>
            <a:spLocks noGrp="1"/>
          </p:cNvSpPr>
          <p:nvPr>
            <p:ph idx="1"/>
          </p:nvPr>
        </p:nvSpPr>
        <p:spPr/>
        <p:txBody>
          <a:bodyPr/>
          <a:lstStyle/>
          <a:p>
            <a:r>
              <a:rPr lang="zh-CN" altLang="en-US" dirty="0">
                <a:solidFill>
                  <a:srgbClr val="FF0000"/>
                </a:solidFill>
              </a:rPr>
              <a:t>每个端口</a:t>
            </a:r>
            <a:r>
              <a:rPr lang="zh-CN" altLang="en-US" dirty="0"/>
              <a:t>存储本网段的通过开销 </a:t>
            </a:r>
            <a:r>
              <a:rPr lang="en-US" altLang="zh-CN" dirty="0">
                <a:solidFill>
                  <a:srgbClr val="FF0000"/>
                </a:solidFill>
              </a:rPr>
              <a:t>(port-&gt;</a:t>
            </a:r>
            <a:r>
              <a:rPr lang="en-US" altLang="zh-CN" dirty="0" err="1">
                <a:solidFill>
                  <a:srgbClr val="FF0000"/>
                </a:solidFill>
              </a:rPr>
              <a:t>path_cost</a:t>
            </a:r>
            <a:r>
              <a:rPr lang="en-US" altLang="zh-CN" dirty="0">
                <a:solidFill>
                  <a:srgbClr val="FF0000"/>
                </a:solidFill>
              </a:rPr>
              <a:t>)</a:t>
            </a:r>
          </a:p>
          <a:p>
            <a:pPr lvl="1"/>
            <a:r>
              <a:rPr lang="zh-CN" altLang="en-US" dirty="0"/>
              <a:t>本实验中所有链路的通过开销均为</a:t>
            </a:r>
            <a:r>
              <a:rPr lang="en-US" altLang="zh-CN" dirty="0"/>
              <a:t>1</a:t>
            </a:r>
          </a:p>
          <a:p>
            <a:r>
              <a:rPr lang="zh-CN" altLang="en-US" dirty="0">
                <a:solidFill>
                  <a:srgbClr val="FF0000"/>
                </a:solidFill>
              </a:rPr>
              <a:t>每个端口</a:t>
            </a:r>
            <a:r>
              <a:rPr lang="zh-CN" altLang="en-US" dirty="0"/>
              <a:t>记录</a:t>
            </a:r>
            <a:r>
              <a:rPr lang="zh-CN" altLang="en-US" dirty="0">
                <a:solidFill>
                  <a:srgbClr val="FF0000"/>
                </a:solidFill>
              </a:rPr>
              <a:t>本网段</a:t>
            </a:r>
            <a:r>
              <a:rPr lang="zh-CN" altLang="en-US" dirty="0"/>
              <a:t>到根节点最小开销路径的配置</a:t>
            </a:r>
            <a:r>
              <a:rPr lang="en-US" altLang="zh-CN" dirty="0"/>
              <a:t>(Config)</a:t>
            </a:r>
          </a:p>
          <a:p>
            <a:pPr lvl="1"/>
            <a:r>
              <a:rPr lang="zh-CN" altLang="en-US" dirty="0"/>
              <a:t>自己认为的根节点</a:t>
            </a:r>
            <a:r>
              <a:rPr lang="en-US" altLang="zh-CN" dirty="0"/>
              <a:t>			</a:t>
            </a:r>
            <a:r>
              <a:rPr lang="en-US" altLang="zh-CN" dirty="0" err="1"/>
              <a:t>designated_root</a:t>
            </a:r>
            <a:endParaRPr lang="en-US" altLang="zh-CN" dirty="0"/>
          </a:p>
          <a:p>
            <a:pPr lvl="1"/>
            <a:r>
              <a:rPr lang="zh-CN" altLang="en-US" dirty="0"/>
              <a:t>本网段到根节点的路径开销</a:t>
            </a:r>
            <a:r>
              <a:rPr lang="en-US" altLang="zh-CN" dirty="0"/>
              <a:t>		</a:t>
            </a:r>
            <a:r>
              <a:rPr lang="en-US" altLang="zh-CN" dirty="0" err="1"/>
              <a:t>designated_cost</a:t>
            </a:r>
            <a:endParaRPr lang="en-US" altLang="zh-CN" dirty="0"/>
          </a:p>
          <a:p>
            <a:pPr lvl="1"/>
            <a:r>
              <a:rPr lang="zh-CN" altLang="en-US" dirty="0"/>
              <a:t>本网段到根节点的上一跳节点</a:t>
            </a:r>
            <a:r>
              <a:rPr lang="en-US" altLang="zh-CN" dirty="0"/>
              <a:t>ID		</a:t>
            </a:r>
            <a:r>
              <a:rPr lang="en-US" altLang="zh-CN" dirty="0" err="1"/>
              <a:t>designated_switch</a:t>
            </a:r>
            <a:endParaRPr lang="en-US" altLang="zh-CN" dirty="0"/>
          </a:p>
          <a:p>
            <a:pPr lvl="2"/>
            <a:r>
              <a:rPr lang="zh-CN" altLang="en-US" dirty="0"/>
              <a:t>是本节点还是本网段中其他节点</a:t>
            </a:r>
            <a:endParaRPr lang="en-US" altLang="zh-CN" dirty="0"/>
          </a:p>
          <a:p>
            <a:pPr lvl="1"/>
            <a:r>
              <a:rPr lang="zh-CN" altLang="en-US" dirty="0"/>
              <a:t>本网段到根节点的上一跳端口</a:t>
            </a:r>
            <a:r>
              <a:rPr lang="en-US" altLang="zh-CN" dirty="0"/>
              <a:t>		</a:t>
            </a:r>
            <a:r>
              <a:rPr lang="en-US" altLang="zh-CN" dirty="0" err="1"/>
              <a:t>designated_port</a:t>
            </a:r>
            <a:endParaRPr lang="en-US" altLang="zh-CN" dirty="0"/>
          </a:p>
          <a:p>
            <a:pPr lvl="2"/>
            <a:r>
              <a:rPr lang="zh-CN" altLang="en-US" dirty="0"/>
              <a:t>是本端口还是本网段中其他端口</a:t>
            </a:r>
            <a:endParaRPr lang="en-US" altLang="zh-CN" dirty="0"/>
          </a:p>
          <a:p>
            <a:pPr lvl="2"/>
            <a:endParaRPr lang="en-US" altLang="zh-CN" dirty="0"/>
          </a:p>
          <a:p>
            <a:pPr lvl="1"/>
            <a:r>
              <a:rPr lang="zh-CN" altLang="en-US" dirty="0"/>
              <a:t>生成树机制收敛后，每个网段内所有端口存储的配置都相同</a:t>
            </a:r>
          </a:p>
        </p:txBody>
      </p:sp>
      <p:sp>
        <p:nvSpPr>
          <p:cNvPr id="4" name="灯片编号占位符 3"/>
          <p:cNvSpPr>
            <a:spLocks noGrp="1"/>
          </p:cNvSpPr>
          <p:nvPr>
            <p:ph type="sldNum" sz="quarter" idx="11"/>
          </p:nvPr>
        </p:nvSpPr>
        <p:spPr/>
        <p:txBody>
          <a:bodyPr/>
          <a:lstStyle/>
          <a:p>
            <a:fld id="{C2EED88A-182A-4877-BD12-0DE2FB9B90B1}" type="slidenum">
              <a:rPr lang="zh-CN" altLang="en-US" smtClean="0"/>
              <a:t>13</a:t>
            </a:fld>
            <a:endParaRPr lang="zh-CN"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生成树机制中节点的数据结构</a:t>
            </a:r>
          </a:p>
        </p:txBody>
      </p:sp>
      <p:sp>
        <p:nvSpPr>
          <p:cNvPr id="3" name="内容占位符 2"/>
          <p:cNvSpPr>
            <a:spLocks noGrp="1"/>
          </p:cNvSpPr>
          <p:nvPr>
            <p:ph idx="1"/>
          </p:nvPr>
        </p:nvSpPr>
        <p:spPr/>
        <p:txBody>
          <a:bodyPr/>
          <a:lstStyle/>
          <a:p>
            <a:r>
              <a:rPr lang="zh-CN" altLang="en-US" dirty="0">
                <a:solidFill>
                  <a:srgbClr val="FF0000"/>
                </a:solidFill>
              </a:rPr>
              <a:t>每个节点</a:t>
            </a:r>
            <a:r>
              <a:rPr lang="zh-CN" altLang="en-US" dirty="0"/>
              <a:t>记录本节点到根节点开销最小的路径</a:t>
            </a:r>
            <a:endParaRPr lang="en-US" altLang="zh-CN" dirty="0"/>
          </a:p>
          <a:p>
            <a:pPr lvl="1"/>
            <a:r>
              <a:rPr lang="zh-CN" altLang="en-US" dirty="0"/>
              <a:t>自己认为的根节点</a:t>
            </a:r>
            <a:r>
              <a:rPr lang="en-US" altLang="zh-CN" dirty="0"/>
              <a:t>	</a:t>
            </a:r>
            <a:r>
              <a:rPr lang="en-US" altLang="zh-CN" dirty="0" err="1"/>
              <a:t>designated_root</a:t>
            </a:r>
            <a:endParaRPr lang="en-US" altLang="zh-CN" dirty="0"/>
          </a:p>
          <a:p>
            <a:pPr lvl="1"/>
            <a:r>
              <a:rPr lang="zh-CN" altLang="en-US" dirty="0"/>
              <a:t>根端口</a:t>
            </a:r>
            <a:r>
              <a:rPr lang="en-US" altLang="zh-CN" dirty="0"/>
              <a:t>			</a:t>
            </a:r>
            <a:r>
              <a:rPr lang="en-US" altLang="zh-CN" dirty="0" err="1"/>
              <a:t>root_port</a:t>
            </a:r>
            <a:endParaRPr lang="en-US" altLang="zh-CN" dirty="0"/>
          </a:p>
          <a:p>
            <a:pPr lvl="1"/>
            <a:r>
              <a:rPr lang="zh-CN" altLang="en-US" dirty="0"/>
              <a:t>到根节点的路径开销</a:t>
            </a:r>
            <a:r>
              <a:rPr lang="en-US" altLang="zh-CN" dirty="0"/>
              <a:t>	</a:t>
            </a:r>
            <a:r>
              <a:rPr lang="en-US" altLang="zh-CN" dirty="0" err="1"/>
              <a:t>root_path_cost</a:t>
            </a:r>
            <a:endParaRPr lang="en-US" altLang="zh-CN" dirty="0"/>
          </a:p>
          <a:p>
            <a:pPr lvl="1"/>
            <a:endParaRPr lang="en-US" altLang="zh-CN" dirty="0"/>
          </a:p>
          <a:p>
            <a:pPr lvl="1"/>
            <a:r>
              <a:rPr lang="zh-CN" altLang="en-US" dirty="0"/>
              <a:t>生成树机制收敛后，所有节点认为的根节点都相同</a:t>
            </a:r>
            <a:endParaRPr lang="en-US" altLang="zh-CN" dirty="0"/>
          </a:p>
          <a:p>
            <a:endParaRPr lang="en-US" altLang="zh-CN" dirty="0"/>
          </a:p>
          <a:p>
            <a:r>
              <a:rPr lang="zh-CN" altLang="en-US" dirty="0"/>
              <a:t>节点到根节点的路径开销等于根端口所在网段到根节点的路径开销与根端口所在网段的通过开销之和</a:t>
            </a:r>
            <a:endParaRPr lang="en-US" altLang="zh-CN" dirty="0"/>
          </a:p>
          <a:p>
            <a:pPr lvl="1"/>
            <a:r>
              <a:rPr lang="en-US" altLang="zh-CN" sz="1800" dirty="0" err="1">
                <a:latin typeface="Courier New" panose="02070309020205020404" pitchFamily="49" charset="0"/>
                <a:cs typeface="Courier New" panose="02070309020205020404" pitchFamily="49" charset="0"/>
              </a:rPr>
              <a:t>stp</a:t>
            </a:r>
            <a:r>
              <a:rPr lang="en-US" altLang="zh-CN" sz="1800" dirty="0">
                <a:latin typeface="Courier New" panose="02070309020205020404" pitchFamily="49" charset="0"/>
                <a:cs typeface="Courier New" panose="02070309020205020404" pitchFamily="49" charset="0"/>
              </a:rPr>
              <a:t>-&gt;</a:t>
            </a:r>
            <a:r>
              <a:rPr lang="en-US" altLang="zh-CN" sz="1800" dirty="0" err="1">
                <a:latin typeface="Courier New" panose="02070309020205020404" pitchFamily="49" charset="0"/>
                <a:cs typeface="Courier New" panose="02070309020205020404" pitchFamily="49" charset="0"/>
              </a:rPr>
              <a:t>root_path_cost</a:t>
            </a:r>
            <a:r>
              <a:rPr lang="en-US" altLang="zh-CN" sz="1800" dirty="0">
                <a:latin typeface="Courier New" panose="02070309020205020404" pitchFamily="49" charset="0"/>
                <a:cs typeface="Courier New" panose="02070309020205020404" pitchFamily="49" charset="0"/>
              </a:rPr>
              <a:t> = </a:t>
            </a:r>
            <a:r>
              <a:rPr lang="en-US" altLang="zh-CN" sz="1800" dirty="0" err="1">
                <a:latin typeface="Courier New" panose="02070309020205020404" pitchFamily="49" charset="0"/>
                <a:cs typeface="Courier New" panose="02070309020205020404" pitchFamily="49" charset="0"/>
              </a:rPr>
              <a:t>root_port</a:t>
            </a:r>
            <a:r>
              <a:rPr lang="en-US" altLang="zh-CN" sz="1800" dirty="0">
                <a:latin typeface="Courier New" panose="02070309020205020404" pitchFamily="49" charset="0"/>
                <a:cs typeface="Courier New" panose="02070309020205020404" pitchFamily="49" charset="0"/>
              </a:rPr>
              <a:t>-&gt;</a:t>
            </a:r>
            <a:r>
              <a:rPr lang="en-US" altLang="zh-CN" sz="1800" dirty="0" err="1">
                <a:latin typeface="Courier New" panose="02070309020205020404" pitchFamily="49" charset="0"/>
                <a:cs typeface="Courier New" panose="02070309020205020404" pitchFamily="49" charset="0"/>
              </a:rPr>
              <a:t>designated_cost</a:t>
            </a:r>
            <a:r>
              <a:rPr lang="en-US" altLang="zh-CN" sz="1800" dirty="0">
                <a:latin typeface="Courier New" panose="02070309020205020404" pitchFamily="49" charset="0"/>
                <a:cs typeface="Courier New" panose="02070309020205020404" pitchFamily="49" charset="0"/>
              </a:rPr>
              <a:t> + </a:t>
            </a:r>
            <a:r>
              <a:rPr lang="en-US" altLang="zh-CN" sz="1800" dirty="0" err="1">
                <a:latin typeface="Courier New" panose="02070309020205020404" pitchFamily="49" charset="0"/>
                <a:cs typeface="Courier New" panose="02070309020205020404" pitchFamily="49" charset="0"/>
              </a:rPr>
              <a:t>root_port</a:t>
            </a:r>
            <a:r>
              <a:rPr lang="en-US" altLang="zh-CN" sz="1800" dirty="0">
                <a:latin typeface="Courier New" panose="02070309020205020404" pitchFamily="49" charset="0"/>
                <a:cs typeface="Courier New" panose="02070309020205020404" pitchFamily="49" charset="0"/>
              </a:rPr>
              <a:t>-&gt;</a:t>
            </a:r>
            <a:r>
              <a:rPr lang="en-US" altLang="zh-CN" sz="1800" dirty="0" err="1">
                <a:latin typeface="Courier New" panose="02070309020205020404" pitchFamily="49" charset="0"/>
                <a:cs typeface="Courier New" panose="02070309020205020404" pitchFamily="49" charset="0"/>
              </a:rPr>
              <a:t>path_cost</a:t>
            </a:r>
            <a:endParaRPr lang="en-US" altLang="zh-CN" sz="1800" dirty="0">
              <a:latin typeface="Courier New" panose="02070309020205020404" pitchFamily="49" charset="0"/>
              <a:cs typeface="Courier New" panose="02070309020205020404" pitchFamily="49" charset="0"/>
            </a:endParaRPr>
          </a:p>
          <a:p>
            <a:endParaRPr lang="zh-CN" altLang="en-US" dirty="0"/>
          </a:p>
        </p:txBody>
      </p:sp>
      <p:sp>
        <p:nvSpPr>
          <p:cNvPr id="4" name="灯片编号占位符 3"/>
          <p:cNvSpPr>
            <a:spLocks noGrp="1"/>
          </p:cNvSpPr>
          <p:nvPr>
            <p:ph type="sldNum" sz="quarter" idx="11"/>
          </p:nvPr>
        </p:nvSpPr>
        <p:spPr/>
        <p:txBody>
          <a:bodyPr/>
          <a:lstStyle/>
          <a:p>
            <a:fld id="{C2EED88A-182A-4877-BD12-0DE2FB9B90B1}" type="slidenum">
              <a:rPr lang="zh-CN" altLang="en-US" smtClean="0"/>
              <a:t>14</a:t>
            </a:fld>
            <a:endParaRPr lang="zh-CN"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构建生成树拓扑的流程示意图</a:t>
            </a:r>
          </a:p>
        </p:txBody>
      </p:sp>
      <p:sp>
        <p:nvSpPr>
          <p:cNvPr id="4" name="灯片编号占位符 3"/>
          <p:cNvSpPr>
            <a:spLocks noGrp="1"/>
          </p:cNvSpPr>
          <p:nvPr>
            <p:ph type="sldNum" sz="quarter" idx="11"/>
          </p:nvPr>
        </p:nvSpPr>
        <p:spPr/>
        <p:txBody>
          <a:bodyPr/>
          <a:lstStyle/>
          <a:p>
            <a:fld id="{C2EED88A-182A-4877-BD12-0DE2FB9B90B1}" type="slidenum">
              <a:rPr lang="zh-CN" altLang="en-US" smtClean="0"/>
              <a:t>15</a:t>
            </a:fld>
            <a:endParaRPr lang="zh-CN" altLang="en-US"/>
          </a:p>
        </p:txBody>
      </p:sp>
      <p:sp>
        <p:nvSpPr>
          <p:cNvPr id="5" name="矩形 4"/>
          <p:cNvSpPr/>
          <p:nvPr/>
        </p:nvSpPr>
        <p:spPr>
          <a:xfrm>
            <a:off x="1486644" y="2113383"/>
            <a:ext cx="1800200" cy="576000"/>
          </a:xfrm>
          <a:prstGeom prst="rect">
            <a:avLst/>
          </a:prstGeom>
          <a:solidFill>
            <a:schemeClr val="bg1">
              <a:lumMod val="9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latin typeface="等线" panose="02010600030101010101" pitchFamily="2" charset="-122"/>
                <a:ea typeface="等线" panose="02010600030101010101" pitchFamily="2" charset="-122"/>
              </a:rPr>
              <a:t>① </a:t>
            </a:r>
            <a:r>
              <a:rPr lang="zh-CN" altLang="en-US" dirty="0">
                <a:solidFill>
                  <a:schemeClr val="tx1"/>
                </a:solidFill>
              </a:rPr>
              <a:t>指定端口发送</a:t>
            </a:r>
            <a:r>
              <a:rPr lang="en-US" altLang="zh-CN" dirty="0">
                <a:solidFill>
                  <a:schemeClr val="tx1"/>
                </a:solidFill>
              </a:rPr>
              <a:t>Config</a:t>
            </a:r>
            <a:r>
              <a:rPr lang="zh-CN" altLang="en-US" dirty="0">
                <a:solidFill>
                  <a:schemeClr val="tx1"/>
                </a:solidFill>
              </a:rPr>
              <a:t>消息</a:t>
            </a:r>
          </a:p>
        </p:txBody>
      </p:sp>
      <p:sp>
        <p:nvSpPr>
          <p:cNvPr id="6" name="矩形 5"/>
          <p:cNvSpPr/>
          <p:nvPr/>
        </p:nvSpPr>
        <p:spPr>
          <a:xfrm>
            <a:off x="1162609" y="3000349"/>
            <a:ext cx="2448271" cy="576000"/>
          </a:xfrm>
          <a:prstGeom prst="rect">
            <a:avLst/>
          </a:prstGeom>
          <a:solidFill>
            <a:schemeClr val="bg1">
              <a:lumMod val="9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latin typeface="等线" panose="02010600030101010101" pitchFamily="2" charset="-122"/>
                <a:ea typeface="等线" panose="02010600030101010101" pitchFamily="2" charset="-122"/>
              </a:rPr>
              <a:t>② </a:t>
            </a:r>
            <a:r>
              <a:rPr lang="zh-CN" altLang="en-US" dirty="0">
                <a:solidFill>
                  <a:schemeClr val="tx1"/>
                </a:solidFill>
              </a:rPr>
              <a:t>端口收到</a:t>
            </a:r>
            <a:r>
              <a:rPr lang="en-US" altLang="zh-CN" dirty="0">
                <a:solidFill>
                  <a:schemeClr val="tx1"/>
                </a:solidFill>
              </a:rPr>
              <a:t>Config</a:t>
            </a:r>
            <a:r>
              <a:rPr lang="zh-CN" altLang="en-US" dirty="0">
                <a:solidFill>
                  <a:schemeClr val="tx1"/>
                </a:solidFill>
              </a:rPr>
              <a:t>消息后，进行优先级比较</a:t>
            </a:r>
          </a:p>
        </p:txBody>
      </p:sp>
      <p:sp>
        <p:nvSpPr>
          <p:cNvPr id="7" name="矩形 6"/>
          <p:cNvSpPr/>
          <p:nvPr/>
        </p:nvSpPr>
        <p:spPr>
          <a:xfrm>
            <a:off x="1367933" y="4774281"/>
            <a:ext cx="2037623" cy="576000"/>
          </a:xfrm>
          <a:prstGeom prst="rect">
            <a:avLst/>
          </a:prstGeom>
          <a:solidFill>
            <a:schemeClr val="accent5"/>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latin typeface="等线" panose="02010600030101010101" pitchFamily="2" charset="-122"/>
                <a:ea typeface="等线" panose="02010600030101010101" pitchFamily="2" charset="-122"/>
              </a:rPr>
              <a:t>④ </a:t>
            </a:r>
            <a:r>
              <a:rPr lang="zh-CN" altLang="en-US" dirty="0">
                <a:solidFill>
                  <a:schemeClr val="tx1"/>
                </a:solidFill>
              </a:rPr>
              <a:t>更新节点的状态</a:t>
            </a:r>
          </a:p>
        </p:txBody>
      </p:sp>
      <p:sp>
        <p:nvSpPr>
          <p:cNvPr id="8" name="矩形 7"/>
          <p:cNvSpPr/>
          <p:nvPr/>
        </p:nvSpPr>
        <p:spPr>
          <a:xfrm>
            <a:off x="1295925" y="5661248"/>
            <a:ext cx="2181639" cy="576000"/>
          </a:xfrm>
          <a:prstGeom prst="rect">
            <a:avLst/>
          </a:prstGeom>
          <a:solidFill>
            <a:schemeClr val="bg1">
              <a:lumMod val="9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latin typeface="等线" panose="02010600030101010101" pitchFamily="2" charset="-122"/>
                <a:ea typeface="等线" panose="02010600030101010101" pitchFamily="2" charset="-122"/>
              </a:rPr>
              <a:t>⑤ </a:t>
            </a:r>
            <a:r>
              <a:rPr lang="zh-CN" altLang="en-US" dirty="0">
                <a:solidFill>
                  <a:schemeClr val="tx1"/>
                </a:solidFill>
              </a:rPr>
              <a:t>更新本节点其余端口的</a:t>
            </a:r>
            <a:r>
              <a:rPr lang="en-US" altLang="zh-CN" dirty="0">
                <a:solidFill>
                  <a:schemeClr val="tx1"/>
                </a:solidFill>
              </a:rPr>
              <a:t>Config</a:t>
            </a:r>
            <a:endParaRPr lang="zh-CN" altLang="en-US" dirty="0">
              <a:solidFill>
                <a:schemeClr val="tx1"/>
              </a:solidFill>
            </a:endParaRPr>
          </a:p>
        </p:txBody>
      </p:sp>
      <p:sp>
        <p:nvSpPr>
          <p:cNvPr id="9" name="矩形: 圆角 8"/>
          <p:cNvSpPr/>
          <p:nvPr/>
        </p:nvSpPr>
        <p:spPr>
          <a:xfrm>
            <a:off x="730560" y="1772816"/>
            <a:ext cx="3312368" cy="4772001"/>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2" name="直接箭头连接符 21"/>
          <p:cNvCxnSpPr>
            <a:stCxn id="7" idx="2"/>
            <a:endCxn id="8" idx="0"/>
          </p:cNvCxnSpPr>
          <p:nvPr/>
        </p:nvCxnSpPr>
        <p:spPr>
          <a:xfrm>
            <a:off x="2386745" y="5350281"/>
            <a:ext cx="0" cy="310967"/>
          </a:xfrm>
          <a:prstGeom prst="straightConnector1">
            <a:avLst/>
          </a:prstGeom>
          <a:ln>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4" name="连接符: 肘形 23"/>
          <p:cNvCxnSpPr>
            <a:stCxn id="8" idx="2"/>
            <a:endCxn id="5" idx="0"/>
          </p:cNvCxnSpPr>
          <p:nvPr/>
        </p:nvCxnSpPr>
        <p:spPr>
          <a:xfrm rot="5400000" flipH="1">
            <a:off x="324812" y="4175316"/>
            <a:ext cx="4123865" cy="1"/>
          </a:xfrm>
          <a:prstGeom prst="bentConnector5">
            <a:avLst>
              <a:gd name="adj1" fmla="val -5543"/>
              <a:gd name="adj2" fmla="val 131942000000"/>
              <a:gd name="adj3" fmla="val 105543"/>
            </a:avLst>
          </a:prstGeom>
          <a:ln>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80" name="文本框 79"/>
          <p:cNvSpPr txBox="1"/>
          <p:nvPr/>
        </p:nvSpPr>
        <p:spPr>
          <a:xfrm>
            <a:off x="1580226" y="1290806"/>
            <a:ext cx="1569660" cy="369332"/>
          </a:xfrm>
          <a:prstGeom prst="rect">
            <a:avLst/>
          </a:prstGeom>
          <a:noFill/>
        </p:spPr>
        <p:txBody>
          <a:bodyPr wrap="none" rtlCol="0">
            <a:spAutoFit/>
          </a:bodyPr>
          <a:lstStyle/>
          <a:p>
            <a:r>
              <a:rPr lang="zh-CN" altLang="en-US" dirty="0"/>
              <a:t>网段内节点一</a:t>
            </a:r>
          </a:p>
        </p:txBody>
      </p:sp>
      <p:sp>
        <p:nvSpPr>
          <p:cNvPr id="81" name="文本框 80"/>
          <p:cNvSpPr txBox="1"/>
          <p:nvPr/>
        </p:nvSpPr>
        <p:spPr>
          <a:xfrm>
            <a:off x="5875604" y="1271498"/>
            <a:ext cx="1569660" cy="369332"/>
          </a:xfrm>
          <a:prstGeom prst="rect">
            <a:avLst/>
          </a:prstGeom>
          <a:noFill/>
        </p:spPr>
        <p:txBody>
          <a:bodyPr wrap="none" rtlCol="0">
            <a:spAutoFit/>
          </a:bodyPr>
          <a:lstStyle/>
          <a:p>
            <a:r>
              <a:rPr lang="zh-CN" altLang="en-US" dirty="0"/>
              <a:t>网段内节点二</a:t>
            </a:r>
          </a:p>
        </p:txBody>
      </p:sp>
      <p:sp>
        <p:nvSpPr>
          <p:cNvPr id="87" name="矩形 86"/>
          <p:cNvSpPr/>
          <p:nvPr/>
        </p:nvSpPr>
        <p:spPr>
          <a:xfrm>
            <a:off x="1467073" y="3887315"/>
            <a:ext cx="1839342" cy="576000"/>
          </a:xfrm>
          <a:prstGeom prst="rect">
            <a:avLst/>
          </a:prstGeom>
          <a:solidFill>
            <a:schemeClr val="bg1">
              <a:lumMod val="9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latin typeface="等线" panose="02010600030101010101" pitchFamily="2" charset="-122"/>
                <a:ea typeface="等线" panose="02010600030101010101" pitchFamily="2" charset="-122"/>
              </a:rPr>
              <a:t>③ </a:t>
            </a:r>
            <a:r>
              <a:rPr lang="zh-CN" altLang="en-US" dirty="0">
                <a:solidFill>
                  <a:schemeClr val="tx1"/>
                </a:solidFill>
              </a:rPr>
              <a:t>更新本端口</a:t>
            </a:r>
            <a:r>
              <a:rPr lang="en-US" altLang="zh-CN" dirty="0">
                <a:solidFill>
                  <a:schemeClr val="tx1"/>
                </a:solidFill>
              </a:rPr>
              <a:t>Config</a:t>
            </a:r>
            <a:endParaRPr lang="zh-CN" altLang="en-US" dirty="0">
              <a:solidFill>
                <a:schemeClr val="tx1"/>
              </a:solidFill>
            </a:endParaRPr>
          </a:p>
        </p:txBody>
      </p:sp>
      <p:cxnSp>
        <p:nvCxnSpPr>
          <p:cNvPr id="89" name="直接箭头连接符 88"/>
          <p:cNvCxnSpPr>
            <a:stCxn id="6" idx="2"/>
            <a:endCxn id="87" idx="0"/>
          </p:cNvCxnSpPr>
          <p:nvPr/>
        </p:nvCxnSpPr>
        <p:spPr>
          <a:xfrm flipH="1">
            <a:off x="2386744" y="3576349"/>
            <a:ext cx="1" cy="310966"/>
          </a:xfrm>
          <a:prstGeom prst="straightConnector1">
            <a:avLst/>
          </a:prstGeom>
          <a:ln>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92" name="直接箭头连接符 91"/>
          <p:cNvCxnSpPr>
            <a:stCxn id="87" idx="2"/>
            <a:endCxn id="7" idx="0"/>
          </p:cNvCxnSpPr>
          <p:nvPr/>
        </p:nvCxnSpPr>
        <p:spPr>
          <a:xfrm>
            <a:off x="2386744" y="4463315"/>
            <a:ext cx="1" cy="310966"/>
          </a:xfrm>
          <a:prstGeom prst="straightConnector1">
            <a:avLst/>
          </a:prstGeom>
          <a:ln>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99" name="直接箭头连接符 98"/>
          <p:cNvCxnSpPr>
            <a:stCxn id="6" idx="0"/>
            <a:endCxn id="5" idx="2"/>
          </p:cNvCxnSpPr>
          <p:nvPr/>
        </p:nvCxnSpPr>
        <p:spPr>
          <a:xfrm flipH="1" flipV="1">
            <a:off x="2386744" y="2689383"/>
            <a:ext cx="1" cy="310966"/>
          </a:xfrm>
          <a:prstGeom prst="straightConnector1">
            <a:avLst/>
          </a:prstGeom>
          <a:ln>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02" name="文本框 101"/>
          <p:cNvSpPr txBox="1"/>
          <p:nvPr/>
        </p:nvSpPr>
        <p:spPr>
          <a:xfrm>
            <a:off x="2386744" y="2684573"/>
            <a:ext cx="1727332" cy="307777"/>
          </a:xfrm>
          <a:prstGeom prst="rect">
            <a:avLst/>
          </a:prstGeom>
          <a:noFill/>
        </p:spPr>
        <p:txBody>
          <a:bodyPr wrap="none" rtlCol="0">
            <a:spAutoFit/>
          </a:bodyPr>
          <a:lstStyle/>
          <a:p>
            <a:r>
              <a:rPr lang="zh-CN" altLang="en-US" sz="1400" dirty="0"/>
              <a:t>本端</a:t>
            </a:r>
            <a:r>
              <a:rPr lang="en-US" altLang="zh-CN" sz="1400" dirty="0"/>
              <a:t>Config</a:t>
            </a:r>
            <a:r>
              <a:rPr lang="zh-CN" altLang="en-US" sz="1400" dirty="0"/>
              <a:t>优先级高</a:t>
            </a:r>
          </a:p>
        </p:txBody>
      </p:sp>
      <p:sp>
        <p:nvSpPr>
          <p:cNvPr id="103" name="文本框 102"/>
          <p:cNvSpPr txBox="1"/>
          <p:nvPr/>
        </p:nvSpPr>
        <p:spPr>
          <a:xfrm>
            <a:off x="2365056" y="3598775"/>
            <a:ext cx="1727332" cy="307777"/>
          </a:xfrm>
          <a:prstGeom prst="rect">
            <a:avLst/>
          </a:prstGeom>
          <a:noFill/>
        </p:spPr>
        <p:txBody>
          <a:bodyPr wrap="none" rtlCol="0">
            <a:spAutoFit/>
          </a:bodyPr>
          <a:lstStyle/>
          <a:p>
            <a:r>
              <a:rPr lang="zh-CN" altLang="en-US" sz="1400" dirty="0"/>
              <a:t>对端</a:t>
            </a:r>
            <a:r>
              <a:rPr lang="en-US" altLang="zh-CN" sz="1400" dirty="0"/>
              <a:t>Config</a:t>
            </a:r>
            <a:r>
              <a:rPr lang="zh-CN" altLang="en-US" sz="1400" dirty="0"/>
              <a:t>优先级高</a:t>
            </a:r>
          </a:p>
        </p:txBody>
      </p:sp>
      <p:sp>
        <p:nvSpPr>
          <p:cNvPr id="104" name="矩形 103"/>
          <p:cNvSpPr/>
          <p:nvPr/>
        </p:nvSpPr>
        <p:spPr>
          <a:xfrm>
            <a:off x="5775823" y="2113383"/>
            <a:ext cx="1800200" cy="576000"/>
          </a:xfrm>
          <a:prstGeom prst="rect">
            <a:avLst/>
          </a:prstGeom>
          <a:solidFill>
            <a:schemeClr val="bg1">
              <a:lumMod val="9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latin typeface="等线" panose="02010600030101010101" pitchFamily="2" charset="-122"/>
                <a:ea typeface="等线" panose="02010600030101010101" pitchFamily="2" charset="-122"/>
              </a:rPr>
              <a:t>① </a:t>
            </a:r>
            <a:r>
              <a:rPr lang="zh-CN" altLang="en-US" dirty="0">
                <a:solidFill>
                  <a:schemeClr val="tx1"/>
                </a:solidFill>
              </a:rPr>
              <a:t>指定端口发送</a:t>
            </a:r>
            <a:r>
              <a:rPr lang="en-US" altLang="zh-CN" dirty="0">
                <a:solidFill>
                  <a:schemeClr val="tx1"/>
                </a:solidFill>
              </a:rPr>
              <a:t>Config</a:t>
            </a:r>
            <a:r>
              <a:rPr lang="zh-CN" altLang="en-US" dirty="0">
                <a:solidFill>
                  <a:schemeClr val="tx1"/>
                </a:solidFill>
              </a:rPr>
              <a:t>消息</a:t>
            </a:r>
          </a:p>
        </p:txBody>
      </p:sp>
      <p:sp>
        <p:nvSpPr>
          <p:cNvPr id="105" name="矩形 104"/>
          <p:cNvSpPr/>
          <p:nvPr/>
        </p:nvSpPr>
        <p:spPr>
          <a:xfrm>
            <a:off x="5451788" y="3000349"/>
            <a:ext cx="2448271" cy="576000"/>
          </a:xfrm>
          <a:prstGeom prst="rect">
            <a:avLst/>
          </a:prstGeom>
          <a:solidFill>
            <a:schemeClr val="bg1">
              <a:lumMod val="9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latin typeface="等线" panose="02010600030101010101" pitchFamily="2" charset="-122"/>
                <a:ea typeface="等线" panose="02010600030101010101" pitchFamily="2" charset="-122"/>
              </a:rPr>
              <a:t>② </a:t>
            </a:r>
            <a:r>
              <a:rPr lang="zh-CN" altLang="en-US" dirty="0">
                <a:solidFill>
                  <a:schemeClr val="tx1"/>
                </a:solidFill>
              </a:rPr>
              <a:t>端口收到</a:t>
            </a:r>
            <a:r>
              <a:rPr lang="en-US" altLang="zh-CN" dirty="0">
                <a:solidFill>
                  <a:schemeClr val="tx1"/>
                </a:solidFill>
              </a:rPr>
              <a:t>Config</a:t>
            </a:r>
            <a:r>
              <a:rPr lang="zh-CN" altLang="en-US" dirty="0">
                <a:solidFill>
                  <a:schemeClr val="tx1"/>
                </a:solidFill>
              </a:rPr>
              <a:t>消息后，进行优先级比较</a:t>
            </a:r>
          </a:p>
        </p:txBody>
      </p:sp>
      <p:sp>
        <p:nvSpPr>
          <p:cNvPr id="106" name="矩形 105"/>
          <p:cNvSpPr/>
          <p:nvPr/>
        </p:nvSpPr>
        <p:spPr>
          <a:xfrm>
            <a:off x="5657112" y="4774281"/>
            <a:ext cx="2037623" cy="576000"/>
          </a:xfrm>
          <a:prstGeom prst="rect">
            <a:avLst/>
          </a:prstGeom>
          <a:solidFill>
            <a:schemeClr val="accent5"/>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latin typeface="等线" panose="02010600030101010101" pitchFamily="2" charset="-122"/>
                <a:ea typeface="等线" panose="02010600030101010101" pitchFamily="2" charset="-122"/>
              </a:rPr>
              <a:t>④ </a:t>
            </a:r>
            <a:r>
              <a:rPr lang="zh-CN" altLang="en-US" dirty="0">
                <a:solidFill>
                  <a:schemeClr val="tx1"/>
                </a:solidFill>
              </a:rPr>
              <a:t>更新节点的状态</a:t>
            </a:r>
          </a:p>
        </p:txBody>
      </p:sp>
      <p:sp>
        <p:nvSpPr>
          <p:cNvPr id="107" name="矩形 106"/>
          <p:cNvSpPr/>
          <p:nvPr/>
        </p:nvSpPr>
        <p:spPr>
          <a:xfrm>
            <a:off x="5585104" y="5661248"/>
            <a:ext cx="2181639" cy="576000"/>
          </a:xfrm>
          <a:prstGeom prst="rect">
            <a:avLst/>
          </a:prstGeom>
          <a:solidFill>
            <a:schemeClr val="bg1">
              <a:lumMod val="9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latin typeface="等线" panose="02010600030101010101" pitchFamily="2" charset="-122"/>
                <a:ea typeface="等线" panose="02010600030101010101" pitchFamily="2" charset="-122"/>
              </a:rPr>
              <a:t>⑤ </a:t>
            </a:r>
            <a:r>
              <a:rPr lang="zh-CN" altLang="en-US" dirty="0">
                <a:solidFill>
                  <a:schemeClr val="tx1"/>
                </a:solidFill>
              </a:rPr>
              <a:t>更新本节点其余端口的</a:t>
            </a:r>
            <a:r>
              <a:rPr lang="en-US" altLang="zh-CN" dirty="0">
                <a:solidFill>
                  <a:schemeClr val="tx1"/>
                </a:solidFill>
              </a:rPr>
              <a:t>Config</a:t>
            </a:r>
            <a:endParaRPr lang="zh-CN" altLang="en-US" dirty="0">
              <a:solidFill>
                <a:schemeClr val="tx1"/>
              </a:solidFill>
            </a:endParaRPr>
          </a:p>
        </p:txBody>
      </p:sp>
      <p:sp>
        <p:nvSpPr>
          <p:cNvPr id="108" name="矩形: 圆角 107"/>
          <p:cNvSpPr/>
          <p:nvPr/>
        </p:nvSpPr>
        <p:spPr>
          <a:xfrm>
            <a:off x="5019739" y="1772816"/>
            <a:ext cx="3312368" cy="4772001"/>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9" name="直接箭头连接符 108"/>
          <p:cNvCxnSpPr>
            <a:stCxn id="106" idx="2"/>
            <a:endCxn id="107" idx="0"/>
          </p:cNvCxnSpPr>
          <p:nvPr/>
        </p:nvCxnSpPr>
        <p:spPr>
          <a:xfrm>
            <a:off x="6675924" y="5350281"/>
            <a:ext cx="0" cy="310967"/>
          </a:xfrm>
          <a:prstGeom prst="straightConnector1">
            <a:avLst/>
          </a:prstGeom>
          <a:ln>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10" name="连接符: 肘形 109"/>
          <p:cNvCxnSpPr/>
          <p:nvPr/>
        </p:nvCxnSpPr>
        <p:spPr>
          <a:xfrm rot="16200000">
            <a:off x="4613991" y="4175316"/>
            <a:ext cx="4123865" cy="1"/>
          </a:xfrm>
          <a:prstGeom prst="bentConnector5">
            <a:avLst>
              <a:gd name="adj1" fmla="val -5543"/>
              <a:gd name="adj2" fmla="val 131942000000"/>
              <a:gd name="adj3" fmla="val 105543"/>
            </a:avLst>
          </a:prstGeom>
          <a:ln>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11" name="矩形 110"/>
          <p:cNvSpPr/>
          <p:nvPr/>
        </p:nvSpPr>
        <p:spPr>
          <a:xfrm>
            <a:off x="5756252" y="3887315"/>
            <a:ext cx="1839342" cy="576000"/>
          </a:xfrm>
          <a:prstGeom prst="rect">
            <a:avLst/>
          </a:prstGeom>
          <a:solidFill>
            <a:schemeClr val="bg1">
              <a:lumMod val="9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latin typeface="等线" panose="02010600030101010101" pitchFamily="2" charset="-122"/>
                <a:ea typeface="等线" panose="02010600030101010101" pitchFamily="2" charset="-122"/>
              </a:rPr>
              <a:t>③ </a:t>
            </a:r>
            <a:r>
              <a:rPr lang="zh-CN" altLang="en-US" dirty="0">
                <a:solidFill>
                  <a:schemeClr val="tx1"/>
                </a:solidFill>
              </a:rPr>
              <a:t>更新本端口</a:t>
            </a:r>
            <a:r>
              <a:rPr lang="en-US" altLang="zh-CN" dirty="0">
                <a:solidFill>
                  <a:schemeClr val="tx1"/>
                </a:solidFill>
              </a:rPr>
              <a:t>Config</a:t>
            </a:r>
            <a:endParaRPr lang="zh-CN" altLang="en-US" dirty="0">
              <a:solidFill>
                <a:schemeClr val="tx1"/>
              </a:solidFill>
            </a:endParaRPr>
          </a:p>
        </p:txBody>
      </p:sp>
      <p:cxnSp>
        <p:nvCxnSpPr>
          <p:cNvPr id="112" name="直接箭头连接符 111"/>
          <p:cNvCxnSpPr>
            <a:stCxn id="105" idx="2"/>
            <a:endCxn id="111" idx="0"/>
          </p:cNvCxnSpPr>
          <p:nvPr/>
        </p:nvCxnSpPr>
        <p:spPr>
          <a:xfrm flipH="1">
            <a:off x="6675923" y="3576349"/>
            <a:ext cx="1" cy="310966"/>
          </a:xfrm>
          <a:prstGeom prst="straightConnector1">
            <a:avLst/>
          </a:prstGeom>
          <a:ln>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13" name="直接箭头连接符 112"/>
          <p:cNvCxnSpPr>
            <a:stCxn id="111" idx="2"/>
            <a:endCxn id="106" idx="0"/>
          </p:cNvCxnSpPr>
          <p:nvPr/>
        </p:nvCxnSpPr>
        <p:spPr>
          <a:xfrm>
            <a:off x="6675923" y="4463315"/>
            <a:ext cx="1" cy="310966"/>
          </a:xfrm>
          <a:prstGeom prst="straightConnector1">
            <a:avLst/>
          </a:prstGeom>
          <a:ln>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14" name="直接箭头连接符 113"/>
          <p:cNvCxnSpPr>
            <a:stCxn id="105" idx="0"/>
            <a:endCxn id="104" idx="2"/>
          </p:cNvCxnSpPr>
          <p:nvPr/>
        </p:nvCxnSpPr>
        <p:spPr>
          <a:xfrm flipH="1" flipV="1">
            <a:off x="6675923" y="2689383"/>
            <a:ext cx="1" cy="310966"/>
          </a:xfrm>
          <a:prstGeom prst="straightConnector1">
            <a:avLst/>
          </a:prstGeom>
          <a:ln>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15" name="文本框 114"/>
          <p:cNvSpPr txBox="1"/>
          <p:nvPr/>
        </p:nvSpPr>
        <p:spPr>
          <a:xfrm>
            <a:off x="5025736" y="2684573"/>
            <a:ext cx="1727332" cy="307777"/>
          </a:xfrm>
          <a:prstGeom prst="rect">
            <a:avLst/>
          </a:prstGeom>
          <a:noFill/>
        </p:spPr>
        <p:txBody>
          <a:bodyPr wrap="none" rtlCol="0">
            <a:spAutoFit/>
          </a:bodyPr>
          <a:lstStyle/>
          <a:p>
            <a:r>
              <a:rPr lang="zh-CN" altLang="en-US" sz="1400" dirty="0"/>
              <a:t>本端</a:t>
            </a:r>
            <a:r>
              <a:rPr lang="en-US" altLang="zh-CN" sz="1400" dirty="0"/>
              <a:t>Config</a:t>
            </a:r>
            <a:r>
              <a:rPr lang="zh-CN" altLang="en-US" sz="1400" dirty="0"/>
              <a:t>优先级高</a:t>
            </a:r>
          </a:p>
        </p:txBody>
      </p:sp>
      <p:sp>
        <p:nvSpPr>
          <p:cNvPr id="116" name="文本框 115"/>
          <p:cNvSpPr txBox="1"/>
          <p:nvPr/>
        </p:nvSpPr>
        <p:spPr>
          <a:xfrm>
            <a:off x="5004048" y="3598775"/>
            <a:ext cx="1727332" cy="307777"/>
          </a:xfrm>
          <a:prstGeom prst="rect">
            <a:avLst/>
          </a:prstGeom>
          <a:noFill/>
        </p:spPr>
        <p:txBody>
          <a:bodyPr wrap="none" rtlCol="0">
            <a:spAutoFit/>
          </a:bodyPr>
          <a:lstStyle/>
          <a:p>
            <a:r>
              <a:rPr lang="zh-CN" altLang="en-US" sz="1400" dirty="0"/>
              <a:t>对端</a:t>
            </a:r>
            <a:r>
              <a:rPr lang="en-US" altLang="zh-CN" sz="1400" dirty="0"/>
              <a:t>Config</a:t>
            </a:r>
            <a:r>
              <a:rPr lang="zh-CN" altLang="en-US" sz="1400" dirty="0"/>
              <a:t>优先级高</a:t>
            </a:r>
          </a:p>
        </p:txBody>
      </p:sp>
      <p:cxnSp>
        <p:nvCxnSpPr>
          <p:cNvPr id="117" name="直接箭头连接符 116"/>
          <p:cNvCxnSpPr>
            <a:stCxn id="5" idx="3"/>
            <a:endCxn id="105" idx="1"/>
          </p:cNvCxnSpPr>
          <p:nvPr/>
        </p:nvCxnSpPr>
        <p:spPr>
          <a:xfrm>
            <a:off x="3286844" y="2401383"/>
            <a:ext cx="2164944" cy="886966"/>
          </a:xfrm>
          <a:prstGeom prst="straightConnector1">
            <a:avLst/>
          </a:prstGeom>
          <a:ln>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21" name="直接箭头连接符 120"/>
          <p:cNvCxnSpPr>
            <a:stCxn id="104" idx="1"/>
            <a:endCxn id="6" idx="3"/>
          </p:cNvCxnSpPr>
          <p:nvPr/>
        </p:nvCxnSpPr>
        <p:spPr>
          <a:xfrm flipH="1">
            <a:off x="3610880" y="2401383"/>
            <a:ext cx="2164943" cy="886966"/>
          </a:xfrm>
          <a:prstGeom prst="straightConnector1">
            <a:avLst/>
          </a:prstGeom>
          <a:ln>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生成树机制运行 </a:t>
            </a:r>
            <a:r>
              <a:rPr lang="en-US" altLang="zh-CN" dirty="0"/>
              <a:t>– </a:t>
            </a:r>
            <a:r>
              <a:rPr lang="zh-CN" altLang="en-US" dirty="0"/>
              <a:t>初始化</a:t>
            </a:r>
          </a:p>
        </p:txBody>
      </p:sp>
      <p:sp>
        <p:nvSpPr>
          <p:cNvPr id="3" name="内容占位符 2"/>
          <p:cNvSpPr>
            <a:spLocks noGrp="1"/>
          </p:cNvSpPr>
          <p:nvPr>
            <p:ph idx="1"/>
          </p:nvPr>
        </p:nvSpPr>
        <p:spPr>
          <a:xfrm>
            <a:off x="457199" y="1444978"/>
            <a:ext cx="8579555" cy="5034843"/>
          </a:xfrm>
        </p:spPr>
        <p:txBody>
          <a:bodyPr/>
          <a:lstStyle/>
          <a:p>
            <a:r>
              <a:rPr lang="zh-CN" altLang="en-US" dirty="0"/>
              <a:t>节点认为自己是根节点</a:t>
            </a:r>
            <a:endParaRPr lang="en-US" altLang="zh-CN" dirty="0"/>
          </a:p>
          <a:p>
            <a:pPr lvl="1"/>
            <a:r>
              <a:rPr lang="en-US" altLang="zh-CN" sz="1800" dirty="0" err="1">
                <a:latin typeface="Courier New" panose="02070309020205020404" pitchFamily="49" charset="0"/>
                <a:cs typeface="Courier New" panose="02070309020205020404" pitchFamily="49" charset="0"/>
              </a:rPr>
              <a:t>stp</a:t>
            </a:r>
            <a:r>
              <a:rPr lang="en-US" altLang="zh-CN" sz="1800" dirty="0">
                <a:latin typeface="Courier New" panose="02070309020205020404" pitchFamily="49" charset="0"/>
                <a:cs typeface="Courier New" panose="02070309020205020404" pitchFamily="49" charset="0"/>
              </a:rPr>
              <a:t>-&gt;</a:t>
            </a:r>
            <a:r>
              <a:rPr lang="en-US" altLang="zh-CN" sz="1800" dirty="0" err="1">
                <a:latin typeface="Courier New" panose="02070309020205020404" pitchFamily="49" charset="0"/>
                <a:cs typeface="Courier New" panose="02070309020205020404" pitchFamily="49" charset="0"/>
              </a:rPr>
              <a:t>designated_root</a:t>
            </a:r>
            <a:r>
              <a:rPr lang="en-US" altLang="zh-CN" sz="1800" dirty="0">
                <a:latin typeface="Courier New" panose="02070309020205020404" pitchFamily="49" charset="0"/>
                <a:cs typeface="Courier New" panose="02070309020205020404" pitchFamily="49" charset="0"/>
              </a:rPr>
              <a:t> = </a:t>
            </a:r>
            <a:r>
              <a:rPr lang="en-US" altLang="zh-CN" sz="1800" dirty="0" err="1">
                <a:latin typeface="Courier New" panose="02070309020205020404" pitchFamily="49" charset="0"/>
                <a:cs typeface="Courier New" panose="02070309020205020404" pitchFamily="49" charset="0"/>
              </a:rPr>
              <a:t>stp</a:t>
            </a:r>
            <a:r>
              <a:rPr lang="en-US" altLang="zh-CN" sz="1800" dirty="0">
                <a:latin typeface="Courier New" panose="02070309020205020404" pitchFamily="49" charset="0"/>
                <a:cs typeface="Courier New" panose="02070309020205020404" pitchFamily="49" charset="0"/>
              </a:rPr>
              <a:t>-&gt;</a:t>
            </a:r>
            <a:r>
              <a:rPr lang="en-US" altLang="zh-CN" sz="1800" dirty="0" err="1">
                <a:latin typeface="Courier New" panose="02070309020205020404" pitchFamily="49" charset="0"/>
                <a:cs typeface="Courier New" panose="02070309020205020404" pitchFamily="49" charset="0"/>
              </a:rPr>
              <a:t>switch_id</a:t>
            </a:r>
            <a:endParaRPr lang="en-US" altLang="zh-CN" sz="1800" dirty="0">
              <a:latin typeface="Courier New" panose="02070309020205020404" pitchFamily="49" charset="0"/>
              <a:cs typeface="Courier New" panose="02070309020205020404" pitchFamily="49" charset="0"/>
            </a:endParaRPr>
          </a:p>
          <a:p>
            <a:r>
              <a:rPr lang="zh-CN" altLang="en-US" dirty="0"/>
              <a:t>将每个端口设置为指定端口，即端口所在网段应该通过本节点连接到根节点</a:t>
            </a:r>
            <a:endParaRPr lang="en-US" altLang="zh-CN" dirty="0"/>
          </a:p>
          <a:p>
            <a:pPr lvl="1"/>
            <a:r>
              <a:rPr lang="en-US" altLang="zh-CN" sz="1800" dirty="0">
                <a:latin typeface="Courier New" panose="02070309020205020404" pitchFamily="49" charset="0"/>
                <a:cs typeface="Courier New" panose="02070309020205020404" pitchFamily="49" charset="0"/>
              </a:rPr>
              <a:t>p-&gt;</a:t>
            </a:r>
            <a:r>
              <a:rPr lang="en-US" altLang="zh-CN" sz="1800" dirty="0" err="1">
                <a:latin typeface="Courier New" panose="02070309020205020404" pitchFamily="49" charset="0"/>
                <a:cs typeface="Courier New" panose="02070309020205020404" pitchFamily="49" charset="0"/>
              </a:rPr>
              <a:t>designated_root</a:t>
            </a:r>
            <a:r>
              <a:rPr lang="en-US" altLang="zh-CN" sz="1800" dirty="0">
                <a:latin typeface="Courier New" panose="02070309020205020404" pitchFamily="49" charset="0"/>
                <a:cs typeface="Courier New" panose="02070309020205020404" pitchFamily="49" charset="0"/>
              </a:rPr>
              <a:t> = </a:t>
            </a:r>
            <a:r>
              <a:rPr lang="en-US" altLang="zh-CN" sz="1800" dirty="0" err="1">
                <a:latin typeface="Courier New" panose="02070309020205020404" pitchFamily="49" charset="0"/>
                <a:cs typeface="Courier New" panose="02070309020205020404" pitchFamily="49" charset="0"/>
              </a:rPr>
              <a:t>stp</a:t>
            </a:r>
            <a:r>
              <a:rPr lang="en-US" altLang="zh-CN" sz="1800" dirty="0">
                <a:latin typeface="Courier New" panose="02070309020205020404" pitchFamily="49" charset="0"/>
                <a:cs typeface="Courier New" panose="02070309020205020404" pitchFamily="49" charset="0"/>
              </a:rPr>
              <a:t>-&gt;</a:t>
            </a:r>
            <a:r>
              <a:rPr lang="en-US" altLang="zh-CN" sz="1800" dirty="0" err="1">
                <a:latin typeface="Courier New" panose="02070309020205020404" pitchFamily="49" charset="0"/>
                <a:cs typeface="Courier New" panose="02070309020205020404" pitchFamily="49" charset="0"/>
              </a:rPr>
              <a:t>switch_id</a:t>
            </a:r>
            <a:endParaRPr lang="en-US" altLang="zh-CN" sz="1800" dirty="0">
              <a:latin typeface="Courier New" panose="02070309020205020404" pitchFamily="49" charset="0"/>
              <a:cs typeface="Courier New" panose="02070309020205020404" pitchFamily="49" charset="0"/>
            </a:endParaRPr>
          </a:p>
          <a:p>
            <a:pPr lvl="1"/>
            <a:r>
              <a:rPr lang="en-US" altLang="zh-CN" sz="1800" dirty="0">
                <a:latin typeface="Courier New" panose="02070309020205020404" pitchFamily="49" charset="0"/>
                <a:cs typeface="Courier New" panose="02070309020205020404" pitchFamily="49" charset="0"/>
              </a:rPr>
              <a:t>p-&gt;</a:t>
            </a:r>
            <a:r>
              <a:rPr lang="en-US" altLang="zh-CN" sz="1800" dirty="0" err="1">
                <a:latin typeface="Courier New" panose="02070309020205020404" pitchFamily="49" charset="0"/>
                <a:cs typeface="Courier New" panose="02070309020205020404" pitchFamily="49" charset="0"/>
              </a:rPr>
              <a:t>designated_cost</a:t>
            </a:r>
            <a:r>
              <a:rPr lang="en-US" altLang="zh-CN" sz="1800" dirty="0">
                <a:latin typeface="Courier New" panose="02070309020205020404" pitchFamily="49" charset="0"/>
                <a:cs typeface="Courier New" panose="02070309020205020404" pitchFamily="49" charset="0"/>
              </a:rPr>
              <a:t> = 0</a:t>
            </a:r>
          </a:p>
          <a:p>
            <a:pPr lvl="1"/>
            <a:r>
              <a:rPr lang="en-US" altLang="zh-CN" sz="1800" dirty="0">
                <a:solidFill>
                  <a:srgbClr val="FF0000"/>
                </a:solidFill>
                <a:latin typeface="Courier New" panose="02070309020205020404" pitchFamily="49" charset="0"/>
                <a:cs typeface="Courier New" panose="02070309020205020404" pitchFamily="49" charset="0"/>
              </a:rPr>
              <a:t>p-&gt;</a:t>
            </a:r>
            <a:r>
              <a:rPr lang="en-US" altLang="zh-CN" sz="1800" dirty="0" err="1">
                <a:solidFill>
                  <a:srgbClr val="FF0000"/>
                </a:solidFill>
                <a:latin typeface="Courier New" panose="02070309020205020404" pitchFamily="49" charset="0"/>
                <a:cs typeface="Courier New" panose="02070309020205020404" pitchFamily="49" charset="0"/>
              </a:rPr>
              <a:t>designated_switch</a:t>
            </a:r>
            <a:r>
              <a:rPr lang="en-US" altLang="zh-CN" sz="1800" dirty="0">
                <a:solidFill>
                  <a:srgbClr val="FF0000"/>
                </a:solidFill>
                <a:latin typeface="Courier New" panose="02070309020205020404" pitchFamily="49" charset="0"/>
                <a:cs typeface="Courier New" panose="02070309020205020404" pitchFamily="49" charset="0"/>
              </a:rPr>
              <a:t> = </a:t>
            </a:r>
            <a:r>
              <a:rPr lang="en-US" altLang="zh-CN" sz="1800" dirty="0" err="1">
                <a:solidFill>
                  <a:srgbClr val="FF0000"/>
                </a:solidFill>
                <a:latin typeface="Courier New" panose="02070309020205020404" pitchFamily="49" charset="0"/>
                <a:cs typeface="Courier New" panose="02070309020205020404" pitchFamily="49" charset="0"/>
              </a:rPr>
              <a:t>stp</a:t>
            </a:r>
            <a:r>
              <a:rPr lang="en-US" altLang="zh-CN" sz="1800" dirty="0">
                <a:solidFill>
                  <a:srgbClr val="FF0000"/>
                </a:solidFill>
                <a:latin typeface="Courier New" panose="02070309020205020404" pitchFamily="49" charset="0"/>
                <a:cs typeface="Courier New" panose="02070309020205020404" pitchFamily="49" charset="0"/>
              </a:rPr>
              <a:t>-&gt;</a:t>
            </a:r>
            <a:r>
              <a:rPr lang="en-US" altLang="zh-CN" sz="1800" dirty="0" err="1">
                <a:solidFill>
                  <a:srgbClr val="FF0000"/>
                </a:solidFill>
                <a:latin typeface="Courier New" panose="02070309020205020404" pitchFamily="49" charset="0"/>
                <a:cs typeface="Courier New" panose="02070309020205020404" pitchFamily="49" charset="0"/>
              </a:rPr>
              <a:t>switch_id</a:t>
            </a:r>
            <a:endParaRPr lang="en-US" altLang="zh-CN" sz="1800" dirty="0">
              <a:solidFill>
                <a:srgbClr val="FF0000"/>
              </a:solidFill>
              <a:latin typeface="Courier New" panose="02070309020205020404" pitchFamily="49" charset="0"/>
              <a:cs typeface="Courier New" panose="02070309020205020404" pitchFamily="49" charset="0"/>
            </a:endParaRPr>
          </a:p>
          <a:p>
            <a:pPr lvl="1"/>
            <a:r>
              <a:rPr lang="en-US" altLang="zh-CN" sz="1800" dirty="0">
                <a:solidFill>
                  <a:srgbClr val="FF0000"/>
                </a:solidFill>
                <a:latin typeface="Courier New" panose="02070309020205020404" pitchFamily="49" charset="0"/>
                <a:cs typeface="Courier New" panose="02070309020205020404" pitchFamily="49" charset="0"/>
              </a:rPr>
              <a:t>p-&gt;</a:t>
            </a:r>
            <a:r>
              <a:rPr lang="en-US" altLang="zh-CN" sz="1800" dirty="0" err="1">
                <a:solidFill>
                  <a:srgbClr val="FF0000"/>
                </a:solidFill>
                <a:latin typeface="Courier New" panose="02070309020205020404" pitchFamily="49" charset="0"/>
                <a:cs typeface="Courier New" panose="02070309020205020404" pitchFamily="49" charset="0"/>
              </a:rPr>
              <a:t>designated_port</a:t>
            </a:r>
            <a:r>
              <a:rPr lang="en-US" altLang="zh-CN" sz="1800" dirty="0">
                <a:solidFill>
                  <a:srgbClr val="FF0000"/>
                </a:solidFill>
                <a:latin typeface="Courier New" panose="02070309020205020404" pitchFamily="49" charset="0"/>
                <a:cs typeface="Courier New" panose="02070309020205020404" pitchFamily="49" charset="0"/>
              </a:rPr>
              <a:t> = p-&gt;</a:t>
            </a:r>
            <a:r>
              <a:rPr lang="en-US" altLang="zh-CN" sz="1800" dirty="0" err="1">
                <a:solidFill>
                  <a:srgbClr val="FF0000"/>
                </a:solidFill>
                <a:latin typeface="Courier New" panose="02070309020205020404" pitchFamily="49" charset="0"/>
                <a:cs typeface="Courier New" panose="02070309020205020404" pitchFamily="49" charset="0"/>
              </a:rPr>
              <a:t>port_id</a:t>
            </a:r>
            <a:endParaRPr lang="en-US" altLang="zh-CN" sz="1800" dirty="0">
              <a:solidFill>
                <a:srgbClr val="FF0000"/>
              </a:solidFill>
              <a:latin typeface="Courier New" panose="02070309020205020404" pitchFamily="49" charset="0"/>
              <a:cs typeface="Courier New" panose="02070309020205020404" pitchFamily="49" charset="0"/>
            </a:endParaRPr>
          </a:p>
          <a:p>
            <a:r>
              <a:rPr lang="zh-CN" altLang="en-US" dirty="0"/>
              <a:t>端口为指定端口的判断条件</a:t>
            </a:r>
            <a:endParaRPr lang="en-US" altLang="zh-CN" dirty="0"/>
          </a:p>
          <a:p>
            <a:pPr lvl="1"/>
            <a:r>
              <a:rPr lang="en-US" altLang="zh-CN" sz="1800" dirty="0">
                <a:latin typeface="Courier New" panose="02070309020205020404" pitchFamily="49" charset="0"/>
                <a:cs typeface="Courier New" panose="02070309020205020404" pitchFamily="49" charset="0"/>
              </a:rPr>
              <a:t>p-&gt;</a:t>
            </a:r>
            <a:r>
              <a:rPr lang="en-US" altLang="zh-CN" sz="1800" dirty="0" err="1">
                <a:latin typeface="Courier New" panose="02070309020205020404" pitchFamily="49" charset="0"/>
                <a:cs typeface="Courier New" panose="02070309020205020404" pitchFamily="49" charset="0"/>
              </a:rPr>
              <a:t>designated_switch</a:t>
            </a:r>
            <a:r>
              <a:rPr lang="en-US" altLang="zh-CN" sz="1800" dirty="0">
                <a:latin typeface="Courier New" panose="02070309020205020404" pitchFamily="49" charset="0"/>
                <a:cs typeface="Courier New" panose="02070309020205020404" pitchFamily="49" charset="0"/>
              </a:rPr>
              <a:t> == </a:t>
            </a:r>
            <a:r>
              <a:rPr lang="en-US" altLang="zh-CN" sz="1800" dirty="0" err="1">
                <a:latin typeface="Courier New" panose="02070309020205020404" pitchFamily="49" charset="0"/>
                <a:cs typeface="Courier New" panose="02070309020205020404" pitchFamily="49" charset="0"/>
              </a:rPr>
              <a:t>stp</a:t>
            </a:r>
            <a:r>
              <a:rPr lang="en-US" altLang="zh-CN" sz="1800" dirty="0">
                <a:latin typeface="Courier New" panose="02070309020205020404" pitchFamily="49" charset="0"/>
                <a:cs typeface="Courier New" panose="02070309020205020404" pitchFamily="49" charset="0"/>
              </a:rPr>
              <a:t>-&gt;</a:t>
            </a:r>
            <a:r>
              <a:rPr lang="en-US" altLang="zh-CN" sz="1800" dirty="0" err="1">
                <a:latin typeface="Courier New" panose="02070309020205020404" pitchFamily="49" charset="0"/>
                <a:cs typeface="Courier New" panose="02070309020205020404" pitchFamily="49" charset="0"/>
              </a:rPr>
              <a:t>switch_id</a:t>
            </a:r>
            <a:r>
              <a:rPr lang="en-US" altLang="zh-CN" sz="1800" dirty="0">
                <a:latin typeface="Courier New" panose="02070309020205020404" pitchFamily="49" charset="0"/>
                <a:cs typeface="Courier New" panose="02070309020205020404" pitchFamily="49" charset="0"/>
              </a:rPr>
              <a:t> &amp;&amp; \</a:t>
            </a:r>
            <a:br>
              <a:rPr lang="en-US" altLang="zh-CN" sz="1800" dirty="0">
                <a:latin typeface="Courier New" panose="02070309020205020404" pitchFamily="49" charset="0"/>
                <a:cs typeface="Courier New" panose="02070309020205020404" pitchFamily="49" charset="0"/>
              </a:rPr>
            </a:br>
            <a:r>
              <a:rPr lang="en-US" altLang="zh-CN" sz="1800" dirty="0">
                <a:latin typeface="Courier New" panose="02070309020205020404" pitchFamily="49" charset="0"/>
                <a:cs typeface="Courier New" panose="02070309020205020404" pitchFamily="49" charset="0"/>
              </a:rPr>
              <a:t>p-&gt;</a:t>
            </a:r>
            <a:r>
              <a:rPr lang="en-US" altLang="zh-CN" sz="1800" dirty="0" err="1">
                <a:latin typeface="Courier New" panose="02070309020205020404" pitchFamily="49" charset="0"/>
                <a:cs typeface="Courier New" panose="02070309020205020404" pitchFamily="49" charset="0"/>
              </a:rPr>
              <a:t>designated_port</a:t>
            </a:r>
            <a:r>
              <a:rPr lang="en-US" altLang="zh-CN" sz="1800" dirty="0">
                <a:latin typeface="Courier New" panose="02070309020205020404" pitchFamily="49" charset="0"/>
                <a:cs typeface="Courier New" panose="02070309020205020404" pitchFamily="49" charset="0"/>
              </a:rPr>
              <a:t> == p-&gt;</a:t>
            </a:r>
            <a:r>
              <a:rPr lang="en-US" altLang="zh-CN" sz="1800" dirty="0" err="1">
                <a:latin typeface="Courier New" panose="02070309020205020404" pitchFamily="49" charset="0"/>
                <a:cs typeface="Courier New" panose="02070309020205020404" pitchFamily="49" charset="0"/>
              </a:rPr>
              <a:t>port_id</a:t>
            </a:r>
            <a:endParaRPr lang="en-US" altLang="zh-CN" sz="1800" dirty="0">
              <a:latin typeface="Courier New" panose="02070309020205020404" pitchFamily="49" charset="0"/>
              <a:cs typeface="Courier New" panose="02070309020205020404" pitchFamily="49" charset="0"/>
            </a:endParaRPr>
          </a:p>
          <a:p>
            <a:pPr lvl="2"/>
            <a:endParaRPr lang="en-US" altLang="zh-CN" dirty="0"/>
          </a:p>
          <a:p>
            <a:pPr lvl="1"/>
            <a:endParaRPr lang="zh-CN" altLang="en-US" dirty="0"/>
          </a:p>
        </p:txBody>
      </p:sp>
      <p:sp>
        <p:nvSpPr>
          <p:cNvPr id="4" name="灯片编号占位符 3"/>
          <p:cNvSpPr>
            <a:spLocks noGrp="1"/>
          </p:cNvSpPr>
          <p:nvPr>
            <p:ph type="sldNum" sz="quarter" idx="11"/>
          </p:nvPr>
        </p:nvSpPr>
        <p:spPr/>
        <p:txBody>
          <a:bodyPr/>
          <a:lstStyle/>
          <a:p>
            <a:fld id="{C2EED88A-182A-4877-BD12-0DE2FB9B90B1}" type="slidenum">
              <a:rPr lang="zh-CN" altLang="en-US" smtClean="0"/>
              <a:t>16</a:t>
            </a:fld>
            <a:endParaRPr lang="zh-CN"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69168" y="457200"/>
            <a:ext cx="8867328" cy="811560"/>
          </a:xfrm>
        </p:spPr>
        <p:txBody>
          <a:bodyPr/>
          <a:lstStyle/>
          <a:p>
            <a:r>
              <a:rPr lang="zh-CN" altLang="en-US" dirty="0"/>
              <a:t>生成树机制运行 </a:t>
            </a:r>
            <a:r>
              <a:rPr lang="en-US" altLang="zh-CN" dirty="0"/>
              <a:t>– </a:t>
            </a:r>
            <a:r>
              <a:rPr lang="zh-CN" altLang="en-US" dirty="0"/>
              <a:t>节点主动发送</a:t>
            </a:r>
            <a:r>
              <a:rPr lang="en-US" altLang="zh-CN" dirty="0"/>
              <a:t>Config</a:t>
            </a:r>
            <a:r>
              <a:rPr lang="zh-CN" altLang="en-US" dirty="0"/>
              <a:t>消息</a:t>
            </a:r>
          </a:p>
        </p:txBody>
      </p:sp>
      <p:sp>
        <p:nvSpPr>
          <p:cNvPr id="3" name="内容占位符 2"/>
          <p:cNvSpPr>
            <a:spLocks noGrp="1"/>
          </p:cNvSpPr>
          <p:nvPr>
            <p:ph idx="1"/>
          </p:nvPr>
        </p:nvSpPr>
        <p:spPr>
          <a:xfrm>
            <a:off x="457200" y="1444978"/>
            <a:ext cx="8579296" cy="5034843"/>
          </a:xfrm>
        </p:spPr>
        <p:txBody>
          <a:bodyPr/>
          <a:lstStyle/>
          <a:p>
            <a:r>
              <a:rPr lang="zh-CN" altLang="en-US" dirty="0"/>
              <a:t>当节点认为自己是根节点时，</a:t>
            </a:r>
            <a:r>
              <a:rPr lang="en-US" altLang="zh-CN" dirty="0">
                <a:solidFill>
                  <a:srgbClr val="FF0000"/>
                </a:solidFill>
              </a:rPr>
              <a:t> </a:t>
            </a:r>
            <a:r>
              <a:rPr lang="zh-CN" altLang="en-US" dirty="0">
                <a:solidFill>
                  <a:srgbClr val="FF0000"/>
                </a:solidFill>
              </a:rPr>
              <a:t>周期性主动</a:t>
            </a:r>
            <a:r>
              <a:rPr lang="zh-CN" altLang="en-US" dirty="0"/>
              <a:t>发送</a:t>
            </a:r>
            <a:r>
              <a:rPr lang="en-US" altLang="zh-CN" dirty="0"/>
              <a:t>Config</a:t>
            </a:r>
            <a:r>
              <a:rPr lang="zh-CN" altLang="en-US" dirty="0"/>
              <a:t>消息</a:t>
            </a:r>
            <a:r>
              <a:rPr lang="en-US" altLang="zh-CN" dirty="0"/>
              <a:t>(①)</a:t>
            </a:r>
          </a:p>
          <a:p>
            <a:pPr lvl="1"/>
            <a:r>
              <a:rPr lang="zh-CN" altLang="en-US" dirty="0"/>
              <a:t>每个端口发送的</a:t>
            </a:r>
            <a:r>
              <a:rPr lang="en-US" altLang="zh-CN" dirty="0"/>
              <a:t>Config</a:t>
            </a:r>
            <a:r>
              <a:rPr lang="zh-CN" altLang="en-US" dirty="0"/>
              <a:t>消息中，只有端口</a:t>
            </a:r>
            <a:r>
              <a:rPr lang="en-US" altLang="zh-CN" dirty="0"/>
              <a:t>ID</a:t>
            </a:r>
            <a:r>
              <a:rPr lang="zh-CN" altLang="en-US" dirty="0"/>
              <a:t>字段不同</a:t>
            </a:r>
            <a:endParaRPr lang="en-US" altLang="zh-CN" dirty="0"/>
          </a:p>
          <a:p>
            <a:pPr lvl="1"/>
            <a:endParaRPr lang="en-US" altLang="zh-CN" dirty="0"/>
          </a:p>
          <a:p>
            <a:pPr lvl="1"/>
            <a:endParaRPr lang="en-US" altLang="zh-CN" dirty="0"/>
          </a:p>
          <a:p>
            <a:pPr lvl="1"/>
            <a:endParaRPr lang="en-US" altLang="zh-CN" dirty="0"/>
          </a:p>
          <a:p>
            <a:pPr lvl="1"/>
            <a:endParaRPr lang="en-US" altLang="zh-CN" dirty="0"/>
          </a:p>
          <a:p>
            <a:endParaRPr lang="en-US" altLang="zh-CN" dirty="0"/>
          </a:p>
          <a:p>
            <a:r>
              <a:rPr lang="zh-CN" altLang="en-US" dirty="0"/>
              <a:t>节点通过</a:t>
            </a:r>
            <a:r>
              <a:rPr lang="en-US" altLang="zh-CN" dirty="0"/>
              <a:t>hello</a:t>
            </a:r>
            <a:r>
              <a:rPr lang="zh-CN" altLang="en-US" dirty="0"/>
              <a:t>定时器</a:t>
            </a:r>
            <a:r>
              <a:rPr lang="en-US" altLang="zh-CN" dirty="0"/>
              <a:t>(2</a:t>
            </a:r>
            <a:r>
              <a:rPr lang="zh-CN" altLang="en-US" dirty="0"/>
              <a:t>秒</a:t>
            </a:r>
            <a:r>
              <a:rPr lang="en-US" altLang="zh-CN" dirty="0"/>
              <a:t>)</a:t>
            </a:r>
            <a:r>
              <a:rPr lang="zh-CN" altLang="en-US" dirty="0"/>
              <a:t>周期发送</a:t>
            </a:r>
            <a:r>
              <a:rPr lang="en-US" altLang="zh-CN" dirty="0"/>
              <a:t>Config</a:t>
            </a:r>
            <a:r>
              <a:rPr lang="zh-CN" altLang="en-US" dirty="0"/>
              <a:t>消息，直到该节点不再认为自己是根节点为止</a:t>
            </a:r>
            <a:endParaRPr lang="en-US" altLang="zh-CN" dirty="0"/>
          </a:p>
          <a:p>
            <a:pPr lvl="1"/>
            <a:endParaRPr lang="en-US" altLang="zh-CN" dirty="0"/>
          </a:p>
          <a:p>
            <a:pPr lvl="1"/>
            <a:endParaRPr lang="zh-CN" altLang="en-US" dirty="0"/>
          </a:p>
        </p:txBody>
      </p:sp>
      <p:sp>
        <p:nvSpPr>
          <p:cNvPr id="4" name="灯片编号占位符 3"/>
          <p:cNvSpPr>
            <a:spLocks noGrp="1"/>
          </p:cNvSpPr>
          <p:nvPr>
            <p:ph type="sldNum" sz="quarter" idx="11"/>
          </p:nvPr>
        </p:nvSpPr>
        <p:spPr/>
        <p:txBody>
          <a:bodyPr/>
          <a:lstStyle/>
          <a:p>
            <a:fld id="{C2EED88A-182A-4877-BD12-0DE2FB9B90B1}" type="slidenum">
              <a:rPr lang="zh-CN" altLang="en-US" smtClean="0"/>
              <a:t>17</a:t>
            </a:fld>
            <a:endParaRPr lang="zh-CN" altLang="en-US"/>
          </a:p>
        </p:txBody>
      </p:sp>
      <p:grpSp>
        <p:nvGrpSpPr>
          <p:cNvPr id="5" name="组合 4"/>
          <p:cNvGrpSpPr/>
          <p:nvPr/>
        </p:nvGrpSpPr>
        <p:grpSpPr>
          <a:xfrm>
            <a:off x="2987824" y="2924944"/>
            <a:ext cx="3508700" cy="1631690"/>
            <a:chOff x="432097" y="2371708"/>
            <a:chExt cx="3508700" cy="1631690"/>
          </a:xfrm>
        </p:grpSpPr>
        <p:sp>
          <p:nvSpPr>
            <p:cNvPr id="7" name="椭圆 6"/>
            <p:cNvSpPr/>
            <p:nvPr/>
          </p:nvSpPr>
          <p:spPr>
            <a:xfrm>
              <a:off x="432097" y="3422486"/>
              <a:ext cx="828339" cy="580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b1</a:t>
              </a:r>
              <a:endParaRPr lang="zh-CN" altLang="en-US" sz="2000" dirty="0"/>
            </a:p>
          </p:txBody>
        </p:sp>
        <p:sp>
          <p:nvSpPr>
            <p:cNvPr id="8" name="椭圆 7"/>
            <p:cNvSpPr/>
            <p:nvPr/>
          </p:nvSpPr>
          <p:spPr>
            <a:xfrm>
              <a:off x="3112458" y="3422486"/>
              <a:ext cx="828339" cy="580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b2</a:t>
              </a:r>
              <a:endParaRPr lang="zh-CN" altLang="en-US" sz="2000" dirty="0"/>
            </a:p>
          </p:txBody>
        </p:sp>
        <p:cxnSp>
          <p:nvCxnSpPr>
            <p:cNvPr id="9" name="直接连接符 8"/>
            <p:cNvCxnSpPr>
              <a:endCxn id="7" idx="0"/>
            </p:cNvCxnSpPr>
            <p:nvPr/>
          </p:nvCxnSpPr>
          <p:spPr>
            <a:xfrm>
              <a:off x="846267" y="2371708"/>
              <a:ext cx="0" cy="105077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0" name="直接连接符 9"/>
            <p:cNvCxnSpPr>
              <a:endCxn id="8" idx="0"/>
            </p:cNvCxnSpPr>
            <p:nvPr/>
          </p:nvCxnSpPr>
          <p:spPr>
            <a:xfrm>
              <a:off x="3526628" y="2486382"/>
              <a:ext cx="0" cy="936104"/>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1" name="直接连接符 10"/>
            <p:cNvCxnSpPr>
              <a:stCxn id="7" idx="6"/>
              <a:endCxn id="8" idx="2"/>
            </p:cNvCxnSpPr>
            <p:nvPr/>
          </p:nvCxnSpPr>
          <p:spPr>
            <a:xfrm>
              <a:off x="1260436" y="3712942"/>
              <a:ext cx="1852022" cy="0"/>
            </a:xfrm>
            <a:prstGeom prst="line">
              <a:avLst/>
            </a:prstGeom>
            <a:ln w="28575"/>
          </p:spPr>
          <p:style>
            <a:lnRef idx="1">
              <a:schemeClr val="accent1"/>
            </a:lnRef>
            <a:fillRef idx="0">
              <a:schemeClr val="accent1"/>
            </a:fillRef>
            <a:effectRef idx="0">
              <a:schemeClr val="accent1"/>
            </a:effectRef>
            <a:fontRef idx="minor">
              <a:schemeClr val="tx1"/>
            </a:fontRef>
          </p:style>
        </p:cxnSp>
      </p:grpSp>
      <p:sp>
        <p:nvSpPr>
          <p:cNvPr id="14" name="文本框 13"/>
          <p:cNvSpPr txBox="1"/>
          <p:nvPr/>
        </p:nvSpPr>
        <p:spPr>
          <a:xfrm>
            <a:off x="1054363" y="4226715"/>
            <a:ext cx="1853456" cy="369332"/>
          </a:xfrm>
          <a:prstGeom prst="rect">
            <a:avLst/>
          </a:prstGeom>
          <a:noFill/>
        </p:spPr>
        <p:txBody>
          <a:bodyPr wrap="none" rtlCol="0">
            <a:spAutoFit/>
          </a:bodyPr>
          <a:lstStyle/>
          <a:p>
            <a:r>
              <a:rPr lang="en-US" altLang="zh-CN" dirty="0"/>
              <a:t>Switch ID: 0x0101</a:t>
            </a:r>
            <a:endParaRPr lang="zh-CN" altLang="en-US" dirty="0"/>
          </a:p>
        </p:txBody>
      </p:sp>
      <p:sp>
        <p:nvSpPr>
          <p:cNvPr id="15" name="文本框 14"/>
          <p:cNvSpPr txBox="1"/>
          <p:nvPr/>
        </p:nvSpPr>
        <p:spPr>
          <a:xfrm>
            <a:off x="6667769" y="4187302"/>
            <a:ext cx="1853456" cy="369332"/>
          </a:xfrm>
          <a:prstGeom prst="rect">
            <a:avLst/>
          </a:prstGeom>
          <a:noFill/>
        </p:spPr>
        <p:txBody>
          <a:bodyPr wrap="none" rtlCol="0">
            <a:spAutoFit/>
          </a:bodyPr>
          <a:lstStyle/>
          <a:p>
            <a:r>
              <a:rPr lang="en-US" altLang="zh-CN" dirty="0"/>
              <a:t>Switch ID: 0x0201</a:t>
            </a:r>
            <a:endParaRPr lang="zh-CN" altLang="en-US" dirty="0"/>
          </a:p>
        </p:txBody>
      </p:sp>
      <p:cxnSp>
        <p:nvCxnSpPr>
          <p:cNvPr id="17" name="直接箭头连接符 16"/>
          <p:cNvCxnSpPr/>
          <p:nvPr/>
        </p:nvCxnSpPr>
        <p:spPr>
          <a:xfrm flipV="1">
            <a:off x="3157998" y="3039618"/>
            <a:ext cx="0" cy="86257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8" name="文本框 17"/>
          <p:cNvSpPr txBox="1"/>
          <p:nvPr/>
        </p:nvSpPr>
        <p:spPr>
          <a:xfrm>
            <a:off x="931965" y="2850168"/>
            <a:ext cx="1800558" cy="1200329"/>
          </a:xfrm>
          <a:prstGeom prst="rect">
            <a:avLst/>
          </a:prstGeom>
          <a:noFill/>
        </p:spPr>
        <p:txBody>
          <a:bodyPr wrap="none" rtlCol="0">
            <a:spAutoFit/>
          </a:bodyPr>
          <a:lstStyle/>
          <a:p>
            <a:r>
              <a:rPr lang="en-US" altLang="zh-CN" dirty="0" err="1"/>
              <a:t>RootID</a:t>
            </a:r>
            <a:r>
              <a:rPr lang="en-US" altLang="zh-CN" dirty="0"/>
              <a:t>: 0x0101</a:t>
            </a:r>
          </a:p>
          <a:p>
            <a:r>
              <a:rPr lang="en-US" altLang="zh-CN" dirty="0" err="1"/>
              <a:t>PathCost</a:t>
            </a:r>
            <a:r>
              <a:rPr lang="en-US" altLang="zh-CN" dirty="0"/>
              <a:t>: 0</a:t>
            </a:r>
          </a:p>
          <a:p>
            <a:r>
              <a:rPr lang="en-US" altLang="zh-CN" dirty="0" err="1"/>
              <a:t>SwitchID</a:t>
            </a:r>
            <a:r>
              <a:rPr lang="en-US" altLang="zh-CN" dirty="0"/>
              <a:t>: 0x0101</a:t>
            </a:r>
          </a:p>
          <a:p>
            <a:r>
              <a:rPr lang="en-US" altLang="zh-CN" dirty="0" err="1">
                <a:solidFill>
                  <a:srgbClr val="FF0000"/>
                </a:solidFill>
              </a:rPr>
              <a:t>PortID</a:t>
            </a:r>
            <a:r>
              <a:rPr lang="en-US" altLang="zh-CN" dirty="0">
                <a:solidFill>
                  <a:srgbClr val="FF0000"/>
                </a:solidFill>
              </a:rPr>
              <a:t>: 0x02</a:t>
            </a:r>
            <a:endParaRPr lang="zh-CN" altLang="en-US" dirty="0">
              <a:solidFill>
                <a:srgbClr val="FF0000"/>
              </a:solidFill>
            </a:endParaRPr>
          </a:p>
        </p:txBody>
      </p:sp>
      <p:sp>
        <p:nvSpPr>
          <p:cNvPr id="19" name="文本框 18"/>
          <p:cNvSpPr txBox="1"/>
          <p:nvPr/>
        </p:nvSpPr>
        <p:spPr>
          <a:xfrm>
            <a:off x="3852931" y="2799696"/>
            <a:ext cx="1800558" cy="1200329"/>
          </a:xfrm>
          <a:prstGeom prst="rect">
            <a:avLst/>
          </a:prstGeom>
          <a:noFill/>
        </p:spPr>
        <p:txBody>
          <a:bodyPr wrap="none" rtlCol="0">
            <a:spAutoFit/>
          </a:bodyPr>
          <a:lstStyle/>
          <a:p>
            <a:r>
              <a:rPr lang="en-US" altLang="zh-CN" dirty="0" err="1"/>
              <a:t>RootID</a:t>
            </a:r>
            <a:r>
              <a:rPr lang="en-US" altLang="zh-CN" dirty="0"/>
              <a:t>: 0x0101</a:t>
            </a:r>
          </a:p>
          <a:p>
            <a:r>
              <a:rPr lang="en-US" altLang="zh-CN" dirty="0" err="1"/>
              <a:t>PathCost</a:t>
            </a:r>
            <a:r>
              <a:rPr lang="en-US" altLang="zh-CN" dirty="0"/>
              <a:t>: 0</a:t>
            </a:r>
          </a:p>
          <a:p>
            <a:r>
              <a:rPr lang="en-US" altLang="zh-CN" dirty="0" err="1"/>
              <a:t>SwitchID</a:t>
            </a:r>
            <a:r>
              <a:rPr lang="en-US" altLang="zh-CN" dirty="0"/>
              <a:t>: 0x0101</a:t>
            </a:r>
          </a:p>
          <a:p>
            <a:r>
              <a:rPr lang="en-US" altLang="zh-CN" dirty="0" err="1">
                <a:solidFill>
                  <a:srgbClr val="FF0000"/>
                </a:solidFill>
              </a:rPr>
              <a:t>PortID</a:t>
            </a:r>
            <a:r>
              <a:rPr lang="en-US" altLang="zh-CN" dirty="0">
                <a:solidFill>
                  <a:srgbClr val="FF0000"/>
                </a:solidFill>
              </a:rPr>
              <a:t>: 0x01</a:t>
            </a:r>
            <a:endParaRPr lang="zh-CN" altLang="en-US" dirty="0">
              <a:solidFill>
                <a:srgbClr val="FF0000"/>
              </a:solidFill>
            </a:endParaRPr>
          </a:p>
        </p:txBody>
      </p:sp>
      <p:cxnSp>
        <p:nvCxnSpPr>
          <p:cNvPr id="20" name="直接箭头连接符 19"/>
          <p:cNvCxnSpPr/>
          <p:nvPr/>
        </p:nvCxnSpPr>
        <p:spPr>
          <a:xfrm>
            <a:off x="3932781" y="4084373"/>
            <a:ext cx="1564159"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生成树机制运行 </a:t>
            </a:r>
            <a:r>
              <a:rPr lang="en-US" altLang="zh-CN" dirty="0"/>
              <a:t>– </a:t>
            </a:r>
            <a:r>
              <a:rPr lang="zh-CN" altLang="en-US" dirty="0"/>
              <a:t>处理</a:t>
            </a:r>
            <a:r>
              <a:rPr lang="en-US" altLang="zh-CN" dirty="0"/>
              <a:t>Config</a:t>
            </a:r>
            <a:r>
              <a:rPr lang="zh-CN" altLang="en-US" dirty="0"/>
              <a:t>消息</a:t>
            </a:r>
          </a:p>
        </p:txBody>
      </p:sp>
      <p:sp>
        <p:nvSpPr>
          <p:cNvPr id="3" name="内容占位符 2"/>
          <p:cNvSpPr>
            <a:spLocks noGrp="1"/>
          </p:cNvSpPr>
          <p:nvPr>
            <p:ph idx="1"/>
          </p:nvPr>
        </p:nvSpPr>
        <p:spPr>
          <a:xfrm>
            <a:off x="457199" y="1444978"/>
            <a:ext cx="8579555" cy="5034843"/>
          </a:xfrm>
        </p:spPr>
        <p:txBody>
          <a:bodyPr/>
          <a:lstStyle/>
          <a:p>
            <a:pPr marL="0" indent="0">
              <a:buNone/>
            </a:pPr>
            <a:r>
              <a:rPr lang="zh-CN" altLang="en-US" dirty="0"/>
              <a:t>收到</a:t>
            </a:r>
            <a:r>
              <a:rPr lang="en-US" altLang="zh-CN" dirty="0"/>
              <a:t>Config</a:t>
            </a:r>
            <a:r>
              <a:rPr lang="zh-CN" altLang="en-US" dirty="0"/>
              <a:t>消息后，</a:t>
            </a:r>
            <a:r>
              <a:rPr lang="zh-CN" altLang="en-US" dirty="0">
                <a:solidFill>
                  <a:srgbClr val="FF0000"/>
                </a:solidFill>
              </a:rPr>
              <a:t>将其与本端口</a:t>
            </a:r>
            <a:r>
              <a:rPr lang="en-US" altLang="zh-CN" dirty="0">
                <a:solidFill>
                  <a:srgbClr val="FF0000"/>
                </a:solidFill>
              </a:rPr>
              <a:t>Config</a:t>
            </a:r>
            <a:r>
              <a:rPr lang="zh-CN" altLang="en-US" dirty="0">
                <a:solidFill>
                  <a:srgbClr val="FF0000"/>
                </a:solidFill>
              </a:rPr>
              <a:t>进行优先级比较 </a:t>
            </a:r>
            <a:r>
              <a:rPr lang="en-US" altLang="zh-CN" dirty="0">
                <a:solidFill>
                  <a:srgbClr val="FF0000"/>
                </a:solidFill>
              </a:rPr>
              <a:t>(②)</a:t>
            </a:r>
          </a:p>
          <a:p>
            <a:r>
              <a:rPr lang="zh-CN" altLang="en-US" dirty="0"/>
              <a:t>如果收到的</a:t>
            </a:r>
            <a:r>
              <a:rPr lang="en-US" altLang="zh-CN" dirty="0"/>
              <a:t>Config</a:t>
            </a:r>
            <a:r>
              <a:rPr lang="zh-CN" altLang="en-US" dirty="0"/>
              <a:t>优先级高，说明该网段应该通过对方端口连接根节点</a:t>
            </a:r>
            <a:endParaRPr lang="en-US" altLang="zh-CN" dirty="0"/>
          </a:p>
          <a:p>
            <a:pPr lvl="1"/>
            <a:r>
              <a:rPr lang="zh-CN" altLang="en-US" dirty="0"/>
              <a:t>将本端口的</a:t>
            </a:r>
            <a:r>
              <a:rPr lang="en-US" altLang="zh-CN" dirty="0"/>
              <a:t>Config</a:t>
            </a:r>
            <a:r>
              <a:rPr lang="zh-CN" altLang="en-US" dirty="0"/>
              <a:t>替换为收到的</a:t>
            </a:r>
            <a:r>
              <a:rPr lang="en-US" altLang="zh-CN" dirty="0"/>
              <a:t>Config</a:t>
            </a:r>
            <a:r>
              <a:rPr lang="zh-CN" altLang="en-US" dirty="0"/>
              <a:t>消息</a:t>
            </a:r>
            <a:r>
              <a:rPr lang="en-US" altLang="zh-CN" dirty="0"/>
              <a:t>(</a:t>
            </a:r>
            <a:r>
              <a:rPr lang="zh-CN" altLang="en-US" dirty="0"/>
              <a:t>③</a:t>
            </a:r>
            <a:r>
              <a:rPr lang="en-US" altLang="zh-CN" dirty="0"/>
              <a:t>)</a:t>
            </a:r>
            <a:r>
              <a:rPr lang="en-US" altLang="zh-CN" dirty="0">
                <a:solidFill>
                  <a:srgbClr val="FF0000"/>
                </a:solidFill>
              </a:rPr>
              <a:t> </a:t>
            </a:r>
            <a:r>
              <a:rPr lang="zh-CN" altLang="en-US" dirty="0"/>
              <a:t>，本端口为非指定端口</a:t>
            </a:r>
            <a:endParaRPr lang="en-US" altLang="zh-CN" dirty="0"/>
          </a:p>
          <a:p>
            <a:pPr lvl="1"/>
            <a:r>
              <a:rPr lang="zh-CN" altLang="en-US" dirty="0">
                <a:solidFill>
                  <a:srgbClr val="FF0000"/>
                </a:solidFill>
              </a:rPr>
              <a:t>更新节点状态</a:t>
            </a:r>
            <a:r>
              <a:rPr lang="en-US" altLang="zh-CN" dirty="0">
                <a:solidFill>
                  <a:srgbClr val="FF0000"/>
                </a:solidFill>
              </a:rPr>
              <a:t>(④)</a:t>
            </a:r>
          </a:p>
          <a:p>
            <a:pPr lvl="1"/>
            <a:r>
              <a:rPr lang="zh-CN" altLang="en-US" dirty="0">
                <a:solidFill>
                  <a:srgbClr val="FF0000"/>
                </a:solidFill>
              </a:rPr>
              <a:t>更新其余</a:t>
            </a:r>
            <a:r>
              <a:rPr lang="en-US" altLang="zh-CN" dirty="0">
                <a:solidFill>
                  <a:srgbClr val="FF0000"/>
                </a:solidFill>
              </a:rPr>
              <a:t>(Other)</a:t>
            </a:r>
            <a:r>
              <a:rPr lang="zh-CN" altLang="en-US" dirty="0">
                <a:solidFill>
                  <a:srgbClr val="FF0000"/>
                </a:solidFill>
              </a:rPr>
              <a:t>端口的</a:t>
            </a:r>
            <a:r>
              <a:rPr lang="en-US" altLang="zh-CN" dirty="0">
                <a:solidFill>
                  <a:srgbClr val="FF0000"/>
                </a:solidFill>
              </a:rPr>
              <a:t>Config(</a:t>
            </a:r>
            <a:r>
              <a:rPr lang="zh-CN" altLang="en-US" dirty="0">
                <a:solidFill>
                  <a:srgbClr val="FF0000"/>
                </a:solidFill>
              </a:rPr>
              <a:t>⑤</a:t>
            </a:r>
            <a:r>
              <a:rPr lang="en-US" altLang="zh-CN" dirty="0">
                <a:solidFill>
                  <a:srgbClr val="FF0000"/>
                </a:solidFill>
              </a:rPr>
              <a:t>)</a:t>
            </a:r>
          </a:p>
          <a:p>
            <a:pPr lvl="1"/>
            <a:r>
              <a:rPr lang="zh-CN" altLang="en-US" dirty="0"/>
              <a:t>如果节点由根节点变为非根节点，停止</a:t>
            </a:r>
            <a:r>
              <a:rPr lang="en-US" altLang="zh-CN" dirty="0"/>
              <a:t>hello</a:t>
            </a:r>
            <a:r>
              <a:rPr lang="zh-CN" altLang="en-US" dirty="0"/>
              <a:t>定时器</a:t>
            </a:r>
            <a:endParaRPr lang="en-US" altLang="zh-CN" dirty="0"/>
          </a:p>
          <a:p>
            <a:pPr lvl="1"/>
            <a:r>
              <a:rPr lang="zh-CN" altLang="en-US" dirty="0"/>
              <a:t>将更新后的</a:t>
            </a:r>
            <a:r>
              <a:rPr lang="en-US" altLang="zh-CN" dirty="0"/>
              <a:t>Config</a:t>
            </a:r>
            <a:r>
              <a:rPr lang="zh-CN" altLang="en-US" dirty="0"/>
              <a:t>从每个指定端口转发出去</a:t>
            </a:r>
            <a:r>
              <a:rPr lang="en-US" altLang="zh-CN" dirty="0"/>
              <a:t>(①)</a:t>
            </a:r>
          </a:p>
          <a:p>
            <a:r>
              <a:rPr lang="zh-CN" altLang="en-US" dirty="0"/>
              <a:t>否则，说明该网段应该通过本端口连接根节点</a:t>
            </a:r>
            <a:endParaRPr lang="en-US" altLang="zh-CN" dirty="0"/>
          </a:p>
          <a:p>
            <a:pPr lvl="1"/>
            <a:r>
              <a:rPr lang="zh-CN" altLang="en-US" dirty="0"/>
              <a:t>该端口是指定端口，发送</a:t>
            </a:r>
            <a:r>
              <a:rPr lang="en-US" altLang="zh-CN" dirty="0"/>
              <a:t>Config</a:t>
            </a:r>
            <a:r>
              <a:rPr lang="zh-CN" altLang="en-US" dirty="0"/>
              <a:t>消息</a:t>
            </a:r>
            <a:r>
              <a:rPr lang="en-US" altLang="zh-CN" dirty="0"/>
              <a:t>(①)</a:t>
            </a:r>
          </a:p>
          <a:p>
            <a:pPr lvl="2"/>
            <a:endParaRPr lang="en-US" altLang="zh-CN" dirty="0"/>
          </a:p>
          <a:p>
            <a:endParaRPr lang="zh-CN" altLang="en-US" dirty="0"/>
          </a:p>
        </p:txBody>
      </p:sp>
      <p:sp>
        <p:nvSpPr>
          <p:cNvPr id="4" name="灯片编号占位符 3"/>
          <p:cNvSpPr>
            <a:spLocks noGrp="1"/>
          </p:cNvSpPr>
          <p:nvPr>
            <p:ph type="sldNum" sz="quarter" idx="11"/>
          </p:nvPr>
        </p:nvSpPr>
        <p:spPr/>
        <p:txBody>
          <a:bodyPr/>
          <a:lstStyle/>
          <a:p>
            <a:fld id="{C2EED88A-182A-4877-BD12-0DE2FB9B90B1}" type="slidenum">
              <a:rPr lang="zh-CN" altLang="en-US" smtClean="0"/>
              <a:t>18</a:t>
            </a:fld>
            <a:endParaRPr lang="zh-CN"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(②)</a:t>
            </a:r>
            <a:r>
              <a:rPr lang="en-US" altLang="zh-CN" dirty="0">
                <a:solidFill>
                  <a:srgbClr val="FF0000"/>
                </a:solidFill>
              </a:rPr>
              <a:t> </a:t>
            </a:r>
            <a:r>
              <a:rPr lang="zh-CN" altLang="en-US" dirty="0">
                <a:solidFill>
                  <a:srgbClr val="FF0000"/>
                </a:solidFill>
              </a:rPr>
              <a:t> </a:t>
            </a:r>
            <a:r>
              <a:rPr lang="en-US" altLang="zh-CN" dirty="0"/>
              <a:t>Config</a:t>
            </a:r>
            <a:r>
              <a:rPr lang="zh-CN" altLang="en-US" dirty="0"/>
              <a:t>之间的优先级比较</a:t>
            </a:r>
          </a:p>
        </p:txBody>
      </p:sp>
      <p:sp>
        <p:nvSpPr>
          <p:cNvPr id="4" name="灯片编号占位符 3"/>
          <p:cNvSpPr>
            <a:spLocks noGrp="1"/>
          </p:cNvSpPr>
          <p:nvPr>
            <p:ph type="sldNum" sz="quarter" idx="11"/>
          </p:nvPr>
        </p:nvSpPr>
        <p:spPr/>
        <p:txBody>
          <a:bodyPr/>
          <a:lstStyle/>
          <a:p>
            <a:fld id="{C2EED88A-182A-4877-BD12-0DE2FB9B90B1}" type="slidenum">
              <a:rPr lang="zh-CN" altLang="en-US" smtClean="0"/>
              <a:t>19</a:t>
            </a:fld>
            <a:endParaRPr lang="zh-CN" altLang="en-US"/>
          </a:p>
        </p:txBody>
      </p:sp>
      <p:sp>
        <p:nvSpPr>
          <p:cNvPr id="5" name="矩形 4"/>
          <p:cNvSpPr/>
          <p:nvPr/>
        </p:nvSpPr>
        <p:spPr>
          <a:xfrm>
            <a:off x="1083946" y="1412776"/>
            <a:ext cx="5627613" cy="781368"/>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lnSpc>
                <a:spcPct val="110000"/>
              </a:lnSpc>
            </a:pPr>
            <a:r>
              <a:rPr lang="zh-CN" altLang="en-US" sz="2200" dirty="0"/>
              <a:t>如果两者认为的根节点</a:t>
            </a:r>
            <a:r>
              <a:rPr lang="en-US" altLang="zh-CN" sz="2200" dirty="0"/>
              <a:t>ID</a:t>
            </a:r>
            <a:r>
              <a:rPr lang="zh-CN" altLang="en-US" sz="2200" dirty="0"/>
              <a:t>不同</a:t>
            </a:r>
            <a:endParaRPr lang="en-US" altLang="zh-CN" sz="2200" dirty="0"/>
          </a:p>
          <a:p>
            <a:pPr marL="742950" lvl="1" indent="-285750">
              <a:lnSpc>
                <a:spcPct val="110000"/>
              </a:lnSpc>
              <a:buFont typeface="Arial" panose="020B0604020202020204" pitchFamily="34" charset="0"/>
              <a:buChar char="•"/>
            </a:pPr>
            <a:r>
              <a:rPr lang="zh-CN" altLang="en-US" sz="2000" dirty="0"/>
              <a:t>则根节点</a:t>
            </a:r>
            <a:r>
              <a:rPr lang="en-US" altLang="zh-CN" sz="2000" dirty="0"/>
              <a:t>ID</a:t>
            </a:r>
            <a:r>
              <a:rPr lang="zh-CN" altLang="en-US" sz="2000" dirty="0"/>
              <a:t>小的一方优先级高</a:t>
            </a:r>
            <a:endParaRPr lang="en-US" altLang="zh-CN" sz="2000" dirty="0"/>
          </a:p>
        </p:txBody>
      </p:sp>
      <p:sp>
        <p:nvSpPr>
          <p:cNvPr id="6" name="矩形 5"/>
          <p:cNvSpPr/>
          <p:nvPr/>
        </p:nvSpPr>
        <p:spPr>
          <a:xfrm>
            <a:off x="1589449" y="2344343"/>
            <a:ext cx="5765007" cy="781368"/>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lnSpc>
                <a:spcPct val="110000"/>
              </a:lnSpc>
            </a:pPr>
            <a:r>
              <a:rPr lang="zh-CN" altLang="en-US" sz="2200" dirty="0"/>
              <a:t>如果两者到根节点的开销不同</a:t>
            </a:r>
            <a:endParaRPr lang="en-US" altLang="zh-CN" sz="2200" dirty="0"/>
          </a:p>
          <a:p>
            <a:pPr marL="800100" lvl="1" indent="-342900">
              <a:lnSpc>
                <a:spcPct val="110000"/>
              </a:lnSpc>
              <a:buFont typeface="Arial" panose="020B0604020202020204" pitchFamily="34" charset="0"/>
              <a:buChar char="•"/>
            </a:pPr>
            <a:r>
              <a:rPr lang="zh-CN" altLang="en-US" sz="2000" dirty="0"/>
              <a:t>则开销小的一方优先级高</a:t>
            </a:r>
            <a:endParaRPr lang="en-US" altLang="zh-CN" sz="2000" dirty="0"/>
          </a:p>
        </p:txBody>
      </p:sp>
      <p:sp>
        <p:nvSpPr>
          <p:cNvPr id="7" name="矩形 6"/>
          <p:cNvSpPr/>
          <p:nvPr/>
        </p:nvSpPr>
        <p:spPr>
          <a:xfrm>
            <a:off x="2130281" y="3275910"/>
            <a:ext cx="5765008" cy="781368"/>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lnSpc>
                <a:spcPct val="110000"/>
              </a:lnSpc>
            </a:pPr>
            <a:r>
              <a:rPr lang="zh-CN" altLang="en-US" sz="2200" dirty="0"/>
              <a:t>如果两者到根节点的上一跳节点不同</a:t>
            </a:r>
            <a:endParaRPr lang="en-US" altLang="zh-CN" sz="2200" dirty="0"/>
          </a:p>
          <a:p>
            <a:pPr marL="800100" lvl="1" indent="-342900">
              <a:lnSpc>
                <a:spcPct val="110000"/>
              </a:lnSpc>
              <a:buFont typeface="Arial" panose="020B0604020202020204" pitchFamily="34" charset="0"/>
              <a:buChar char="•"/>
            </a:pPr>
            <a:r>
              <a:rPr lang="zh-CN" altLang="en-US" sz="2000" dirty="0"/>
              <a:t>则上一跳节点</a:t>
            </a:r>
            <a:r>
              <a:rPr lang="en-US" altLang="zh-CN" sz="2000" dirty="0"/>
              <a:t>ID</a:t>
            </a:r>
            <a:r>
              <a:rPr lang="zh-CN" altLang="en-US" sz="2000" dirty="0"/>
              <a:t>小的一方优先级高</a:t>
            </a:r>
            <a:endParaRPr lang="en-US" altLang="zh-CN" sz="2000" dirty="0"/>
          </a:p>
        </p:txBody>
      </p:sp>
      <p:sp>
        <p:nvSpPr>
          <p:cNvPr id="8" name="矩形 7"/>
          <p:cNvSpPr/>
          <p:nvPr/>
        </p:nvSpPr>
        <p:spPr>
          <a:xfrm>
            <a:off x="2627784" y="4207478"/>
            <a:ext cx="5894670" cy="781368"/>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lnSpc>
                <a:spcPct val="110000"/>
              </a:lnSpc>
            </a:pPr>
            <a:r>
              <a:rPr lang="zh-CN" altLang="en-US" sz="2200" dirty="0"/>
              <a:t>如果两者到根节点的上一跳端口不同</a:t>
            </a:r>
            <a:endParaRPr lang="en-US" altLang="zh-CN" sz="2200" dirty="0"/>
          </a:p>
          <a:p>
            <a:pPr marL="800100" lvl="1" indent="-342900">
              <a:lnSpc>
                <a:spcPct val="110000"/>
              </a:lnSpc>
              <a:buFont typeface="Arial" panose="020B0604020202020204" pitchFamily="34" charset="0"/>
              <a:buChar char="•"/>
            </a:pPr>
            <a:r>
              <a:rPr lang="zh-CN" altLang="en-US" sz="2000" dirty="0"/>
              <a:t>则上一跳端口</a:t>
            </a:r>
            <a:r>
              <a:rPr lang="en-US" altLang="zh-CN" sz="2000" dirty="0"/>
              <a:t>ID</a:t>
            </a:r>
            <a:r>
              <a:rPr lang="zh-CN" altLang="en-US" sz="2000" dirty="0"/>
              <a:t>小的一方优先级高</a:t>
            </a:r>
          </a:p>
        </p:txBody>
      </p:sp>
      <p:grpSp>
        <p:nvGrpSpPr>
          <p:cNvPr id="16" name="组合 15"/>
          <p:cNvGrpSpPr/>
          <p:nvPr/>
        </p:nvGrpSpPr>
        <p:grpSpPr>
          <a:xfrm>
            <a:off x="221110" y="1788582"/>
            <a:ext cx="1044093" cy="1108553"/>
            <a:chOff x="-144502" y="2327047"/>
            <a:chExt cx="1044093" cy="1080120"/>
          </a:xfrm>
        </p:grpSpPr>
        <p:sp>
          <p:nvSpPr>
            <p:cNvPr id="9" name="箭头: 左弧形 8"/>
            <p:cNvSpPr/>
            <p:nvPr/>
          </p:nvSpPr>
          <p:spPr>
            <a:xfrm rot="19393083">
              <a:off x="467543" y="2327047"/>
              <a:ext cx="432048" cy="1080120"/>
            </a:xfrm>
            <a:prstGeom prst="curvedRightArrow">
              <a:avLst>
                <a:gd name="adj1" fmla="val 25000"/>
                <a:gd name="adj2" fmla="val 86314"/>
                <a:gd name="adj3"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11" name="文本框 10"/>
            <p:cNvSpPr txBox="1"/>
            <p:nvPr/>
          </p:nvSpPr>
          <p:spPr>
            <a:xfrm>
              <a:off x="-144502" y="3004174"/>
              <a:ext cx="646331" cy="369332"/>
            </a:xfrm>
            <a:prstGeom prst="rect">
              <a:avLst/>
            </a:prstGeom>
            <a:noFill/>
          </p:spPr>
          <p:txBody>
            <a:bodyPr wrap="none" rtlCol="0">
              <a:spAutoFit/>
            </a:bodyPr>
            <a:lstStyle/>
            <a:p>
              <a:r>
                <a:rPr lang="zh-CN" altLang="en-US" dirty="0"/>
                <a:t>相同</a:t>
              </a:r>
            </a:p>
          </p:txBody>
        </p:sp>
      </p:grpSp>
      <p:grpSp>
        <p:nvGrpSpPr>
          <p:cNvPr id="24" name="组合 23"/>
          <p:cNvGrpSpPr/>
          <p:nvPr/>
        </p:nvGrpSpPr>
        <p:grpSpPr>
          <a:xfrm>
            <a:off x="724463" y="2792883"/>
            <a:ext cx="1044093" cy="1108553"/>
            <a:chOff x="724463" y="4515456"/>
            <a:chExt cx="1044093" cy="1108553"/>
          </a:xfrm>
        </p:grpSpPr>
        <p:sp>
          <p:nvSpPr>
            <p:cNvPr id="20" name="箭头: 左弧形 19"/>
            <p:cNvSpPr/>
            <p:nvPr/>
          </p:nvSpPr>
          <p:spPr>
            <a:xfrm rot="19393083">
              <a:off x="1336508" y="4515456"/>
              <a:ext cx="432048" cy="1108553"/>
            </a:xfrm>
            <a:prstGeom prst="curvedRightArrow">
              <a:avLst>
                <a:gd name="adj1" fmla="val 25000"/>
                <a:gd name="adj2" fmla="val 86314"/>
                <a:gd name="adj3"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21" name="文本框 20"/>
            <p:cNvSpPr txBox="1"/>
            <p:nvPr/>
          </p:nvSpPr>
          <p:spPr>
            <a:xfrm>
              <a:off x="724463" y="5158754"/>
              <a:ext cx="646331" cy="379054"/>
            </a:xfrm>
            <a:prstGeom prst="rect">
              <a:avLst/>
            </a:prstGeom>
            <a:noFill/>
          </p:spPr>
          <p:txBody>
            <a:bodyPr wrap="none" rtlCol="0">
              <a:spAutoFit/>
            </a:bodyPr>
            <a:lstStyle/>
            <a:p>
              <a:r>
                <a:rPr lang="zh-CN" altLang="en-US" dirty="0"/>
                <a:t>相同</a:t>
              </a:r>
            </a:p>
          </p:txBody>
        </p:sp>
      </p:grpSp>
      <p:grpSp>
        <p:nvGrpSpPr>
          <p:cNvPr id="25" name="组合 24"/>
          <p:cNvGrpSpPr/>
          <p:nvPr/>
        </p:nvGrpSpPr>
        <p:grpSpPr>
          <a:xfrm>
            <a:off x="1245728" y="3771671"/>
            <a:ext cx="1060454" cy="1108553"/>
            <a:chOff x="1245728" y="5494244"/>
            <a:chExt cx="1060454" cy="1108553"/>
          </a:xfrm>
        </p:grpSpPr>
        <p:sp>
          <p:nvSpPr>
            <p:cNvPr id="22" name="箭头: 左弧形 21"/>
            <p:cNvSpPr/>
            <p:nvPr/>
          </p:nvSpPr>
          <p:spPr>
            <a:xfrm rot="19393083">
              <a:off x="1874134" y="5494244"/>
              <a:ext cx="432048" cy="1108553"/>
            </a:xfrm>
            <a:prstGeom prst="curvedRightArrow">
              <a:avLst>
                <a:gd name="adj1" fmla="val 25000"/>
                <a:gd name="adj2" fmla="val 86314"/>
                <a:gd name="adj3"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23" name="文本框 22"/>
            <p:cNvSpPr txBox="1"/>
            <p:nvPr/>
          </p:nvSpPr>
          <p:spPr>
            <a:xfrm>
              <a:off x="1245728" y="6154576"/>
              <a:ext cx="646331" cy="379054"/>
            </a:xfrm>
            <a:prstGeom prst="rect">
              <a:avLst/>
            </a:prstGeom>
            <a:noFill/>
          </p:spPr>
          <p:txBody>
            <a:bodyPr wrap="none" rtlCol="0">
              <a:spAutoFit/>
            </a:bodyPr>
            <a:lstStyle/>
            <a:p>
              <a:r>
                <a:rPr lang="zh-CN" altLang="en-US" dirty="0"/>
                <a:t>相同</a:t>
              </a:r>
            </a:p>
          </p:txBody>
        </p:sp>
      </p:grpSp>
      <p:sp>
        <p:nvSpPr>
          <p:cNvPr id="26" name="内容占位符 2"/>
          <p:cNvSpPr>
            <a:spLocks noGrp="1"/>
          </p:cNvSpPr>
          <p:nvPr>
            <p:ph idx="1"/>
          </p:nvPr>
        </p:nvSpPr>
        <p:spPr>
          <a:xfrm>
            <a:off x="457200" y="5138726"/>
            <a:ext cx="8435280" cy="1602642"/>
          </a:xfrm>
        </p:spPr>
        <p:txBody>
          <a:bodyPr/>
          <a:lstStyle/>
          <a:p>
            <a:r>
              <a:rPr lang="zh-CN" altLang="en-US" dirty="0"/>
              <a:t>什么时候进行</a:t>
            </a:r>
            <a:r>
              <a:rPr lang="en-US" altLang="zh-CN" dirty="0"/>
              <a:t>Config</a:t>
            </a:r>
            <a:r>
              <a:rPr lang="zh-CN" altLang="en-US" dirty="0"/>
              <a:t>优先级比较？</a:t>
            </a:r>
            <a:endParaRPr lang="en-US" altLang="zh-CN" dirty="0"/>
          </a:p>
          <a:p>
            <a:pPr lvl="1"/>
            <a:r>
              <a:rPr lang="zh-CN" altLang="en-US" dirty="0"/>
              <a:t>端口收到的</a:t>
            </a:r>
            <a:r>
              <a:rPr lang="en-US" altLang="zh-CN" dirty="0"/>
              <a:t>Config</a:t>
            </a:r>
            <a:r>
              <a:rPr lang="zh-CN" altLang="en-US" dirty="0"/>
              <a:t>消息之后（端口</a:t>
            </a:r>
            <a:r>
              <a:rPr lang="en-US" altLang="zh-CN" dirty="0"/>
              <a:t>Config</a:t>
            </a:r>
            <a:r>
              <a:rPr lang="zh-CN" altLang="en-US" dirty="0"/>
              <a:t>与收到</a:t>
            </a:r>
            <a:r>
              <a:rPr lang="en-US" altLang="zh-CN" dirty="0"/>
              <a:t>Config</a:t>
            </a:r>
            <a:r>
              <a:rPr lang="zh-CN" altLang="en-US" dirty="0"/>
              <a:t>消息的比较）</a:t>
            </a:r>
          </a:p>
          <a:p>
            <a:pPr lvl="1"/>
            <a:r>
              <a:rPr lang="zh-CN" altLang="en-US" dirty="0"/>
              <a:t>节点更新状态，从所有非指定端口中选取根端口时（端口间的比较）</a:t>
            </a:r>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6">
                                            <p:txEl>
                                              <p:pRg st="0" end="0"/>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6">
                                            <p:txEl>
                                              <p:pRg st="1" end="1"/>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6" grpId="0" bldLvl="0" animBg="1"/>
      <p:bldP spid="7" grpId="0" bldLvl="0" animBg="1"/>
      <p:bldP spid="8" grpId="0" bldLvl="0" animBg="1"/>
      <p:bldP spid="26"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大纲</a:t>
            </a:r>
          </a:p>
        </p:txBody>
      </p:sp>
      <p:sp>
        <p:nvSpPr>
          <p:cNvPr id="3" name="内容占位符 2"/>
          <p:cNvSpPr>
            <a:spLocks noGrp="1"/>
          </p:cNvSpPr>
          <p:nvPr>
            <p:ph idx="1"/>
          </p:nvPr>
        </p:nvSpPr>
        <p:spPr/>
        <p:txBody>
          <a:bodyPr/>
          <a:lstStyle/>
          <a:p>
            <a:pPr>
              <a:lnSpc>
                <a:spcPct val="200000"/>
              </a:lnSpc>
            </a:pPr>
            <a:r>
              <a:rPr lang="en-US" altLang="zh-CN"/>
              <a:t>Mininet</a:t>
            </a:r>
            <a:r>
              <a:rPr lang="zh-CN" altLang="en-US"/>
              <a:t>实验环境</a:t>
            </a:r>
          </a:p>
          <a:p>
            <a:pPr>
              <a:lnSpc>
                <a:spcPct val="200000"/>
              </a:lnSpc>
            </a:pPr>
            <a:r>
              <a:rPr lang="zh-CN" altLang="en-US"/>
              <a:t>广播网络实验</a:t>
            </a:r>
          </a:p>
          <a:p>
            <a:pPr>
              <a:lnSpc>
                <a:spcPct val="200000"/>
              </a:lnSpc>
            </a:pPr>
            <a:r>
              <a:rPr lang="zh-CN" altLang="en-US"/>
              <a:t>交换机转发实验</a:t>
            </a:r>
          </a:p>
          <a:p>
            <a:pPr>
              <a:lnSpc>
                <a:spcPct val="200000"/>
              </a:lnSpc>
            </a:pPr>
            <a:r>
              <a:rPr lang="zh-CN" altLang="en-US">
                <a:solidFill>
                  <a:srgbClr val="FF0000"/>
                </a:solidFill>
              </a:rPr>
              <a:t>生成树机制实验</a:t>
            </a:r>
            <a:endParaRPr lang="en-US" altLang="zh-CN">
              <a:solidFill>
                <a:srgbClr val="FF0000"/>
              </a:solidFill>
            </a:endParaRPr>
          </a:p>
          <a:p>
            <a:pPr>
              <a:lnSpc>
                <a:spcPct val="200000"/>
              </a:lnSpc>
            </a:pPr>
            <a:r>
              <a:rPr lang="zh-CN" altLang="en-US"/>
              <a:t>网络互联（软件路由器）实验</a:t>
            </a:r>
          </a:p>
          <a:p>
            <a:pPr>
              <a:lnSpc>
                <a:spcPct val="200000"/>
              </a:lnSpc>
            </a:pPr>
            <a:endParaRPr lang="zh-CN" altLang="en-US"/>
          </a:p>
        </p:txBody>
      </p:sp>
      <p:sp>
        <p:nvSpPr>
          <p:cNvPr id="4" name="灯片编号占位符 3"/>
          <p:cNvSpPr>
            <a:spLocks noGrp="1"/>
          </p:cNvSpPr>
          <p:nvPr>
            <p:ph type="sldNum" sz="quarter" idx="11"/>
          </p:nvPr>
        </p:nvSpPr>
        <p:spPr/>
        <p:txBody>
          <a:bodyPr/>
          <a:lstStyle/>
          <a:p>
            <a:fld id="{C2EED88A-182A-4877-BD12-0DE2FB9B90B1}" type="slidenum">
              <a:rPr lang="zh-CN" altLang="en-US" smtClean="0"/>
              <a:t>2</a:t>
            </a:fld>
            <a:endParaRPr lang="zh-CN"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(④)</a:t>
            </a:r>
            <a:r>
              <a:rPr lang="zh-CN" altLang="en-US" dirty="0"/>
              <a:t>更新节点状态</a:t>
            </a:r>
          </a:p>
        </p:txBody>
      </p:sp>
      <p:sp>
        <p:nvSpPr>
          <p:cNvPr id="3" name="内容占位符 2"/>
          <p:cNvSpPr>
            <a:spLocks noGrp="1"/>
          </p:cNvSpPr>
          <p:nvPr>
            <p:ph idx="1"/>
          </p:nvPr>
        </p:nvSpPr>
        <p:spPr>
          <a:xfrm>
            <a:off x="457200" y="1444978"/>
            <a:ext cx="8795320" cy="5034843"/>
          </a:xfrm>
        </p:spPr>
        <p:txBody>
          <a:bodyPr/>
          <a:lstStyle/>
          <a:p>
            <a:r>
              <a:rPr lang="zh-CN" altLang="en-US" dirty="0"/>
              <a:t>遍历所有端口，满足如下条件的为根端口</a:t>
            </a:r>
            <a:r>
              <a:rPr lang="en-US" altLang="zh-CN" dirty="0"/>
              <a:t>(</a:t>
            </a:r>
            <a:r>
              <a:rPr lang="en-US" altLang="zh-CN" dirty="0" err="1"/>
              <a:t>root_port</a:t>
            </a:r>
            <a:r>
              <a:rPr lang="en-US" altLang="zh-CN" dirty="0"/>
              <a:t>)</a:t>
            </a:r>
          </a:p>
          <a:p>
            <a:pPr lvl="1"/>
            <a:r>
              <a:rPr lang="zh-CN" altLang="en-US" dirty="0"/>
              <a:t>该端口是非指定端口</a:t>
            </a:r>
            <a:endParaRPr lang="en-US" altLang="zh-CN" dirty="0"/>
          </a:p>
          <a:p>
            <a:pPr lvl="1"/>
            <a:r>
              <a:rPr lang="zh-CN" altLang="en-US" dirty="0"/>
              <a:t>该端口的优先级要高于所有其余非指定端口</a:t>
            </a:r>
            <a:r>
              <a:rPr lang="en-US" altLang="zh-CN" dirty="0"/>
              <a:t>(②)</a:t>
            </a:r>
          </a:p>
          <a:p>
            <a:pPr marL="457200" lvl="1" indent="0">
              <a:lnSpc>
                <a:spcPct val="100000"/>
              </a:lnSpc>
              <a:buNone/>
            </a:pPr>
            <a:endParaRPr lang="en-US" altLang="zh-CN" sz="1800" dirty="0">
              <a:latin typeface="Courier New" panose="02070309020205020404" pitchFamily="49" charset="0"/>
              <a:cs typeface="Courier New" panose="02070309020205020404" pitchFamily="49" charset="0"/>
            </a:endParaRPr>
          </a:p>
          <a:p>
            <a:pPr marL="457200" lvl="1" indent="0">
              <a:lnSpc>
                <a:spcPct val="100000"/>
              </a:lnSpc>
              <a:buNone/>
            </a:pPr>
            <a:endParaRPr lang="en-US" altLang="zh-CN" sz="1800" dirty="0">
              <a:latin typeface="Courier New" panose="02070309020205020404" pitchFamily="49" charset="0"/>
              <a:cs typeface="Courier New" panose="02070309020205020404" pitchFamily="49" charset="0"/>
            </a:endParaRPr>
          </a:p>
          <a:p>
            <a:r>
              <a:rPr lang="zh-CN" altLang="en-US" dirty="0"/>
              <a:t>更新节点状态，选择通过</a:t>
            </a:r>
            <a:r>
              <a:rPr lang="en-US" altLang="zh-CN" dirty="0" err="1"/>
              <a:t>root_port</a:t>
            </a:r>
            <a:r>
              <a:rPr lang="zh-CN" altLang="en-US" dirty="0"/>
              <a:t>连接到根节点：</a:t>
            </a:r>
            <a:endParaRPr lang="en-US" altLang="zh-CN" dirty="0"/>
          </a:p>
          <a:p>
            <a:pPr lvl="1"/>
            <a:r>
              <a:rPr lang="en-US" altLang="zh-CN" sz="1800" dirty="0" err="1">
                <a:latin typeface="Courier New" panose="02070309020205020404" pitchFamily="49" charset="0"/>
                <a:cs typeface="Courier New" panose="02070309020205020404" pitchFamily="49" charset="0"/>
              </a:rPr>
              <a:t>stp</a:t>
            </a:r>
            <a:r>
              <a:rPr lang="en-US" altLang="zh-CN" sz="1800" dirty="0">
                <a:latin typeface="Courier New" panose="02070309020205020404" pitchFamily="49" charset="0"/>
                <a:cs typeface="Courier New" panose="02070309020205020404" pitchFamily="49" charset="0"/>
              </a:rPr>
              <a:t>-&gt;</a:t>
            </a:r>
            <a:r>
              <a:rPr lang="en-US" altLang="zh-CN" sz="1800" dirty="0" err="1">
                <a:latin typeface="Courier New" panose="02070309020205020404" pitchFamily="49" charset="0"/>
                <a:cs typeface="Courier New" panose="02070309020205020404" pitchFamily="49" charset="0"/>
              </a:rPr>
              <a:t>root_port</a:t>
            </a:r>
            <a:r>
              <a:rPr lang="en-US" altLang="zh-CN" sz="1800" dirty="0">
                <a:latin typeface="Courier New" panose="02070309020205020404" pitchFamily="49" charset="0"/>
                <a:cs typeface="Courier New" panose="02070309020205020404" pitchFamily="49" charset="0"/>
              </a:rPr>
              <a:t> = </a:t>
            </a:r>
            <a:r>
              <a:rPr lang="en-US" altLang="zh-CN" sz="1800" dirty="0" err="1">
                <a:latin typeface="Courier New" panose="02070309020205020404" pitchFamily="49" charset="0"/>
                <a:cs typeface="Courier New" panose="02070309020205020404" pitchFamily="49" charset="0"/>
              </a:rPr>
              <a:t>root_port</a:t>
            </a:r>
            <a:endParaRPr lang="en-US" altLang="zh-CN" sz="1800" dirty="0">
              <a:latin typeface="Courier New" panose="02070309020205020404" pitchFamily="49" charset="0"/>
              <a:cs typeface="Courier New" panose="02070309020205020404" pitchFamily="49" charset="0"/>
            </a:endParaRPr>
          </a:p>
          <a:p>
            <a:pPr lvl="1"/>
            <a:r>
              <a:rPr lang="en-US" altLang="zh-CN" sz="1800" dirty="0" err="1">
                <a:latin typeface="Courier New" panose="02070309020205020404" pitchFamily="49" charset="0"/>
                <a:cs typeface="Courier New" panose="02070309020205020404" pitchFamily="49" charset="0"/>
              </a:rPr>
              <a:t>stp</a:t>
            </a:r>
            <a:r>
              <a:rPr lang="en-US" altLang="zh-CN" sz="1800" dirty="0">
                <a:latin typeface="Courier New" panose="02070309020205020404" pitchFamily="49" charset="0"/>
                <a:cs typeface="Courier New" panose="02070309020205020404" pitchFamily="49" charset="0"/>
              </a:rPr>
              <a:t>-&gt;</a:t>
            </a:r>
            <a:r>
              <a:rPr lang="en-US" altLang="zh-CN" sz="1800" dirty="0" err="1">
                <a:latin typeface="Courier New" panose="02070309020205020404" pitchFamily="49" charset="0"/>
                <a:cs typeface="Courier New" panose="02070309020205020404" pitchFamily="49" charset="0"/>
              </a:rPr>
              <a:t>designate_root</a:t>
            </a:r>
            <a:r>
              <a:rPr lang="en-US" altLang="zh-CN" sz="1800" dirty="0">
                <a:latin typeface="Courier New" panose="02070309020205020404" pitchFamily="49" charset="0"/>
                <a:cs typeface="Courier New" panose="02070309020205020404" pitchFamily="49" charset="0"/>
              </a:rPr>
              <a:t> = </a:t>
            </a:r>
            <a:r>
              <a:rPr lang="en-US" altLang="zh-CN" sz="1800" dirty="0" err="1">
                <a:latin typeface="Courier New" panose="02070309020205020404" pitchFamily="49" charset="0"/>
                <a:cs typeface="Courier New" panose="02070309020205020404" pitchFamily="49" charset="0"/>
              </a:rPr>
              <a:t>root_port</a:t>
            </a:r>
            <a:r>
              <a:rPr lang="en-US" altLang="zh-CN" sz="1800" dirty="0">
                <a:latin typeface="Courier New" panose="02070309020205020404" pitchFamily="49" charset="0"/>
                <a:cs typeface="Courier New" panose="02070309020205020404" pitchFamily="49" charset="0"/>
              </a:rPr>
              <a:t>-&gt;</a:t>
            </a:r>
            <a:r>
              <a:rPr lang="en-US" altLang="zh-CN" sz="1800" dirty="0" err="1">
                <a:latin typeface="Courier New" panose="02070309020205020404" pitchFamily="49" charset="0"/>
                <a:cs typeface="Courier New" panose="02070309020205020404" pitchFamily="49" charset="0"/>
              </a:rPr>
              <a:t>designated_root</a:t>
            </a:r>
            <a:endParaRPr lang="en-US" altLang="zh-CN" sz="1800" dirty="0">
              <a:latin typeface="Courier New" panose="02070309020205020404" pitchFamily="49" charset="0"/>
              <a:cs typeface="Courier New" panose="02070309020205020404" pitchFamily="49" charset="0"/>
            </a:endParaRPr>
          </a:p>
          <a:p>
            <a:pPr lvl="1"/>
            <a:r>
              <a:rPr lang="en-US" altLang="zh-CN" sz="1800" dirty="0" err="1">
                <a:latin typeface="Courier New" panose="02070309020205020404" pitchFamily="49" charset="0"/>
                <a:cs typeface="Courier New" panose="02070309020205020404" pitchFamily="49" charset="0"/>
              </a:rPr>
              <a:t>stp</a:t>
            </a:r>
            <a:r>
              <a:rPr lang="en-US" altLang="zh-CN" sz="1800" dirty="0">
                <a:latin typeface="Courier New" panose="02070309020205020404" pitchFamily="49" charset="0"/>
                <a:cs typeface="Courier New" panose="02070309020205020404" pitchFamily="49" charset="0"/>
              </a:rPr>
              <a:t>-&gt;</a:t>
            </a:r>
            <a:r>
              <a:rPr lang="en-US" altLang="zh-CN" sz="1800" dirty="0" err="1">
                <a:latin typeface="Courier New" panose="02070309020205020404" pitchFamily="49" charset="0"/>
                <a:cs typeface="Courier New" panose="02070309020205020404" pitchFamily="49" charset="0"/>
              </a:rPr>
              <a:t>root_path_cost</a:t>
            </a:r>
            <a:r>
              <a:rPr lang="en-US" altLang="zh-CN" sz="1800" dirty="0">
                <a:latin typeface="Courier New" panose="02070309020205020404" pitchFamily="49" charset="0"/>
                <a:cs typeface="Courier New" panose="02070309020205020404" pitchFamily="49" charset="0"/>
              </a:rPr>
              <a:t> = </a:t>
            </a:r>
            <a:r>
              <a:rPr lang="en-US" altLang="zh-CN" sz="1800" dirty="0" err="1">
                <a:latin typeface="Courier New" panose="02070309020205020404" pitchFamily="49" charset="0"/>
                <a:cs typeface="Courier New" panose="02070309020205020404" pitchFamily="49" charset="0"/>
              </a:rPr>
              <a:t>root_port</a:t>
            </a:r>
            <a:r>
              <a:rPr lang="en-US" altLang="zh-CN" sz="1800" dirty="0">
                <a:latin typeface="Courier New" panose="02070309020205020404" pitchFamily="49" charset="0"/>
                <a:cs typeface="Courier New" panose="02070309020205020404" pitchFamily="49" charset="0"/>
              </a:rPr>
              <a:t>-&gt;</a:t>
            </a:r>
            <a:r>
              <a:rPr lang="en-US" altLang="zh-CN" sz="1800" dirty="0" err="1">
                <a:latin typeface="Courier New" panose="02070309020205020404" pitchFamily="49" charset="0"/>
                <a:cs typeface="Courier New" panose="02070309020205020404" pitchFamily="49" charset="0"/>
              </a:rPr>
              <a:t>designated_cost</a:t>
            </a:r>
            <a:r>
              <a:rPr lang="en-US" altLang="zh-CN" sz="1800" dirty="0">
                <a:latin typeface="Courier New" panose="02070309020205020404" pitchFamily="49" charset="0"/>
                <a:cs typeface="Courier New" panose="02070309020205020404" pitchFamily="49" charset="0"/>
              </a:rPr>
              <a:t> + \ </a:t>
            </a:r>
            <a:r>
              <a:rPr lang="en-US" altLang="zh-CN" sz="1800" dirty="0" err="1">
                <a:latin typeface="Courier New" panose="02070309020205020404" pitchFamily="49" charset="0"/>
                <a:cs typeface="Courier New" panose="02070309020205020404" pitchFamily="49" charset="0"/>
              </a:rPr>
              <a:t>root_port</a:t>
            </a:r>
            <a:r>
              <a:rPr lang="en-US" altLang="zh-CN" sz="1800" dirty="0">
                <a:latin typeface="Courier New" panose="02070309020205020404" pitchFamily="49" charset="0"/>
                <a:cs typeface="Courier New" panose="02070309020205020404" pitchFamily="49" charset="0"/>
              </a:rPr>
              <a:t>-&gt;</a:t>
            </a:r>
            <a:r>
              <a:rPr lang="en-US" altLang="zh-CN" sz="1800" dirty="0" err="1">
                <a:latin typeface="Courier New" panose="02070309020205020404" pitchFamily="49" charset="0"/>
                <a:cs typeface="Courier New" panose="02070309020205020404" pitchFamily="49" charset="0"/>
              </a:rPr>
              <a:t>path_cost</a:t>
            </a:r>
            <a:endParaRPr lang="en-US" altLang="zh-CN" sz="1800" dirty="0">
              <a:latin typeface="Courier New" panose="02070309020205020404" pitchFamily="49" charset="0"/>
              <a:cs typeface="Courier New" panose="02070309020205020404" pitchFamily="49" charset="0"/>
            </a:endParaRPr>
          </a:p>
        </p:txBody>
      </p:sp>
      <p:sp>
        <p:nvSpPr>
          <p:cNvPr id="4" name="灯片编号占位符 3"/>
          <p:cNvSpPr>
            <a:spLocks noGrp="1"/>
          </p:cNvSpPr>
          <p:nvPr>
            <p:ph type="sldNum" sz="quarter" idx="11"/>
          </p:nvPr>
        </p:nvSpPr>
        <p:spPr/>
        <p:txBody>
          <a:bodyPr/>
          <a:lstStyle/>
          <a:p>
            <a:fld id="{C2EED88A-182A-4877-BD12-0DE2FB9B90B1}" type="slidenum">
              <a:rPr lang="zh-CN" altLang="en-US" smtClean="0"/>
              <a:t>20</a:t>
            </a:fld>
            <a:endParaRPr lang="zh-CN"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(⑤)</a:t>
            </a:r>
            <a:r>
              <a:rPr lang="zh-CN" altLang="en-US" dirty="0"/>
              <a:t>更新端口的</a:t>
            </a:r>
            <a:r>
              <a:rPr lang="en-US" altLang="zh-CN" dirty="0"/>
              <a:t>Config</a:t>
            </a:r>
            <a:endParaRPr lang="zh-CN" altLang="en-US" dirty="0"/>
          </a:p>
        </p:txBody>
      </p:sp>
      <p:sp>
        <p:nvSpPr>
          <p:cNvPr id="3" name="内容占位符 2"/>
          <p:cNvSpPr>
            <a:spLocks noGrp="1"/>
          </p:cNvSpPr>
          <p:nvPr>
            <p:ph idx="1"/>
          </p:nvPr>
        </p:nvSpPr>
        <p:spPr/>
        <p:txBody>
          <a:bodyPr/>
          <a:lstStyle/>
          <a:p>
            <a:r>
              <a:rPr lang="zh-CN" altLang="en-US" sz="2000" dirty="0"/>
              <a:t>节点在更新自己的状态后，哪些端口的</a:t>
            </a:r>
            <a:r>
              <a:rPr lang="en-US" altLang="zh-CN" sz="2000" dirty="0"/>
              <a:t>Config</a:t>
            </a:r>
            <a:r>
              <a:rPr lang="zh-CN" altLang="en-US" sz="2000" dirty="0"/>
              <a:t>需要更新？</a:t>
            </a:r>
            <a:endParaRPr lang="en-US" altLang="zh-CN" sz="2000" dirty="0"/>
          </a:p>
          <a:p>
            <a:pPr lvl="1"/>
            <a:r>
              <a:rPr lang="zh-CN" altLang="en-US" sz="1800" dirty="0"/>
              <a:t>非指定端口 </a:t>
            </a:r>
            <a:r>
              <a:rPr lang="en-US" altLang="zh-CN" sz="1800" dirty="0"/>
              <a:t>-&gt; </a:t>
            </a:r>
            <a:r>
              <a:rPr lang="zh-CN" altLang="en-US" sz="1800" dirty="0"/>
              <a:t>非指定端口（不需要处理）</a:t>
            </a:r>
            <a:endParaRPr lang="en-US" altLang="zh-CN" sz="1800" dirty="0"/>
          </a:p>
          <a:p>
            <a:pPr lvl="1"/>
            <a:r>
              <a:rPr lang="zh-CN" altLang="en-US" sz="1800" dirty="0"/>
              <a:t>指定端口 </a:t>
            </a:r>
            <a:r>
              <a:rPr lang="en-US" altLang="zh-CN" sz="1800" dirty="0"/>
              <a:t>-&gt; </a:t>
            </a:r>
            <a:r>
              <a:rPr lang="zh-CN" altLang="en-US" sz="1800" dirty="0"/>
              <a:t>指定端口（需要更新信息，如下）</a:t>
            </a:r>
            <a:endParaRPr lang="en-US" altLang="zh-CN" sz="1800" dirty="0"/>
          </a:p>
          <a:p>
            <a:pPr lvl="1"/>
            <a:r>
              <a:rPr lang="zh-CN" altLang="en-US" sz="1800" dirty="0"/>
              <a:t>指定端口 </a:t>
            </a:r>
            <a:r>
              <a:rPr lang="en-US" altLang="zh-CN" sz="1800" dirty="0"/>
              <a:t>-&gt; </a:t>
            </a:r>
            <a:r>
              <a:rPr lang="zh-CN" altLang="en-US" sz="1800" dirty="0"/>
              <a:t>非指定端口（只有收到</a:t>
            </a:r>
            <a:r>
              <a:rPr lang="en-US" altLang="zh-CN" sz="1800" dirty="0"/>
              <a:t>Config</a:t>
            </a:r>
            <a:r>
              <a:rPr lang="zh-CN" altLang="en-US" sz="1800" dirty="0"/>
              <a:t>时可能，已处理）</a:t>
            </a:r>
            <a:endParaRPr lang="en-US" altLang="zh-CN" sz="1800" dirty="0"/>
          </a:p>
          <a:p>
            <a:pPr lvl="1"/>
            <a:r>
              <a:rPr lang="zh-CN" altLang="en-US" sz="1800" dirty="0"/>
              <a:t>非指定端口 </a:t>
            </a:r>
            <a:r>
              <a:rPr lang="en-US" altLang="zh-CN" sz="1800" dirty="0"/>
              <a:t>-&gt; </a:t>
            </a:r>
            <a:r>
              <a:rPr lang="zh-CN" altLang="en-US" sz="1800" dirty="0"/>
              <a:t>指定端口（可能，条件如下）</a:t>
            </a:r>
            <a:endParaRPr lang="en-US" altLang="zh-CN" sz="1800" dirty="0"/>
          </a:p>
          <a:p>
            <a:r>
              <a:rPr lang="zh-CN" altLang="en-US" sz="2000" dirty="0"/>
              <a:t>如果一个端口为非指定端口，且</a:t>
            </a:r>
            <a:r>
              <a:rPr lang="zh-CN" altLang="en-US" sz="2000" dirty="0">
                <a:solidFill>
                  <a:srgbClr val="FF0000"/>
                </a:solidFill>
              </a:rPr>
              <a:t>其</a:t>
            </a:r>
            <a:r>
              <a:rPr lang="en-US" altLang="zh-CN" sz="2000" dirty="0">
                <a:solidFill>
                  <a:srgbClr val="FF0000"/>
                </a:solidFill>
              </a:rPr>
              <a:t>Config</a:t>
            </a:r>
            <a:r>
              <a:rPr lang="zh-CN" altLang="en-US" sz="2000" dirty="0">
                <a:solidFill>
                  <a:srgbClr val="FF0000"/>
                </a:solidFill>
              </a:rPr>
              <a:t>较网段内其他端口优先级更高</a:t>
            </a:r>
            <a:r>
              <a:rPr lang="en-US" altLang="zh-CN" sz="2000" dirty="0">
                <a:solidFill>
                  <a:srgbClr val="FF0000"/>
                </a:solidFill>
              </a:rPr>
              <a:t>(②)</a:t>
            </a:r>
            <a:r>
              <a:rPr lang="zh-CN" altLang="en-US" sz="2000" dirty="0"/>
              <a:t>，那么该端口成为指定端口：</a:t>
            </a:r>
            <a:endParaRPr lang="en-US" altLang="zh-CN" sz="2000" dirty="0"/>
          </a:p>
          <a:p>
            <a:pPr lvl="1"/>
            <a:r>
              <a:rPr lang="en-US" altLang="zh-CN" sz="1800" dirty="0">
                <a:latin typeface="Courier New" panose="02070309020205020404" pitchFamily="49" charset="0"/>
                <a:cs typeface="Courier New" panose="02070309020205020404" pitchFamily="49" charset="0"/>
              </a:rPr>
              <a:t>p-&gt;</a:t>
            </a:r>
            <a:r>
              <a:rPr lang="en-US" altLang="zh-CN" sz="1800" dirty="0" err="1">
                <a:latin typeface="Courier New" panose="02070309020205020404" pitchFamily="49" charset="0"/>
                <a:cs typeface="Courier New" panose="02070309020205020404" pitchFamily="49" charset="0"/>
              </a:rPr>
              <a:t>designated_switch</a:t>
            </a:r>
            <a:r>
              <a:rPr lang="en-US" altLang="zh-CN" sz="1800" dirty="0">
                <a:latin typeface="Courier New" panose="02070309020205020404" pitchFamily="49" charset="0"/>
                <a:cs typeface="Courier New" panose="02070309020205020404" pitchFamily="49" charset="0"/>
              </a:rPr>
              <a:t> = </a:t>
            </a:r>
            <a:r>
              <a:rPr lang="en-US" altLang="zh-CN" sz="1800" dirty="0" err="1">
                <a:latin typeface="Courier New" panose="02070309020205020404" pitchFamily="49" charset="0"/>
                <a:cs typeface="Courier New" panose="02070309020205020404" pitchFamily="49" charset="0"/>
              </a:rPr>
              <a:t>stp</a:t>
            </a:r>
            <a:r>
              <a:rPr lang="en-US" altLang="zh-CN" sz="1800" dirty="0">
                <a:latin typeface="Courier New" panose="02070309020205020404" pitchFamily="49" charset="0"/>
                <a:cs typeface="Courier New" panose="02070309020205020404" pitchFamily="49" charset="0"/>
              </a:rPr>
              <a:t>-&gt;</a:t>
            </a:r>
            <a:r>
              <a:rPr lang="en-US" altLang="zh-CN" sz="1800" dirty="0" err="1">
                <a:latin typeface="Courier New" panose="02070309020205020404" pitchFamily="49" charset="0"/>
                <a:cs typeface="Courier New" panose="02070309020205020404" pitchFamily="49" charset="0"/>
              </a:rPr>
              <a:t>switch_id</a:t>
            </a:r>
            <a:endParaRPr lang="en-US" altLang="zh-CN" sz="1800" dirty="0">
              <a:latin typeface="Courier New" panose="02070309020205020404" pitchFamily="49" charset="0"/>
              <a:cs typeface="Courier New" panose="02070309020205020404" pitchFamily="49" charset="0"/>
            </a:endParaRPr>
          </a:p>
          <a:p>
            <a:pPr lvl="1"/>
            <a:r>
              <a:rPr lang="en-US" altLang="zh-CN" sz="1800" dirty="0">
                <a:latin typeface="Courier New" panose="02070309020205020404" pitchFamily="49" charset="0"/>
                <a:cs typeface="Courier New" panose="02070309020205020404" pitchFamily="49" charset="0"/>
              </a:rPr>
              <a:t>p-&gt;</a:t>
            </a:r>
            <a:r>
              <a:rPr lang="en-US" altLang="zh-CN" sz="1800" dirty="0" err="1">
                <a:latin typeface="Courier New" panose="02070309020205020404" pitchFamily="49" charset="0"/>
                <a:cs typeface="Courier New" panose="02070309020205020404" pitchFamily="49" charset="0"/>
              </a:rPr>
              <a:t>designated_port</a:t>
            </a:r>
            <a:r>
              <a:rPr lang="en-US" altLang="zh-CN" sz="1800" dirty="0">
                <a:latin typeface="Courier New" panose="02070309020205020404" pitchFamily="49" charset="0"/>
                <a:cs typeface="Courier New" panose="02070309020205020404" pitchFamily="49" charset="0"/>
              </a:rPr>
              <a:t> = p-&gt;</a:t>
            </a:r>
            <a:r>
              <a:rPr lang="en-US" altLang="zh-CN" sz="1800" dirty="0" err="1">
                <a:latin typeface="Courier New" panose="02070309020205020404" pitchFamily="49" charset="0"/>
                <a:cs typeface="Courier New" panose="02070309020205020404" pitchFamily="49" charset="0"/>
              </a:rPr>
              <a:t>port_id</a:t>
            </a:r>
            <a:endParaRPr lang="en-US" altLang="zh-CN" sz="1800" dirty="0">
              <a:latin typeface="Courier New" panose="02070309020205020404" pitchFamily="49" charset="0"/>
              <a:cs typeface="Courier New" panose="02070309020205020404" pitchFamily="49" charset="0"/>
            </a:endParaRPr>
          </a:p>
          <a:p>
            <a:r>
              <a:rPr lang="zh-CN" altLang="en-US" sz="2000" dirty="0"/>
              <a:t>对于所有指定端口，更新其认为的根节点和路径开销：</a:t>
            </a:r>
            <a:endParaRPr lang="en-US" altLang="zh-CN" sz="2000" dirty="0"/>
          </a:p>
          <a:p>
            <a:pPr lvl="1"/>
            <a:r>
              <a:rPr lang="en-US" altLang="zh-CN" sz="1800" dirty="0">
                <a:latin typeface="Courier New" panose="02070309020205020404" pitchFamily="49" charset="0"/>
                <a:cs typeface="Courier New" panose="02070309020205020404" pitchFamily="49" charset="0"/>
              </a:rPr>
              <a:t>p-&gt;</a:t>
            </a:r>
            <a:r>
              <a:rPr lang="en-US" altLang="zh-CN" sz="1800" dirty="0" err="1">
                <a:latin typeface="Courier New" panose="02070309020205020404" pitchFamily="49" charset="0"/>
                <a:cs typeface="Courier New" panose="02070309020205020404" pitchFamily="49" charset="0"/>
              </a:rPr>
              <a:t>designated_root</a:t>
            </a:r>
            <a:r>
              <a:rPr lang="en-US" altLang="zh-CN" sz="1800" dirty="0">
                <a:latin typeface="Courier New" panose="02070309020205020404" pitchFamily="49" charset="0"/>
                <a:cs typeface="Courier New" panose="02070309020205020404" pitchFamily="49" charset="0"/>
              </a:rPr>
              <a:t> = </a:t>
            </a:r>
            <a:r>
              <a:rPr lang="en-US" altLang="zh-CN" sz="1800" dirty="0" err="1">
                <a:latin typeface="Courier New" panose="02070309020205020404" pitchFamily="49" charset="0"/>
                <a:cs typeface="Courier New" panose="02070309020205020404" pitchFamily="49" charset="0"/>
              </a:rPr>
              <a:t>stp</a:t>
            </a:r>
            <a:r>
              <a:rPr lang="en-US" altLang="zh-CN" sz="1800" dirty="0">
                <a:latin typeface="Courier New" panose="02070309020205020404" pitchFamily="49" charset="0"/>
                <a:cs typeface="Courier New" panose="02070309020205020404" pitchFamily="49" charset="0"/>
              </a:rPr>
              <a:t>-&gt;</a:t>
            </a:r>
            <a:r>
              <a:rPr lang="en-US" altLang="zh-CN" sz="1800" dirty="0" err="1">
                <a:latin typeface="Courier New" panose="02070309020205020404" pitchFamily="49" charset="0"/>
                <a:cs typeface="Courier New" panose="02070309020205020404" pitchFamily="49" charset="0"/>
              </a:rPr>
              <a:t>designated_root</a:t>
            </a:r>
            <a:endParaRPr lang="en-US" altLang="zh-CN" sz="1800" dirty="0">
              <a:latin typeface="Courier New" panose="02070309020205020404" pitchFamily="49" charset="0"/>
              <a:cs typeface="Courier New" panose="02070309020205020404" pitchFamily="49" charset="0"/>
            </a:endParaRPr>
          </a:p>
          <a:p>
            <a:pPr lvl="1"/>
            <a:r>
              <a:rPr lang="en-US" altLang="zh-CN" sz="1800" dirty="0">
                <a:latin typeface="Courier New" panose="02070309020205020404" pitchFamily="49" charset="0"/>
                <a:cs typeface="Courier New" panose="02070309020205020404" pitchFamily="49" charset="0"/>
              </a:rPr>
              <a:t>p-&gt;</a:t>
            </a:r>
            <a:r>
              <a:rPr lang="en-US" altLang="zh-CN" sz="1800" dirty="0" err="1">
                <a:latin typeface="Courier New" panose="02070309020205020404" pitchFamily="49" charset="0"/>
                <a:cs typeface="Courier New" panose="02070309020205020404" pitchFamily="49" charset="0"/>
              </a:rPr>
              <a:t>designated_cost</a:t>
            </a:r>
            <a:r>
              <a:rPr lang="en-US" altLang="zh-CN" sz="1800" dirty="0">
                <a:latin typeface="Courier New" panose="02070309020205020404" pitchFamily="49" charset="0"/>
                <a:cs typeface="Courier New" panose="02070309020205020404" pitchFamily="49" charset="0"/>
              </a:rPr>
              <a:t> = </a:t>
            </a:r>
            <a:r>
              <a:rPr lang="en-US" altLang="zh-CN" sz="1800" dirty="0" err="1">
                <a:latin typeface="Courier New" panose="02070309020205020404" pitchFamily="49" charset="0"/>
                <a:cs typeface="Courier New" panose="02070309020205020404" pitchFamily="49" charset="0"/>
              </a:rPr>
              <a:t>stp</a:t>
            </a:r>
            <a:r>
              <a:rPr lang="en-US" altLang="zh-CN" sz="1800" dirty="0">
                <a:latin typeface="Courier New" panose="02070309020205020404" pitchFamily="49" charset="0"/>
                <a:cs typeface="Courier New" panose="02070309020205020404" pitchFamily="49" charset="0"/>
              </a:rPr>
              <a:t>-&gt;</a:t>
            </a:r>
            <a:r>
              <a:rPr lang="en-US" altLang="zh-CN" sz="1800" dirty="0" err="1">
                <a:latin typeface="Courier New" panose="02070309020205020404" pitchFamily="49" charset="0"/>
                <a:cs typeface="Courier New" panose="02070309020205020404" pitchFamily="49" charset="0"/>
              </a:rPr>
              <a:t>root_path_cost</a:t>
            </a:r>
            <a:endParaRPr lang="zh-CN" altLang="en-US" sz="1800" dirty="0"/>
          </a:p>
        </p:txBody>
      </p:sp>
      <p:sp>
        <p:nvSpPr>
          <p:cNvPr id="4" name="灯片编号占位符 3"/>
          <p:cNvSpPr>
            <a:spLocks noGrp="1"/>
          </p:cNvSpPr>
          <p:nvPr>
            <p:ph type="sldNum" sz="quarter" idx="11"/>
          </p:nvPr>
        </p:nvSpPr>
        <p:spPr/>
        <p:txBody>
          <a:bodyPr/>
          <a:lstStyle/>
          <a:p>
            <a:fld id="{C2EED88A-182A-4877-BD12-0DE2FB9B90B1}" type="slidenum">
              <a:rPr lang="zh-CN" altLang="en-US" smtClean="0"/>
              <a:t>21</a:t>
            </a:fld>
            <a:endParaRPr lang="zh-CN" alt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处理</a:t>
            </a:r>
            <a:r>
              <a:rPr lang="en-US" altLang="zh-CN" dirty="0"/>
              <a:t>Config</a:t>
            </a:r>
            <a:r>
              <a:rPr lang="zh-CN" altLang="en-US" dirty="0"/>
              <a:t>消息的例子</a:t>
            </a:r>
          </a:p>
        </p:txBody>
      </p:sp>
      <p:sp>
        <p:nvSpPr>
          <p:cNvPr id="4" name="灯片编号占位符 3"/>
          <p:cNvSpPr>
            <a:spLocks noGrp="1"/>
          </p:cNvSpPr>
          <p:nvPr>
            <p:ph type="sldNum" sz="quarter" idx="11"/>
          </p:nvPr>
        </p:nvSpPr>
        <p:spPr/>
        <p:txBody>
          <a:bodyPr/>
          <a:lstStyle/>
          <a:p>
            <a:fld id="{C2EED88A-182A-4877-BD12-0DE2FB9B90B1}" type="slidenum">
              <a:rPr lang="zh-CN" altLang="en-US" smtClean="0"/>
              <a:t>22</a:t>
            </a:fld>
            <a:endParaRPr lang="zh-CN" altLang="en-US"/>
          </a:p>
        </p:txBody>
      </p:sp>
      <p:grpSp>
        <p:nvGrpSpPr>
          <p:cNvPr id="6" name="组合 5"/>
          <p:cNvGrpSpPr/>
          <p:nvPr/>
        </p:nvGrpSpPr>
        <p:grpSpPr>
          <a:xfrm>
            <a:off x="5286002" y="1377452"/>
            <a:ext cx="3508700" cy="1275121"/>
            <a:chOff x="432097" y="2728277"/>
            <a:chExt cx="3508700" cy="1275121"/>
          </a:xfrm>
        </p:grpSpPr>
        <p:sp>
          <p:nvSpPr>
            <p:cNvPr id="8" name="椭圆 7"/>
            <p:cNvSpPr/>
            <p:nvPr/>
          </p:nvSpPr>
          <p:spPr>
            <a:xfrm>
              <a:off x="432097" y="3422486"/>
              <a:ext cx="828339" cy="580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b1</a:t>
              </a:r>
              <a:endParaRPr lang="zh-CN" altLang="en-US" sz="2000" dirty="0"/>
            </a:p>
          </p:txBody>
        </p:sp>
        <p:sp>
          <p:nvSpPr>
            <p:cNvPr id="9" name="椭圆 8"/>
            <p:cNvSpPr/>
            <p:nvPr/>
          </p:nvSpPr>
          <p:spPr>
            <a:xfrm>
              <a:off x="3112458" y="3422486"/>
              <a:ext cx="828339" cy="580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b2</a:t>
              </a:r>
              <a:endParaRPr lang="zh-CN" altLang="en-US" sz="2000" dirty="0"/>
            </a:p>
          </p:txBody>
        </p:sp>
        <p:cxnSp>
          <p:nvCxnSpPr>
            <p:cNvPr id="10" name="直接连接符 9"/>
            <p:cNvCxnSpPr>
              <a:endCxn id="8" idx="0"/>
            </p:cNvCxnSpPr>
            <p:nvPr/>
          </p:nvCxnSpPr>
          <p:spPr>
            <a:xfrm>
              <a:off x="846266" y="2728277"/>
              <a:ext cx="1" cy="694209"/>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1" name="直接连接符 10"/>
            <p:cNvCxnSpPr>
              <a:endCxn id="9" idx="0"/>
            </p:cNvCxnSpPr>
            <p:nvPr/>
          </p:nvCxnSpPr>
          <p:spPr>
            <a:xfrm>
              <a:off x="3526627" y="2728277"/>
              <a:ext cx="1" cy="694209"/>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2" name="直接连接符 11"/>
            <p:cNvCxnSpPr>
              <a:stCxn id="8" idx="6"/>
              <a:endCxn id="9" idx="2"/>
            </p:cNvCxnSpPr>
            <p:nvPr/>
          </p:nvCxnSpPr>
          <p:spPr>
            <a:xfrm>
              <a:off x="1260436" y="3712942"/>
              <a:ext cx="1852022" cy="0"/>
            </a:xfrm>
            <a:prstGeom prst="line">
              <a:avLst/>
            </a:prstGeom>
            <a:ln w="28575"/>
          </p:spPr>
          <p:style>
            <a:lnRef idx="1">
              <a:schemeClr val="accent1"/>
            </a:lnRef>
            <a:fillRef idx="0">
              <a:schemeClr val="accent1"/>
            </a:fillRef>
            <a:effectRef idx="0">
              <a:schemeClr val="accent1"/>
            </a:effectRef>
            <a:fontRef idx="minor">
              <a:schemeClr val="tx1"/>
            </a:fontRef>
          </p:style>
        </p:cxnSp>
      </p:grpSp>
      <p:sp>
        <p:nvSpPr>
          <p:cNvPr id="14" name="文本框 13"/>
          <p:cNvSpPr txBox="1"/>
          <p:nvPr/>
        </p:nvSpPr>
        <p:spPr>
          <a:xfrm>
            <a:off x="4891268" y="1328784"/>
            <a:ext cx="1853456" cy="369332"/>
          </a:xfrm>
          <a:prstGeom prst="rect">
            <a:avLst/>
          </a:prstGeom>
          <a:noFill/>
        </p:spPr>
        <p:txBody>
          <a:bodyPr wrap="none" rtlCol="0">
            <a:spAutoFit/>
          </a:bodyPr>
          <a:lstStyle/>
          <a:p>
            <a:r>
              <a:rPr lang="en-US" altLang="zh-CN" dirty="0"/>
              <a:t>Switch ID: 0x0101</a:t>
            </a:r>
            <a:endParaRPr lang="zh-CN" altLang="en-US" dirty="0"/>
          </a:p>
        </p:txBody>
      </p:sp>
      <p:sp>
        <p:nvSpPr>
          <p:cNvPr id="15" name="文本框 14"/>
          <p:cNvSpPr txBox="1"/>
          <p:nvPr/>
        </p:nvSpPr>
        <p:spPr>
          <a:xfrm>
            <a:off x="7304818" y="1325674"/>
            <a:ext cx="1853456" cy="369332"/>
          </a:xfrm>
          <a:prstGeom prst="rect">
            <a:avLst/>
          </a:prstGeom>
          <a:noFill/>
        </p:spPr>
        <p:txBody>
          <a:bodyPr wrap="none" rtlCol="0">
            <a:spAutoFit/>
          </a:bodyPr>
          <a:lstStyle/>
          <a:p>
            <a:r>
              <a:rPr lang="en-US" altLang="zh-CN" dirty="0"/>
              <a:t>Switch ID: 0x0201</a:t>
            </a:r>
            <a:endParaRPr lang="zh-CN" altLang="en-US" dirty="0"/>
          </a:p>
        </p:txBody>
      </p:sp>
      <p:sp>
        <p:nvSpPr>
          <p:cNvPr id="18" name="文本框 17"/>
          <p:cNvSpPr txBox="1"/>
          <p:nvPr/>
        </p:nvSpPr>
        <p:spPr>
          <a:xfrm>
            <a:off x="6176077" y="2684368"/>
            <a:ext cx="1800558" cy="1200329"/>
          </a:xfrm>
          <a:prstGeom prst="rect">
            <a:avLst/>
          </a:prstGeom>
          <a:noFill/>
        </p:spPr>
        <p:txBody>
          <a:bodyPr wrap="none" rtlCol="0">
            <a:spAutoFit/>
          </a:bodyPr>
          <a:lstStyle/>
          <a:p>
            <a:r>
              <a:rPr lang="en-US" altLang="zh-CN" dirty="0" err="1"/>
              <a:t>RootID</a:t>
            </a:r>
            <a:r>
              <a:rPr lang="en-US" altLang="zh-CN" dirty="0"/>
              <a:t>: 0x0101</a:t>
            </a:r>
          </a:p>
          <a:p>
            <a:r>
              <a:rPr lang="en-US" altLang="zh-CN" dirty="0" err="1"/>
              <a:t>PathCost</a:t>
            </a:r>
            <a:r>
              <a:rPr lang="en-US" altLang="zh-CN" dirty="0"/>
              <a:t>: 0</a:t>
            </a:r>
          </a:p>
          <a:p>
            <a:r>
              <a:rPr lang="en-US" altLang="zh-CN" dirty="0" err="1"/>
              <a:t>SwitchID</a:t>
            </a:r>
            <a:r>
              <a:rPr lang="en-US" altLang="zh-CN" dirty="0"/>
              <a:t>: 0x0101</a:t>
            </a:r>
          </a:p>
          <a:p>
            <a:r>
              <a:rPr lang="en-US" altLang="zh-CN" dirty="0" err="1"/>
              <a:t>PortID</a:t>
            </a:r>
            <a:r>
              <a:rPr lang="en-US" altLang="zh-CN" dirty="0"/>
              <a:t>: 0x01</a:t>
            </a:r>
            <a:endParaRPr lang="zh-CN" altLang="en-US" dirty="0"/>
          </a:p>
        </p:txBody>
      </p:sp>
      <p:cxnSp>
        <p:nvCxnSpPr>
          <p:cNvPr id="19" name="直接箭头连接符 18"/>
          <p:cNvCxnSpPr/>
          <p:nvPr/>
        </p:nvCxnSpPr>
        <p:spPr>
          <a:xfrm>
            <a:off x="6242179" y="2575717"/>
            <a:ext cx="1564159"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3" name="文本框 42"/>
          <p:cNvSpPr txBox="1"/>
          <p:nvPr/>
        </p:nvSpPr>
        <p:spPr>
          <a:xfrm>
            <a:off x="420655" y="3887893"/>
            <a:ext cx="3816423" cy="1859227"/>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nSpc>
                <a:spcPct val="130000"/>
              </a:lnSpc>
            </a:pPr>
            <a:r>
              <a:rPr lang="zh-CN" altLang="en-US" dirty="0"/>
              <a:t>收到来自</a:t>
            </a:r>
            <a:r>
              <a:rPr lang="en-US" altLang="zh-CN" dirty="0"/>
              <a:t>b2-eth0</a:t>
            </a:r>
            <a:r>
              <a:rPr lang="zh-CN" altLang="en-US" dirty="0"/>
              <a:t>的</a:t>
            </a:r>
            <a:r>
              <a:rPr lang="en-US" altLang="zh-CN" dirty="0"/>
              <a:t>Config</a:t>
            </a:r>
            <a:r>
              <a:rPr lang="zh-CN" altLang="en-US" dirty="0"/>
              <a:t>消息，其</a:t>
            </a:r>
            <a:r>
              <a:rPr lang="en-US" altLang="zh-CN" dirty="0" err="1"/>
              <a:t>RootID</a:t>
            </a:r>
            <a:r>
              <a:rPr lang="zh-CN" altLang="en-US" dirty="0"/>
              <a:t>比</a:t>
            </a:r>
            <a:r>
              <a:rPr lang="en-US" altLang="zh-CN" dirty="0"/>
              <a:t>b1-eth0</a:t>
            </a:r>
            <a:r>
              <a:rPr lang="zh-CN" altLang="en-US" dirty="0"/>
              <a:t>端口的值</a:t>
            </a:r>
            <a:r>
              <a:rPr lang="en-US" altLang="zh-CN" dirty="0"/>
              <a:t>(0x0101)</a:t>
            </a:r>
            <a:r>
              <a:rPr lang="zh-CN" altLang="en-US" dirty="0"/>
              <a:t>大，优先级低</a:t>
            </a:r>
            <a:endParaRPr lang="en-US" altLang="zh-CN" dirty="0"/>
          </a:p>
          <a:p>
            <a:pPr marL="285750" indent="-285750">
              <a:lnSpc>
                <a:spcPct val="130000"/>
              </a:lnSpc>
              <a:buFont typeface="Arial" panose="020B0604020202020204" pitchFamily="34" charset="0"/>
              <a:buChar char="•"/>
            </a:pPr>
            <a:r>
              <a:rPr lang="zh-CN" altLang="en-US" dirty="0"/>
              <a:t>端口</a:t>
            </a:r>
            <a:r>
              <a:rPr lang="en-US" altLang="zh-CN" dirty="0"/>
              <a:t>b1-eth0</a:t>
            </a:r>
            <a:r>
              <a:rPr lang="zh-CN" altLang="en-US" dirty="0"/>
              <a:t>仍然是指定端口</a:t>
            </a:r>
            <a:endParaRPr lang="en-US" altLang="zh-CN" dirty="0"/>
          </a:p>
          <a:p>
            <a:pPr marL="285750" indent="-285750">
              <a:lnSpc>
                <a:spcPct val="130000"/>
              </a:lnSpc>
              <a:buFont typeface="Arial" panose="020B0604020202020204" pitchFamily="34" charset="0"/>
              <a:buChar char="•"/>
            </a:pPr>
            <a:r>
              <a:rPr lang="en-US" altLang="zh-CN" dirty="0">
                <a:solidFill>
                  <a:schemeClr val="tx1"/>
                </a:solidFill>
              </a:rPr>
              <a:t>b1-eth0</a:t>
            </a:r>
            <a:r>
              <a:rPr lang="zh-CN" altLang="en-US" dirty="0">
                <a:solidFill>
                  <a:schemeClr val="tx1"/>
                </a:solidFill>
              </a:rPr>
              <a:t>发送其端口的</a:t>
            </a:r>
            <a:r>
              <a:rPr lang="en-US" altLang="zh-CN" dirty="0">
                <a:solidFill>
                  <a:schemeClr val="tx1"/>
                </a:solidFill>
              </a:rPr>
              <a:t>Config</a:t>
            </a:r>
            <a:endParaRPr lang="zh-CN" altLang="en-US" dirty="0">
              <a:solidFill>
                <a:schemeClr val="tx1"/>
              </a:solidFill>
            </a:endParaRPr>
          </a:p>
        </p:txBody>
      </p:sp>
      <p:sp>
        <p:nvSpPr>
          <p:cNvPr id="44" name="箭头: 左 43"/>
          <p:cNvSpPr/>
          <p:nvPr/>
        </p:nvSpPr>
        <p:spPr>
          <a:xfrm rot="17777727">
            <a:off x="7595482" y="3151665"/>
            <a:ext cx="1162085" cy="252433"/>
          </a:xfrm>
          <a:prstGeom prst="leftArrow">
            <a:avLst>
              <a:gd name="adj1" fmla="val 50000"/>
              <a:gd name="adj2" fmla="val 15338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文本框 45"/>
          <p:cNvSpPr txBox="1"/>
          <p:nvPr/>
        </p:nvSpPr>
        <p:spPr>
          <a:xfrm>
            <a:off x="4971603" y="3887893"/>
            <a:ext cx="3816423" cy="2944011"/>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nSpc>
                <a:spcPct val="130000"/>
              </a:lnSpc>
            </a:pPr>
            <a:r>
              <a:rPr lang="zh-CN" altLang="en-US" dirty="0"/>
              <a:t>收到来自</a:t>
            </a:r>
            <a:r>
              <a:rPr lang="en-US" altLang="zh-CN" dirty="0"/>
              <a:t>b1-eth0</a:t>
            </a:r>
            <a:r>
              <a:rPr lang="zh-CN" altLang="en-US" dirty="0"/>
              <a:t>的</a:t>
            </a:r>
            <a:r>
              <a:rPr lang="en-US" altLang="zh-CN" dirty="0"/>
              <a:t>Config</a:t>
            </a:r>
            <a:r>
              <a:rPr lang="zh-CN" altLang="en-US" dirty="0"/>
              <a:t>消息，其</a:t>
            </a:r>
            <a:r>
              <a:rPr lang="en-US" altLang="zh-CN" dirty="0" err="1"/>
              <a:t>RootID</a:t>
            </a:r>
            <a:r>
              <a:rPr lang="zh-CN" altLang="en-US" dirty="0"/>
              <a:t>比</a:t>
            </a:r>
            <a:r>
              <a:rPr lang="en-US" altLang="zh-CN" dirty="0"/>
              <a:t>b2-eth0</a:t>
            </a:r>
            <a:r>
              <a:rPr lang="zh-CN" altLang="en-US" dirty="0"/>
              <a:t>端口的值</a:t>
            </a:r>
            <a:r>
              <a:rPr lang="en-US" altLang="zh-CN" dirty="0"/>
              <a:t>(0x0201)</a:t>
            </a:r>
            <a:r>
              <a:rPr lang="zh-CN" altLang="en-US" dirty="0"/>
              <a:t>小，优先级高</a:t>
            </a:r>
            <a:endParaRPr lang="en-US" altLang="zh-CN" dirty="0"/>
          </a:p>
          <a:p>
            <a:pPr marL="285750" indent="-285750">
              <a:lnSpc>
                <a:spcPct val="130000"/>
              </a:lnSpc>
              <a:buFont typeface="Arial" panose="020B0604020202020204" pitchFamily="34" charset="0"/>
              <a:buChar char="•"/>
            </a:pPr>
            <a:r>
              <a:rPr lang="zh-CN" altLang="en-US" dirty="0"/>
              <a:t>端口</a:t>
            </a:r>
            <a:r>
              <a:rPr lang="en-US" altLang="zh-CN" dirty="0"/>
              <a:t>b2-eth0</a:t>
            </a:r>
            <a:r>
              <a:rPr lang="zh-CN" altLang="en-US" dirty="0"/>
              <a:t>为非指定端口</a:t>
            </a:r>
            <a:endParaRPr lang="en-US" altLang="zh-CN" dirty="0"/>
          </a:p>
          <a:p>
            <a:pPr marL="285750" indent="-285750">
              <a:lnSpc>
                <a:spcPct val="130000"/>
              </a:lnSpc>
              <a:buFont typeface="Arial" panose="020B0604020202020204" pitchFamily="34" charset="0"/>
              <a:buChar char="•"/>
            </a:pPr>
            <a:r>
              <a:rPr lang="zh-CN" altLang="en-US" dirty="0"/>
              <a:t>选择</a:t>
            </a:r>
            <a:r>
              <a:rPr lang="en-US" altLang="zh-CN" dirty="0"/>
              <a:t>b1</a:t>
            </a:r>
            <a:r>
              <a:rPr lang="zh-CN" altLang="en-US" dirty="0"/>
              <a:t>为根节点，更新路径开销，选择</a:t>
            </a:r>
            <a:r>
              <a:rPr lang="en-US" altLang="zh-CN" dirty="0"/>
              <a:t>b2-eth0</a:t>
            </a:r>
            <a:r>
              <a:rPr lang="zh-CN" altLang="en-US" dirty="0"/>
              <a:t>作为根端口，</a:t>
            </a:r>
            <a:r>
              <a:rPr lang="en-US" altLang="zh-CN" dirty="0"/>
              <a:t>b2-eth1</a:t>
            </a:r>
            <a:r>
              <a:rPr lang="zh-CN" altLang="en-US" dirty="0"/>
              <a:t>作为指定端口</a:t>
            </a:r>
            <a:endParaRPr lang="en-US" altLang="zh-CN" dirty="0"/>
          </a:p>
          <a:p>
            <a:pPr marL="285750" indent="-285750">
              <a:lnSpc>
                <a:spcPct val="130000"/>
              </a:lnSpc>
              <a:buFont typeface="Arial" panose="020B0604020202020204" pitchFamily="34" charset="0"/>
              <a:buChar char="•"/>
            </a:pPr>
            <a:r>
              <a:rPr lang="en-US" altLang="zh-CN" dirty="0">
                <a:solidFill>
                  <a:schemeClr val="tx1"/>
                </a:solidFill>
              </a:rPr>
              <a:t>b2-eth1</a:t>
            </a:r>
            <a:r>
              <a:rPr lang="zh-CN" altLang="en-US" dirty="0">
                <a:solidFill>
                  <a:schemeClr val="tx1"/>
                </a:solidFill>
              </a:rPr>
              <a:t>发送其端口的</a:t>
            </a:r>
            <a:r>
              <a:rPr lang="en-US" altLang="zh-CN" dirty="0">
                <a:solidFill>
                  <a:schemeClr val="tx1"/>
                </a:solidFill>
              </a:rPr>
              <a:t>Config</a:t>
            </a:r>
            <a:endParaRPr lang="zh-CN" altLang="en-US" dirty="0">
              <a:solidFill>
                <a:schemeClr val="tx1"/>
              </a:solidFill>
            </a:endParaRPr>
          </a:p>
        </p:txBody>
      </p:sp>
      <p:grpSp>
        <p:nvGrpSpPr>
          <p:cNvPr id="52" name="组合 51"/>
          <p:cNvGrpSpPr/>
          <p:nvPr/>
        </p:nvGrpSpPr>
        <p:grpSpPr>
          <a:xfrm>
            <a:off x="436637" y="1305444"/>
            <a:ext cx="3508700" cy="1369830"/>
            <a:chOff x="432097" y="2633568"/>
            <a:chExt cx="3508700" cy="1369830"/>
          </a:xfrm>
        </p:grpSpPr>
        <p:sp>
          <p:nvSpPr>
            <p:cNvPr id="53" name="椭圆 52"/>
            <p:cNvSpPr/>
            <p:nvPr/>
          </p:nvSpPr>
          <p:spPr>
            <a:xfrm>
              <a:off x="432097" y="3422486"/>
              <a:ext cx="828339" cy="580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b1</a:t>
              </a:r>
              <a:endParaRPr lang="zh-CN" altLang="en-US" sz="2000" dirty="0"/>
            </a:p>
          </p:txBody>
        </p:sp>
        <p:sp>
          <p:nvSpPr>
            <p:cNvPr id="54" name="椭圆 53"/>
            <p:cNvSpPr/>
            <p:nvPr/>
          </p:nvSpPr>
          <p:spPr>
            <a:xfrm>
              <a:off x="3112458" y="3422486"/>
              <a:ext cx="828339" cy="580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b2</a:t>
              </a:r>
              <a:endParaRPr lang="zh-CN" altLang="en-US" sz="2000" dirty="0"/>
            </a:p>
          </p:txBody>
        </p:sp>
        <p:cxnSp>
          <p:nvCxnSpPr>
            <p:cNvPr id="55" name="直接连接符 54"/>
            <p:cNvCxnSpPr>
              <a:endCxn id="53" idx="0"/>
            </p:cNvCxnSpPr>
            <p:nvPr/>
          </p:nvCxnSpPr>
          <p:spPr>
            <a:xfrm>
              <a:off x="846267" y="2633568"/>
              <a:ext cx="0" cy="78891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6" name="直接连接符 55"/>
            <p:cNvCxnSpPr>
              <a:endCxn id="54" idx="0"/>
            </p:cNvCxnSpPr>
            <p:nvPr/>
          </p:nvCxnSpPr>
          <p:spPr>
            <a:xfrm>
              <a:off x="3526628" y="2705576"/>
              <a:ext cx="0" cy="71691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7" name="直接连接符 56"/>
            <p:cNvCxnSpPr>
              <a:stCxn id="53" idx="6"/>
              <a:endCxn id="54" idx="2"/>
            </p:cNvCxnSpPr>
            <p:nvPr/>
          </p:nvCxnSpPr>
          <p:spPr>
            <a:xfrm>
              <a:off x="1260436" y="3712942"/>
              <a:ext cx="1852022" cy="0"/>
            </a:xfrm>
            <a:prstGeom prst="line">
              <a:avLst/>
            </a:prstGeom>
            <a:ln w="28575"/>
          </p:spPr>
          <p:style>
            <a:lnRef idx="1">
              <a:schemeClr val="accent1"/>
            </a:lnRef>
            <a:fillRef idx="0">
              <a:schemeClr val="accent1"/>
            </a:fillRef>
            <a:effectRef idx="0">
              <a:schemeClr val="accent1"/>
            </a:effectRef>
            <a:fontRef idx="minor">
              <a:schemeClr val="tx1"/>
            </a:fontRef>
          </p:style>
        </p:cxnSp>
      </p:grpSp>
      <p:sp>
        <p:nvSpPr>
          <p:cNvPr id="58" name="文本框 57"/>
          <p:cNvSpPr txBox="1"/>
          <p:nvPr/>
        </p:nvSpPr>
        <p:spPr>
          <a:xfrm>
            <a:off x="-49994" y="1328784"/>
            <a:ext cx="1853456" cy="369332"/>
          </a:xfrm>
          <a:prstGeom prst="rect">
            <a:avLst/>
          </a:prstGeom>
          <a:noFill/>
        </p:spPr>
        <p:txBody>
          <a:bodyPr wrap="none" rtlCol="0">
            <a:spAutoFit/>
          </a:bodyPr>
          <a:lstStyle/>
          <a:p>
            <a:r>
              <a:rPr lang="en-US" altLang="zh-CN" dirty="0"/>
              <a:t>Switch ID: 0x0101</a:t>
            </a:r>
            <a:endParaRPr lang="zh-CN" altLang="en-US" dirty="0"/>
          </a:p>
        </p:txBody>
      </p:sp>
      <p:sp>
        <p:nvSpPr>
          <p:cNvPr id="59" name="文本框 58"/>
          <p:cNvSpPr txBox="1"/>
          <p:nvPr/>
        </p:nvSpPr>
        <p:spPr>
          <a:xfrm>
            <a:off x="2604439" y="1328784"/>
            <a:ext cx="1853456" cy="369332"/>
          </a:xfrm>
          <a:prstGeom prst="rect">
            <a:avLst/>
          </a:prstGeom>
          <a:noFill/>
        </p:spPr>
        <p:txBody>
          <a:bodyPr wrap="none" rtlCol="0">
            <a:spAutoFit/>
          </a:bodyPr>
          <a:lstStyle/>
          <a:p>
            <a:r>
              <a:rPr lang="en-US" altLang="zh-CN" dirty="0"/>
              <a:t>Switch ID: 0x0201</a:t>
            </a:r>
            <a:endParaRPr lang="zh-CN" altLang="en-US" dirty="0"/>
          </a:p>
        </p:txBody>
      </p:sp>
      <p:sp>
        <p:nvSpPr>
          <p:cNvPr id="60" name="文本框 59"/>
          <p:cNvSpPr txBox="1"/>
          <p:nvPr/>
        </p:nvSpPr>
        <p:spPr>
          <a:xfrm>
            <a:off x="1531853" y="2672708"/>
            <a:ext cx="1800558" cy="1200329"/>
          </a:xfrm>
          <a:prstGeom prst="rect">
            <a:avLst/>
          </a:prstGeom>
          <a:noFill/>
        </p:spPr>
        <p:txBody>
          <a:bodyPr wrap="none" rtlCol="0">
            <a:spAutoFit/>
          </a:bodyPr>
          <a:lstStyle/>
          <a:p>
            <a:r>
              <a:rPr lang="en-US" altLang="zh-CN" dirty="0" err="1"/>
              <a:t>RootID</a:t>
            </a:r>
            <a:r>
              <a:rPr lang="en-US" altLang="zh-CN" dirty="0"/>
              <a:t>: 0x0201</a:t>
            </a:r>
          </a:p>
          <a:p>
            <a:r>
              <a:rPr lang="en-US" altLang="zh-CN" dirty="0" err="1"/>
              <a:t>PathCost</a:t>
            </a:r>
            <a:r>
              <a:rPr lang="en-US" altLang="zh-CN" dirty="0"/>
              <a:t>: 0</a:t>
            </a:r>
          </a:p>
          <a:p>
            <a:r>
              <a:rPr lang="en-US" altLang="zh-CN" dirty="0" err="1"/>
              <a:t>SwitchID</a:t>
            </a:r>
            <a:r>
              <a:rPr lang="en-US" altLang="zh-CN" dirty="0"/>
              <a:t>: 0x0201</a:t>
            </a:r>
          </a:p>
          <a:p>
            <a:r>
              <a:rPr lang="en-US" altLang="zh-CN" dirty="0" err="1"/>
              <a:t>PortID</a:t>
            </a:r>
            <a:r>
              <a:rPr lang="en-US" altLang="zh-CN" dirty="0"/>
              <a:t>: 0x01</a:t>
            </a:r>
            <a:endParaRPr lang="zh-CN" altLang="en-US" dirty="0"/>
          </a:p>
        </p:txBody>
      </p:sp>
      <p:cxnSp>
        <p:nvCxnSpPr>
          <p:cNvPr id="61" name="直接箭头连接符 60"/>
          <p:cNvCxnSpPr/>
          <p:nvPr/>
        </p:nvCxnSpPr>
        <p:spPr>
          <a:xfrm>
            <a:off x="1392814" y="2598418"/>
            <a:ext cx="1564159" cy="0"/>
          </a:xfrm>
          <a:prstGeom prst="straightConnector1">
            <a:avLst/>
          </a:prstGeom>
          <a:ln w="3810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62" name="箭头: 左 61"/>
          <p:cNvSpPr/>
          <p:nvPr/>
        </p:nvSpPr>
        <p:spPr>
          <a:xfrm rot="3822273" flipH="1">
            <a:off x="535567" y="3159353"/>
            <a:ext cx="1162085" cy="252433"/>
          </a:xfrm>
          <a:prstGeom prst="leftArrow">
            <a:avLst>
              <a:gd name="adj1" fmla="val 50000"/>
              <a:gd name="adj2" fmla="val 15338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文本框 68"/>
          <p:cNvSpPr txBox="1"/>
          <p:nvPr/>
        </p:nvSpPr>
        <p:spPr>
          <a:xfrm>
            <a:off x="1182388" y="1994316"/>
            <a:ext cx="614655" cy="369332"/>
          </a:xfrm>
          <a:prstGeom prst="rect">
            <a:avLst/>
          </a:prstGeom>
          <a:noFill/>
        </p:spPr>
        <p:txBody>
          <a:bodyPr wrap="square" rtlCol="0">
            <a:spAutoFit/>
          </a:bodyPr>
          <a:lstStyle/>
          <a:p>
            <a:r>
              <a:rPr lang="en-US" altLang="zh-CN" dirty="0"/>
              <a:t>eth0</a:t>
            </a:r>
            <a:endParaRPr lang="zh-CN" altLang="en-US" dirty="0"/>
          </a:p>
        </p:txBody>
      </p:sp>
      <p:sp>
        <p:nvSpPr>
          <p:cNvPr id="70" name="文本框 69"/>
          <p:cNvSpPr txBox="1"/>
          <p:nvPr/>
        </p:nvSpPr>
        <p:spPr>
          <a:xfrm>
            <a:off x="2570994" y="1994316"/>
            <a:ext cx="614655" cy="369332"/>
          </a:xfrm>
          <a:prstGeom prst="rect">
            <a:avLst/>
          </a:prstGeom>
          <a:noFill/>
        </p:spPr>
        <p:txBody>
          <a:bodyPr wrap="square" rtlCol="0">
            <a:spAutoFit/>
          </a:bodyPr>
          <a:lstStyle/>
          <a:p>
            <a:r>
              <a:rPr lang="en-US" altLang="zh-CN" dirty="0"/>
              <a:t>eth0</a:t>
            </a:r>
            <a:endParaRPr lang="zh-CN" altLang="en-US" dirty="0"/>
          </a:p>
        </p:txBody>
      </p:sp>
      <p:sp>
        <p:nvSpPr>
          <p:cNvPr id="71" name="文本框 70"/>
          <p:cNvSpPr txBox="1"/>
          <p:nvPr/>
        </p:nvSpPr>
        <p:spPr>
          <a:xfrm>
            <a:off x="6014098" y="1992785"/>
            <a:ext cx="614655" cy="369332"/>
          </a:xfrm>
          <a:prstGeom prst="rect">
            <a:avLst/>
          </a:prstGeom>
          <a:noFill/>
        </p:spPr>
        <p:txBody>
          <a:bodyPr wrap="square" rtlCol="0">
            <a:spAutoFit/>
          </a:bodyPr>
          <a:lstStyle/>
          <a:p>
            <a:r>
              <a:rPr lang="en-US" altLang="zh-CN" dirty="0"/>
              <a:t>eth0</a:t>
            </a:r>
            <a:endParaRPr lang="zh-CN" altLang="en-US" dirty="0"/>
          </a:p>
        </p:txBody>
      </p:sp>
      <p:sp>
        <p:nvSpPr>
          <p:cNvPr id="72" name="文本框 71"/>
          <p:cNvSpPr txBox="1"/>
          <p:nvPr/>
        </p:nvSpPr>
        <p:spPr>
          <a:xfrm>
            <a:off x="7425838" y="1989589"/>
            <a:ext cx="614655" cy="369332"/>
          </a:xfrm>
          <a:prstGeom prst="rect">
            <a:avLst/>
          </a:prstGeom>
          <a:noFill/>
        </p:spPr>
        <p:txBody>
          <a:bodyPr wrap="square" rtlCol="0">
            <a:spAutoFit/>
          </a:bodyPr>
          <a:lstStyle/>
          <a:p>
            <a:r>
              <a:rPr lang="en-US" altLang="zh-CN" dirty="0"/>
              <a:t>eth0</a:t>
            </a:r>
            <a:endParaRPr lang="zh-CN" alt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更新其余端口</a:t>
            </a:r>
            <a:r>
              <a:rPr lang="en-US" altLang="zh-CN" dirty="0"/>
              <a:t>Config</a:t>
            </a:r>
            <a:r>
              <a:rPr lang="zh-CN" altLang="en-US" dirty="0"/>
              <a:t>的例子</a:t>
            </a:r>
          </a:p>
        </p:txBody>
      </p:sp>
      <p:sp>
        <p:nvSpPr>
          <p:cNvPr id="3" name="内容占位符 2"/>
          <p:cNvSpPr>
            <a:spLocks noGrp="1"/>
          </p:cNvSpPr>
          <p:nvPr>
            <p:ph idx="1"/>
          </p:nvPr>
        </p:nvSpPr>
        <p:spPr>
          <a:xfrm>
            <a:off x="107503" y="3172962"/>
            <a:ext cx="9036497" cy="3205078"/>
          </a:xfrm>
        </p:spPr>
        <p:txBody>
          <a:bodyPr/>
          <a:lstStyle/>
          <a:p>
            <a:r>
              <a:rPr lang="zh-CN" altLang="en-US" dirty="0"/>
              <a:t>节点</a:t>
            </a:r>
            <a:r>
              <a:rPr lang="en-US" altLang="zh-CN" dirty="0"/>
              <a:t>b3</a:t>
            </a:r>
            <a:r>
              <a:rPr lang="zh-CN" altLang="en-US" dirty="0"/>
              <a:t>先收到</a:t>
            </a:r>
            <a:r>
              <a:rPr lang="en-US" altLang="zh-CN" dirty="0"/>
              <a:t>b2-eth0</a:t>
            </a:r>
            <a:r>
              <a:rPr lang="zh-CN" altLang="en-US" dirty="0"/>
              <a:t>的</a:t>
            </a:r>
            <a:r>
              <a:rPr lang="en-US" altLang="zh-CN" dirty="0"/>
              <a:t>Config</a:t>
            </a:r>
            <a:r>
              <a:rPr lang="zh-CN" altLang="en-US" dirty="0"/>
              <a:t>消息</a:t>
            </a:r>
            <a:endParaRPr lang="en-US" altLang="zh-CN" dirty="0"/>
          </a:p>
          <a:p>
            <a:pPr lvl="1"/>
            <a:r>
              <a:rPr lang="en-US" altLang="zh-CN" dirty="0"/>
              <a:t>b3-eth0</a:t>
            </a:r>
            <a:r>
              <a:rPr lang="zh-CN" altLang="en-US" dirty="0"/>
              <a:t>变为根端口；</a:t>
            </a:r>
            <a:endParaRPr lang="en-US" altLang="zh-CN" dirty="0"/>
          </a:p>
          <a:p>
            <a:pPr lvl="1"/>
            <a:r>
              <a:rPr lang="zh-CN" altLang="en-US" dirty="0"/>
              <a:t>更新其余端口：</a:t>
            </a:r>
            <a:r>
              <a:rPr lang="en-US" altLang="zh-CN" dirty="0"/>
              <a:t>b3-eth1</a:t>
            </a:r>
            <a:r>
              <a:rPr lang="zh-CN" altLang="en-US" dirty="0"/>
              <a:t>仍为指定端口，更新其认为的根节点和路径开销</a:t>
            </a:r>
            <a:endParaRPr lang="en-US" altLang="zh-CN" dirty="0"/>
          </a:p>
          <a:p>
            <a:r>
              <a:rPr lang="zh-CN" altLang="en-US" dirty="0"/>
              <a:t>节点</a:t>
            </a:r>
            <a:r>
              <a:rPr lang="en-US" altLang="zh-CN" dirty="0"/>
              <a:t>b3</a:t>
            </a:r>
            <a:r>
              <a:rPr lang="zh-CN" altLang="en-US" dirty="0"/>
              <a:t>再收到</a:t>
            </a:r>
            <a:r>
              <a:rPr lang="en-US" altLang="zh-CN" dirty="0"/>
              <a:t>b1-eth0</a:t>
            </a:r>
            <a:r>
              <a:rPr lang="zh-CN" altLang="en-US" dirty="0"/>
              <a:t>的</a:t>
            </a:r>
            <a:r>
              <a:rPr lang="en-US" altLang="zh-CN" dirty="0"/>
              <a:t>Config</a:t>
            </a:r>
            <a:r>
              <a:rPr lang="zh-CN" altLang="en-US" dirty="0"/>
              <a:t>消息</a:t>
            </a:r>
            <a:endParaRPr lang="en-US" altLang="zh-CN" dirty="0"/>
          </a:p>
          <a:p>
            <a:pPr lvl="1"/>
            <a:r>
              <a:rPr lang="en-US" altLang="zh-CN" dirty="0"/>
              <a:t>b3-eth1</a:t>
            </a:r>
            <a:r>
              <a:rPr lang="zh-CN" altLang="en-US" dirty="0"/>
              <a:t>更新为根端口；</a:t>
            </a:r>
            <a:endParaRPr lang="en-US" altLang="zh-CN" dirty="0"/>
          </a:p>
          <a:p>
            <a:pPr lvl="1"/>
            <a:r>
              <a:rPr lang="zh-CN" altLang="en-US" dirty="0"/>
              <a:t>更新其余端口：</a:t>
            </a:r>
            <a:r>
              <a:rPr lang="en-US" altLang="zh-CN" dirty="0"/>
              <a:t>b3-eth0</a:t>
            </a:r>
            <a:r>
              <a:rPr lang="zh-CN" altLang="en-US" dirty="0"/>
              <a:t>的</a:t>
            </a:r>
            <a:r>
              <a:rPr lang="en-US" altLang="zh-CN" dirty="0"/>
              <a:t>Config</a:t>
            </a:r>
            <a:r>
              <a:rPr lang="zh-CN" altLang="en-US" dirty="0"/>
              <a:t>比网段内 </a:t>
            </a:r>
            <a:r>
              <a:rPr lang="en-US" altLang="zh-CN" dirty="0"/>
              <a:t>(b2-eth0</a:t>
            </a:r>
            <a:r>
              <a:rPr lang="zh-CN" altLang="en-US" dirty="0"/>
              <a:t>端口</a:t>
            </a:r>
            <a:r>
              <a:rPr lang="en-US" altLang="zh-CN" dirty="0"/>
              <a:t>) </a:t>
            </a:r>
            <a:r>
              <a:rPr lang="zh-CN" altLang="en-US" dirty="0"/>
              <a:t>的</a:t>
            </a:r>
            <a:r>
              <a:rPr lang="en-US" altLang="zh-CN" dirty="0"/>
              <a:t>Config</a:t>
            </a:r>
            <a:r>
              <a:rPr lang="zh-CN" altLang="en-US" dirty="0"/>
              <a:t>优先级更高，由非指定端口更新为指定端口</a:t>
            </a:r>
            <a:endParaRPr lang="en-US" altLang="zh-CN" dirty="0"/>
          </a:p>
        </p:txBody>
      </p:sp>
      <p:sp>
        <p:nvSpPr>
          <p:cNvPr id="4" name="灯片编号占位符 3"/>
          <p:cNvSpPr>
            <a:spLocks noGrp="1"/>
          </p:cNvSpPr>
          <p:nvPr>
            <p:ph type="sldNum" sz="quarter" idx="11"/>
          </p:nvPr>
        </p:nvSpPr>
        <p:spPr/>
        <p:txBody>
          <a:bodyPr/>
          <a:lstStyle/>
          <a:p>
            <a:fld id="{C2EED88A-182A-4877-BD12-0DE2FB9B90B1}" type="slidenum">
              <a:rPr lang="zh-CN" altLang="en-US" smtClean="0"/>
              <a:t>23</a:t>
            </a:fld>
            <a:endParaRPr lang="zh-CN" altLang="en-US"/>
          </a:p>
        </p:txBody>
      </p:sp>
      <p:grpSp>
        <p:nvGrpSpPr>
          <p:cNvPr id="25" name="组合 24"/>
          <p:cNvGrpSpPr/>
          <p:nvPr/>
        </p:nvGrpSpPr>
        <p:grpSpPr>
          <a:xfrm>
            <a:off x="1115616" y="1484784"/>
            <a:ext cx="6189061" cy="1340649"/>
            <a:chOff x="1155494" y="1656303"/>
            <a:chExt cx="6189061" cy="1340649"/>
          </a:xfrm>
        </p:grpSpPr>
        <p:sp>
          <p:nvSpPr>
            <p:cNvPr id="6" name="椭圆 5"/>
            <p:cNvSpPr/>
            <p:nvPr/>
          </p:nvSpPr>
          <p:spPr>
            <a:xfrm>
              <a:off x="1155494" y="2403380"/>
              <a:ext cx="828339" cy="580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b1</a:t>
              </a:r>
              <a:endParaRPr lang="zh-CN" altLang="en-US" sz="2000" dirty="0"/>
            </a:p>
          </p:txBody>
        </p:sp>
        <p:sp>
          <p:nvSpPr>
            <p:cNvPr id="7" name="椭圆 6"/>
            <p:cNvSpPr/>
            <p:nvPr/>
          </p:nvSpPr>
          <p:spPr>
            <a:xfrm>
              <a:off x="3835855" y="2403380"/>
              <a:ext cx="828339" cy="580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b3</a:t>
              </a:r>
              <a:endParaRPr lang="zh-CN" altLang="en-US" sz="2000" dirty="0"/>
            </a:p>
          </p:txBody>
        </p:sp>
        <p:cxnSp>
          <p:nvCxnSpPr>
            <p:cNvPr id="10" name="直接连接符 9"/>
            <p:cNvCxnSpPr>
              <a:stCxn id="6" idx="6"/>
              <a:endCxn id="7" idx="2"/>
            </p:cNvCxnSpPr>
            <p:nvPr/>
          </p:nvCxnSpPr>
          <p:spPr>
            <a:xfrm>
              <a:off x="1983833" y="2693836"/>
              <a:ext cx="185202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2" name="文本框 11"/>
            <p:cNvSpPr txBox="1"/>
            <p:nvPr/>
          </p:nvSpPr>
          <p:spPr>
            <a:xfrm>
              <a:off x="1901245" y="2303334"/>
              <a:ext cx="614655" cy="369332"/>
            </a:xfrm>
            <a:prstGeom prst="rect">
              <a:avLst/>
            </a:prstGeom>
            <a:noFill/>
          </p:spPr>
          <p:txBody>
            <a:bodyPr wrap="square" rtlCol="0">
              <a:spAutoFit/>
            </a:bodyPr>
            <a:lstStyle/>
            <a:p>
              <a:r>
                <a:rPr lang="en-US" altLang="zh-CN" dirty="0"/>
                <a:t>eth0</a:t>
              </a:r>
              <a:endParaRPr lang="zh-CN" altLang="en-US" dirty="0"/>
            </a:p>
          </p:txBody>
        </p:sp>
        <p:sp>
          <p:nvSpPr>
            <p:cNvPr id="13" name="文本框 12"/>
            <p:cNvSpPr txBox="1"/>
            <p:nvPr/>
          </p:nvSpPr>
          <p:spPr>
            <a:xfrm>
              <a:off x="3289851" y="2303334"/>
              <a:ext cx="614655" cy="369332"/>
            </a:xfrm>
            <a:prstGeom prst="rect">
              <a:avLst/>
            </a:prstGeom>
            <a:noFill/>
          </p:spPr>
          <p:txBody>
            <a:bodyPr wrap="square" rtlCol="0">
              <a:spAutoFit/>
            </a:bodyPr>
            <a:lstStyle/>
            <a:p>
              <a:r>
                <a:rPr lang="en-US" altLang="zh-CN" dirty="0"/>
                <a:t>eth1</a:t>
              </a:r>
              <a:endParaRPr lang="zh-CN" altLang="en-US" dirty="0"/>
            </a:p>
          </p:txBody>
        </p:sp>
        <p:sp>
          <p:nvSpPr>
            <p:cNvPr id="14" name="椭圆 13"/>
            <p:cNvSpPr/>
            <p:nvPr/>
          </p:nvSpPr>
          <p:spPr>
            <a:xfrm>
              <a:off x="6516216" y="2416040"/>
              <a:ext cx="828339" cy="580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b2</a:t>
              </a:r>
              <a:endParaRPr lang="zh-CN" altLang="en-US" sz="2000" dirty="0"/>
            </a:p>
          </p:txBody>
        </p:sp>
        <p:sp>
          <p:nvSpPr>
            <p:cNvPr id="15" name="文本框 14"/>
            <p:cNvSpPr txBox="1"/>
            <p:nvPr/>
          </p:nvSpPr>
          <p:spPr>
            <a:xfrm>
              <a:off x="5970212" y="2315994"/>
              <a:ext cx="614655" cy="369332"/>
            </a:xfrm>
            <a:prstGeom prst="rect">
              <a:avLst/>
            </a:prstGeom>
            <a:noFill/>
          </p:spPr>
          <p:txBody>
            <a:bodyPr wrap="square" rtlCol="0">
              <a:spAutoFit/>
            </a:bodyPr>
            <a:lstStyle/>
            <a:p>
              <a:r>
                <a:rPr lang="en-US" altLang="zh-CN" dirty="0"/>
                <a:t>eth0</a:t>
              </a:r>
              <a:endParaRPr lang="zh-CN" altLang="en-US" dirty="0"/>
            </a:p>
          </p:txBody>
        </p:sp>
        <p:cxnSp>
          <p:nvCxnSpPr>
            <p:cNvPr id="16" name="直接连接符 15"/>
            <p:cNvCxnSpPr>
              <a:stCxn id="7" idx="6"/>
              <a:endCxn id="14" idx="2"/>
            </p:cNvCxnSpPr>
            <p:nvPr/>
          </p:nvCxnSpPr>
          <p:spPr>
            <a:xfrm>
              <a:off x="4664194" y="2693836"/>
              <a:ext cx="1852022" cy="1266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4630031" y="2315994"/>
              <a:ext cx="614655" cy="369332"/>
            </a:xfrm>
            <a:prstGeom prst="rect">
              <a:avLst/>
            </a:prstGeom>
            <a:noFill/>
          </p:spPr>
          <p:txBody>
            <a:bodyPr wrap="square" rtlCol="0">
              <a:spAutoFit/>
            </a:bodyPr>
            <a:lstStyle/>
            <a:p>
              <a:r>
                <a:rPr lang="en-US" altLang="zh-CN" dirty="0"/>
                <a:t>eth0</a:t>
              </a:r>
              <a:endParaRPr lang="zh-CN" altLang="en-US" dirty="0"/>
            </a:p>
          </p:txBody>
        </p:sp>
        <p:cxnSp>
          <p:nvCxnSpPr>
            <p:cNvPr id="21" name="直接箭头连接符 20"/>
            <p:cNvCxnSpPr/>
            <p:nvPr/>
          </p:nvCxnSpPr>
          <p:spPr>
            <a:xfrm flipH="1">
              <a:off x="5004048" y="2118567"/>
              <a:ext cx="1152128"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p:nvPr/>
          </p:nvCxnSpPr>
          <p:spPr>
            <a:xfrm>
              <a:off x="2267744" y="2118567"/>
              <a:ext cx="1152128"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3" name="文本框 22"/>
            <p:cNvSpPr txBox="1"/>
            <p:nvPr/>
          </p:nvSpPr>
          <p:spPr>
            <a:xfrm>
              <a:off x="4355976" y="1686519"/>
              <a:ext cx="2793393" cy="369332"/>
            </a:xfrm>
            <a:prstGeom prst="rect">
              <a:avLst/>
            </a:prstGeom>
            <a:noFill/>
          </p:spPr>
          <p:txBody>
            <a:bodyPr wrap="none" rtlCol="0">
              <a:spAutoFit/>
            </a:bodyPr>
            <a:lstStyle/>
            <a:p>
              <a:r>
                <a:rPr lang="zh-CN" altLang="en-US" dirty="0"/>
                <a:t>（</a:t>
              </a:r>
              <a:r>
                <a:rPr lang="en-US" altLang="zh-CN" dirty="0"/>
                <a:t>1</a:t>
              </a:r>
              <a:r>
                <a:rPr lang="zh-CN" altLang="en-US" dirty="0"/>
                <a:t>）</a:t>
              </a:r>
              <a:r>
                <a:rPr lang="en-US" altLang="zh-CN" dirty="0"/>
                <a:t>b2-eth0</a:t>
              </a:r>
              <a:r>
                <a:rPr lang="zh-CN" altLang="en-US" dirty="0"/>
                <a:t>的</a:t>
              </a:r>
              <a:r>
                <a:rPr lang="en-US" altLang="zh-CN" dirty="0"/>
                <a:t>Config</a:t>
              </a:r>
              <a:r>
                <a:rPr lang="zh-CN" altLang="en-US" dirty="0"/>
                <a:t>消息</a:t>
              </a:r>
            </a:p>
          </p:txBody>
        </p:sp>
        <p:sp>
          <p:nvSpPr>
            <p:cNvPr id="24" name="文本框 23"/>
            <p:cNvSpPr txBox="1"/>
            <p:nvPr/>
          </p:nvSpPr>
          <p:spPr>
            <a:xfrm>
              <a:off x="1447111" y="1656303"/>
              <a:ext cx="2793393" cy="369332"/>
            </a:xfrm>
            <a:prstGeom prst="rect">
              <a:avLst/>
            </a:prstGeom>
            <a:noFill/>
          </p:spPr>
          <p:txBody>
            <a:bodyPr wrap="none" rtlCol="0">
              <a:spAutoFit/>
            </a:bodyPr>
            <a:lstStyle/>
            <a:p>
              <a:r>
                <a:rPr lang="zh-CN" altLang="en-US" dirty="0"/>
                <a:t>（</a:t>
              </a:r>
              <a:r>
                <a:rPr lang="en-US" altLang="zh-CN" dirty="0"/>
                <a:t>2</a:t>
              </a:r>
              <a:r>
                <a:rPr lang="zh-CN" altLang="en-US" dirty="0"/>
                <a:t>）</a:t>
              </a:r>
              <a:r>
                <a:rPr lang="en-US" altLang="zh-CN" dirty="0"/>
                <a:t>b1-eth0</a:t>
              </a:r>
              <a:r>
                <a:rPr lang="zh-CN" altLang="en-US" dirty="0"/>
                <a:t>的</a:t>
              </a:r>
              <a:r>
                <a:rPr lang="en-US" altLang="zh-CN" dirty="0"/>
                <a:t>Config</a:t>
              </a:r>
              <a:r>
                <a:rPr lang="zh-CN" altLang="en-US" dirty="0"/>
                <a:t>消息</a:t>
              </a:r>
            </a:p>
          </p:txBody>
        </p:sp>
      </p:gr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非指定端口更新为指定端口的例子</a:t>
            </a:r>
          </a:p>
        </p:txBody>
      </p:sp>
      <p:sp>
        <p:nvSpPr>
          <p:cNvPr id="3" name="内容占位符 2"/>
          <p:cNvSpPr>
            <a:spLocks noGrp="1"/>
          </p:cNvSpPr>
          <p:nvPr>
            <p:ph idx="1"/>
          </p:nvPr>
        </p:nvSpPr>
        <p:spPr>
          <a:xfrm>
            <a:off x="440450" y="2960705"/>
            <a:ext cx="8579555" cy="3193275"/>
          </a:xfrm>
        </p:spPr>
        <p:txBody>
          <a:bodyPr/>
          <a:lstStyle/>
          <a:p>
            <a:r>
              <a:rPr lang="zh-CN" altLang="en-US" sz="2000" dirty="0"/>
              <a:t>更新</a:t>
            </a:r>
            <a:r>
              <a:rPr lang="en-US" altLang="zh-CN" sz="1800" dirty="0"/>
              <a:t>b3-eth0</a:t>
            </a:r>
            <a:r>
              <a:rPr lang="zh-CN" altLang="en-US" sz="1800" dirty="0"/>
              <a:t>的</a:t>
            </a:r>
            <a:r>
              <a:rPr lang="en-US" altLang="zh-CN" sz="1800" dirty="0"/>
              <a:t>Config</a:t>
            </a:r>
            <a:r>
              <a:rPr lang="zh-CN" altLang="en-US" sz="1800" dirty="0"/>
              <a:t>：</a:t>
            </a:r>
            <a:r>
              <a:rPr lang="zh-CN" altLang="en-US" sz="2000" dirty="0"/>
              <a:t>先假设其可以从非指定端口更新为指定端口，构造其</a:t>
            </a:r>
            <a:r>
              <a:rPr lang="en-US" altLang="zh-CN" sz="2000" dirty="0"/>
              <a:t>Config</a:t>
            </a:r>
            <a:r>
              <a:rPr lang="zh-CN" altLang="en-US" sz="2000" dirty="0"/>
              <a:t>：</a:t>
            </a:r>
            <a:endParaRPr lang="en-US" altLang="zh-CN" sz="2000" dirty="0"/>
          </a:p>
          <a:p>
            <a:pPr lvl="1"/>
            <a:r>
              <a:rPr lang="zh-CN" altLang="en-US" sz="1600" dirty="0"/>
              <a:t>其认为的根节点：</a:t>
            </a:r>
            <a:r>
              <a:rPr lang="en-US" altLang="zh-CN" sz="1600" dirty="0"/>
              <a:t>b1  (</a:t>
            </a:r>
            <a:r>
              <a:rPr lang="en-US" altLang="zh-CN" sz="1600" dirty="0" err="1"/>
              <a:t>stp</a:t>
            </a:r>
            <a:r>
              <a:rPr lang="en-US" altLang="zh-CN" sz="1600" dirty="0"/>
              <a:t>-&gt;</a:t>
            </a:r>
            <a:r>
              <a:rPr lang="en-US" altLang="zh-CN" sz="1600" dirty="0" err="1"/>
              <a:t>designated_root</a:t>
            </a:r>
            <a:r>
              <a:rPr lang="en-US" altLang="zh-CN" sz="1600" dirty="0"/>
              <a:t>)</a:t>
            </a:r>
          </a:p>
          <a:p>
            <a:pPr lvl="1"/>
            <a:r>
              <a:rPr lang="zh-CN" altLang="en-US" sz="1600" dirty="0"/>
              <a:t>其认为到根节点的路径开销：</a:t>
            </a:r>
            <a:r>
              <a:rPr lang="en-US" altLang="zh-CN" sz="1600" dirty="0"/>
              <a:t>1 (</a:t>
            </a:r>
            <a:r>
              <a:rPr lang="en-US" altLang="zh-CN" sz="1600" dirty="0" err="1"/>
              <a:t>stp</a:t>
            </a:r>
            <a:r>
              <a:rPr lang="en-US" altLang="zh-CN" sz="1600" dirty="0"/>
              <a:t>-&gt;</a:t>
            </a:r>
            <a:r>
              <a:rPr lang="en-US" altLang="zh-CN" sz="1600" dirty="0" err="1"/>
              <a:t>root_path_cost</a:t>
            </a:r>
            <a:r>
              <a:rPr lang="en-US" altLang="zh-CN" sz="1600" dirty="0"/>
              <a:t>)</a:t>
            </a:r>
          </a:p>
          <a:p>
            <a:pPr lvl="1"/>
            <a:r>
              <a:rPr lang="zh-CN" altLang="en-US" sz="1600" dirty="0"/>
              <a:t>到根节点的上一跳节点：</a:t>
            </a:r>
            <a:r>
              <a:rPr lang="en-US" altLang="zh-CN" sz="1600" dirty="0"/>
              <a:t>b3 (</a:t>
            </a:r>
            <a:r>
              <a:rPr lang="en-US" altLang="zh-CN" sz="1600" dirty="0" err="1"/>
              <a:t>stp</a:t>
            </a:r>
            <a:r>
              <a:rPr lang="en-US" altLang="zh-CN" sz="1600" dirty="0"/>
              <a:t>-&gt;</a:t>
            </a:r>
            <a:r>
              <a:rPr lang="en-US" altLang="zh-CN" sz="1600" dirty="0" err="1"/>
              <a:t>switch_id</a:t>
            </a:r>
            <a:r>
              <a:rPr lang="en-US" altLang="zh-CN" sz="1600" dirty="0"/>
              <a:t>)</a:t>
            </a:r>
          </a:p>
          <a:p>
            <a:pPr lvl="1"/>
            <a:r>
              <a:rPr lang="zh-CN" altLang="en-US" sz="1600" dirty="0"/>
              <a:t>到根节点的上一跳端口：</a:t>
            </a:r>
            <a:r>
              <a:rPr lang="en-US" altLang="zh-CN" sz="1600" dirty="0"/>
              <a:t>b3-eth0 (p-&gt;</a:t>
            </a:r>
            <a:r>
              <a:rPr lang="en-US" altLang="zh-CN" sz="1600" dirty="0" err="1"/>
              <a:t>port_id</a:t>
            </a:r>
            <a:r>
              <a:rPr lang="en-US" altLang="zh-CN" sz="1600" dirty="0"/>
              <a:t>)</a:t>
            </a:r>
          </a:p>
          <a:p>
            <a:r>
              <a:rPr lang="zh-CN" altLang="en-US" sz="2000" dirty="0"/>
              <a:t>当前本网段内优先级最高的</a:t>
            </a:r>
            <a:r>
              <a:rPr lang="en-US" altLang="zh-CN" sz="2000" dirty="0"/>
              <a:t>Config</a:t>
            </a:r>
            <a:r>
              <a:rPr lang="zh-CN" altLang="en-US" sz="2000" dirty="0"/>
              <a:t>：</a:t>
            </a:r>
            <a:r>
              <a:rPr lang="en-US" altLang="zh-CN" sz="2000" dirty="0"/>
              <a:t>(b3-eth0</a:t>
            </a:r>
            <a:r>
              <a:rPr lang="zh-CN" altLang="en-US" sz="2000" dirty="0"/>
              <a:t>存储的相应字段</a:t>
            </a:r>
            <a:r>
              <a:rPr lang="en-US" altLang="zh-CN" sz="2000" dirty="0"/>
              <a:t>)</a:t>
            </a:r>
          </a:p>
          <a:p>
            <a:r>
              <a:rPr lang="zh-CN" altLang="en-US" sz="2000" dirty="0"/>
              <a:t>如果前者优先级高于后者，则端口由非指定端口更新为指定端口，即将前者存储为本端口的</a:t>
            </a:r>
            <a:r>
              <a:rPr lang="en-US" altLang="zh-CN" sz="2000" dirty="0"/>
              <a:t>Config</a:t>
            </a:r>
            <a:r>
              <a:rPr lang="zh-CN" altLang="en-US" sz="2000" dirty="0"/>
              <a:t>；如果不高于后者，则保持不变</a:t>
            </a:r>
          </a:p>
        </p:txBody>
      </p:sp>
      <p:sp>
        <p:nvSpPr>
          <p:cNvPr id="4" name="灯片编号占位符 3"/>
          <p:cNvSpPr>
            <a:spLocks noGrp="1"/>
          </p:cNvSpPr>
          <p:nvPr>
            <p:ph type="sldNum" sz="quarter" idx="11"/>
          </p:nvPr>
        </p:nvSpPr>
        <p:spPr/>
        <p:txBody>
          <a:bodyPr/>
          <a:lstStyle/>
          <a:p>
            <a:fld id="{C2EED88A-182A-4877-BD12-0DE2FB9B90B1}" type="slidenum">
              <a:rPr lang="zh-CN" altLang="en-US" smtClean="0"/>
              <a:t>24</a:t>
            </a:fld>
            <a:endParaRPr lang="zh-CN" altLang="en-US"/>
          </a:p>
        </p:txBody>
      </p:sp>
      <p:grpSp>
        <p:nvGrpSpPr>
          <p:cNvPr id="5" name="组合 4"/>
          <p:cNvGrpSpPr/>
          <p:nvPr/>
        </p:nvGrpSpPr>
        <p:grpSpPr>
          <a:xfrm>
            <a:off x="1187624" y="1459454"/>
            <a:ext cx="6189061" cy="1340649"/>
            <a:chOff x="1155494" y="1656303"/>
            <a:chExt cx="6189061" cy="1340649"/>
          </a:xfrm>
        </p:grpSpPr>
        <p:sp>
          <p:nvSpPr>
            <p:cNvPr id="6" name="椭圆 5"/>
            <p:cNvSpPr/>
            <p:nvPr/>
          </p:nvSpPr>
          <p:spPr>
            <a:xfrm>
              <a:off x="1155494" y="2403380"/>
              <a:ext cx="828339" cy="580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b1</a:t>
              </a:r>
              <a:endParaRPr lang="zh-CN" altLang="en-US" sz="2000" dirty="0"/>
            </a:p>
          </p:txBody>
        </p:sp>
        <p:sp>
          <p:nvSpPr>
            <p:cNvPr id="7" name="椭圆 6"/>
            <p:cNvSpPr/>
            <p:nvPr/>
          </p:nvSpPr>
          <p:spPr>
            <a:xfrm>
              <a:off x="3835855" y="2403380"/>
              <a:ext cx="828339" cy="580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b3</a:t>
              </a:r>
              <a:endParaRPr lang="zh-CN" altLang="en-US" sz="2000" dirty="0"/>
            </a:p>
          </p:txBody>
        </p:sp>
        <p:cxnSp>
          <p:nvCxnSpPr>
            <p:cNvPr id="8" name="直接连接符 7"/>
            <p:cNvCxnSpPr>
              <a:stCxn id="6" idx="6"/>
              <a:endCxn id="7" idx="2"/>
            </p:cNvCxnSpPr>
            <p:nvPr/>
          </p:nvCxnSpPr>
          <p:spPr>
            <a:xfrm>
              <a:off x="1983833" y="2693836"/>
              <a:ext cx="185202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1901245" y="2303334"/>
              <a:ext cx="614655" cy="369332"/>
            </a:xfrm>
            <a:prstGeom prst="rect">
              <a:avLst/>
            </a:prstGeom>
            <a:noFill/>
          </p:spPr>
          <p:txBody>
            <a:bodyPr wrap="square" rtlCol="0">
              <a:spAutoFit/>
            </a:bodyPr>
            <a:lstStyle/>
            <a:p>
              <a:r>
                <a:rPr lang="en-US" altLang="zh-CN" dirty="0"/>
                <a:t>eth0</a:t>
              </a:r>
              <a:endParaRPr lang="zh-CN" altLang="en-US" dirty="0"/>
            </a:p>
          </p:txBody>
        </p:sp>
        <p:sp>
          <p:nvSpPr>
            <p:cNvPr id="10" name="文本框 9"/>
            <p:cNvSpPr txBox="1"/>
            <p:nvPr/>
          </p:nvSpPr>
          <p:spPr>
            <a:xfrm>
              <a:off x="3289851" y="2303334"/>
              <a:ext cx="614655" cy="369332"/>
            </a:xfrm>
            <a:prstGeom prst="rect">
              <a:avLst/>
            </a:prstGeom>
            <a:noFill/>
          </p:spPr>
          <p:txBody>
            <a:bodyPr wrap="square" rtlCol="0">
              <a:spAutoFit/>
            </a:bodyPr>
            <a:lstStyle/>
            <a:p>
              <a:r>
                <a:rPr lang="en-US" altLang="zh-CN" dirty="0"/>
                <a:t>eth1</a:t>
              </a:r>
              <a:endParaRPr lang="zh-CN" altLang="en-US" dirty="0"/>
            </a:p>
          </p:txBody>
        </p:sp>
        <p:sp>
          <p:nvSpPr>
            <p:cNvPr id="11" name="椭圆 10"/>
            <p:cNvSpPr/>
            <p:nvPr/>
          </p:nvSpPr>
          <p:spPr>
            <a:xfrm>
              <a:off x="6516216" y="2416040"/>
              <a:ext cx="828339" cy="580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b2</a:t>
              </a:r>
              <a:endParaRPr lang="zh-CN" altLang="en-US" sz="2000" dirty="0"/>
            </a:p>
          </p:txBody>
        </p:sp>
        <p:sp>
          <p:nvSpPr>
            <p:cNvPr id="12" name="文本框 11"/>
            <p:cNvSpPr txBox="1"/>
            <p:nvPr/>
          </p:nvSpPr>
          <p:spPr>
            <a:xfrm>
              <a:off x="5970212" y="2315994"/>
              <a:ext cx="614655" cy="369332"/>
            </a:xfrm>
            <a:prstGeom prst="rect">
              <a:avLst/>
            </a:prstGeom>
            <a:noFill/>
          </p:spPr>
          <p:txBody>
            <a:bodyPr wrap="square" rtlCol="0">
              <a:spAutoFit/>
            </a:bodyPr>
            <a:lstStyle/>
            <a:p>
              <a:r>
                <a:rPr lang="en-US" altLang="zh-CN" dirty="0"/>
                <a:t>eth0</a:t>
              </a:r>
              <a:endParaRPr lang="zh-CN" altLang="en-US" dirty="0"/>
            </a:p>
          </p:txBody>
        </p:sp>
        <p:cxnSp>
          <p:nvCxnSpPr>
            <p:cNvPr id="13" name="直接连接符 12"/>
            <p:cNvCxnSpPr>
              <a:stCxn id="7" idx="6"/>
              <a:endCxn id="11" idx="2"/>
            </p:cNvCxnSpPr>
            <p:nvPr/>
          </p:nvCxnSpPr>
          <p:spPr>
            <a:xfrm>
              <a:off x="4664194" y="2693836"/>
              <a:ext cx="1852022" cy="1266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4630031" y="2315994"/>
              <a:ext cx="614655" cy="369332"/>
            </a:xfrm>
            <a:prstGeom prst="rect">
              <a:avLst/>
            </a:prstGeom>
            <a:noFill/>
          </p:spPr>
          <p:txBody>
            <a:bodyPr wrap="square" rtlCol="0">
              <a:spAutoFit/>
            </a:bodyPr>
            <a:lstStyle/>
            <a:p>
              <a:r>
                <a:rPr lang="en-US" altLang="zh-CN" dirty="0"/>
                <a:t>eth0</a:t>
              </a:r>
              <a:endParaRPr lang="zh-CN" altLang="en-US" dirty="0"/>
            </a:p>
          </p:txBody>
        </p:sp>
        <p:cxnSp>
          <p:nvCxnSpPr>
            <p:cNvPr id="15" name="直接箭头连接符 14"/>
            <p:cNvCxnSpPr/>
            <p:nvPr/>
          </p:nvCxnSpPr>
          <p:spPr>
            <a:xfrm flipH="1">
              <a:off x="5004048" y="2118567"/>
              <a:ext cx="1152128"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p:nvPr/>
          </p:nvCxnSpPr>
          <p:spPr>
            <a:xfrm>
              <a:off x="2267744" y="2118567"/>
              <a:ext cx="1152128"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7" name="文本框 16"/>
            <p:cNvSpPr txBox="1"/>
            <p:nvPr/>
          </p:nvSpPr>
          <p:spPr>
            <a:xfrm>
              <a:off x="4355976" y="1686519"/>
              <a:ext cx="2793393" cy="369332"/>
            </a:xfrm>
            <a:prstGeom prst="rect">
              <a:avLst/>
            </a:prstGeom>
            <a:noFill/>
          </p:spPr>
          <p:txBody>
            <a:bodyPr wrap="none" rtlCol="0">
              <a:spAutoFit/>
            </a:bodyPr>
            <a:lstStyle/>
            <a:p>
              <a:r>
                <a:rPr lang="zh-CN" altLang="en-US" dirty="0"/>
                <a:t>（</a:t>
              </a:r>
              <a:r>
                <a:rPr lang="en-US" altLang="zh-CN" dirty="0"/>
                <a:t>1</a:t>
              </a:r>
              <a:r>
                <a:rPr lang="zh-CN" altLang="en-US" dirty="0"/>
                <a:t>）</a:t>
              </a:r>
              <a:r>
                <a:rPr lang="en-US" altLang="zh-CN" dirty="0"/>
                <a:t>b2-eth0</a:t>
              </a:r>
              <a:r>
                <a:rPr lang="zh-CN" altLang="en-US" dirty="0"/>
                <a:t>的</a:t>
              </a:r>
              <a:r>
                <a:rPr lang="en-US" altLang="zh-CN" dirty="0"/>
                <a:t>Config</a:t>
              </a:r>
              <a:r>
                <a:rPr lang="zh-CN" altLang="en-US" dirty="0"/>
                <a:t>消息</a:t>
              </a:r>
            </a:p>
          </p:txBody>
        </p:sp>
        <p:sp>
          <p:nvSpPr>
            <p:cNvPr id="18" name="文本框 17"/>
            <p:cNvSpPr txBox="1"/>
            <p:nvPr/>
          </p:nvSpPr>
          <p:spPr>
            <a:xfrm>
              <a:off x="1447111" y="1656303"/>
              <a:ext cx="2793393" cy="369332"/>
            </a:xfrm>
            <a:prstGeom prst="rect">
              <a:avLst/>
            </a:prstGeom>
            <a:noFill/>
          </p:spPr>
          <p:txBody>
            <a:bodyPr wrap="none" rtlCol="0">
              <a:spAutoFit/>
            </a:bodyPr>
            <a:lstStyle/>
            <a:p>
              <a:r>
                <a:rPr lang="zh-CN" altLang="en-US" dirty="0"/>
                <a:t>（</a:t>
              </a:r>
              <a:r>
                <a:rPr lang="en-US" altLang="zh-CN" dirty="0"/>
                <a:t>2</a:t>
              </a:r>
              <a:r>
                <a:rPr lang="zh-CN" altLang="en-US" dirty="0"/>
                <a:t>）</a:t>
              </a:r>
              <a:r>
                <a:rPr lang="en-US" altLang="zh-CN" dirty="0"/>
                <a:t>b1-eth0</a:t>
              </a:r>
              <a:r>
                <a:rPr lang="zh-CN" altLang="en-US" dirty="0"/>
                <a:t>的</a:t>
              </a:r>
              <a:r>
                <a:rPr lang="en-US" altLang="zh-CN" dirty="0"/>
                <a:t>Config</a:t>
              </a:r>
              <a:r>
                <a:rPr lang="zh-CN" altLang="en-US" dirty="0"/>
                <a:t>消息</a:t>
              </a:r>
            </a:p>
          </p:txBody>
        </p:sp>
      </p:grpSp>
      <p:sp>
        <p:nvSpPr>
          <p:cNvPr id="19" name="椭圆 18"/>
          <p:cNvSpPr/>
          <p:nvPr/>
        </p:nvSpPr>
        <p:spPr>
          <a:xfrm>
            <a:off x="4572000" y="2348880"/>
            <a:ext cx="316277" cy="315812"/>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箭头: 下 19"/>
          <p:cNvSpPr/>
          <p:nvPr/>
        </p:nvSpPr>
        <p:spPr>
          <a:xfrm rot="1538460">
            <a:off x="4413861" y="2744050"/>
            <a:ext cx="316277" cy="352486"/>
          </a:xfrm>
          <a:prstGeom prst="downArrow">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生成树协议格式</a:t>
            </a:r>
          </a:p>
        </p:txBody>
      </p:sp>
      <p:sp>
        <p:nvSpPr>
          <p:cNvPr id="3" name="内容占位符 2"/>
          <p:cNvSpPr>
            <a:spLocks noGrp="1"/>
          </p:cNvSpPr>
          <p:nvPr>
            <p:ph idx="1"/>
          </p:nvPr>
        </p:nvSpPr>
        <p:spPr/>
        <p:txBody>
          <a:bodyPr/>
          <a:lstStyle/>
          <a:p>
            <a:r>
              <a:rPr lang="zh-CN" altLang="en-US" dirty="0"/>
              <a:t>为了使得</a:t>
            </a:r>
            <a:r>
              <a:rPr lang="en-US" altLang="zh-CN" dirty="0"/>
              <a:t>wireshark</a:t>
            </a:r>
            <a:r>
              <a:rPr lang="zh-CN" altLang="en-US" dirty="0"/>
              <a:t>能够识别生成树配置数据包，方便调试，我们借用了</a:t>
            </a:r>
            <a:r>
              <a:rPr lang="en-US" altLang="zh-CN" dirty="0"/>
              <a:t>802.1D STP</a:t>
            </a:r>
            <a:r>
              <a:rPr lang="zh-CN" altLang="en-US" dirty="0"/>
              <a:t>配置消息格式</a:t>
            </a:r>
            <a:endParaRPr lang="en-US" altLang="zh-CN" dirty="0"/>
          </a:p>
          <a:p>
            <a:pPr lvl="1"/>
            <a:r>
              <a:rPr lang="zh-CN" altLang="en-US" dirty="0"/>
              <a:t>我们只用从</a:t>
            </a:r>
            <a:r>
              <a:rPr lang="en-US" altLang="zh-CN" dirty="0"/>
              <a:t>Root Switch ID</a:t>
            </a:r>
            <a:r>
              <a:rPr lang="zh-CN" altLang="en-US" dirty="0"/>
              <a:t>到</a:t>
            </a:r>
            <a:r>
              <a:rPr lang="en-US" altLang="zh-CN" dirty="0"/>
              <a:t>Port ID</a:t>
            </a:r>
            <a:r>
              <a:rPr lang="zh-CN" altLang="en-US" dirty="0"/>
              <a:t>的</a:t>
            </a:r>
            <a:r>
              <a:rPr lang="en-US" altLang="zh-CN" dirty="0"/>
              <a:t>4</a:t>
            </a:r>
            <a:r>
              <a:rPr lang="zh-CN" altLang="en-US" dirty="0"/>
              <a:t>个字段</a:t>
            </a:r>
          </a:p>
        </p:txBody>
      </p:sp>
      <p:sp>
        <p:nvSpPr>
          <p:cNvPr id="4" name="灯片编号占位符 3"/>
          <p:cNvSpPr>
            <a:spLocks noGrp="1"/>
          </p:cNvSpPr>
          <p:nvPr>
            <p:ph type="sldNum" sz="quarter" idx="11"/>
          </p:nvPr>
        </p:nvSpPr>
        <p:spPr/>
        <p:txBody>
          <a:bodyPr/>
          <a:lstStyle/>
          <a:p>
            <a:fld id="{C2EED88A-182A-4877-BD12-0DE2FB9B90B1}" type="slidenum">
              <a:rPr lang="zh-CN" altLang="en-US" smtClean="0"/>
              <a:t>25</a:t>
            </a:fld>
            <a:endParaRPr lang="zh-CN" altLang="en-US"/>
          </a:p>
        </p:txBody>
      </p:sp>
      <p:pic>
        <p:nvPicPr>
          <p:cNvPr id="6" name="图片 5"/>
          <p:cNvPicPr>
            <a:picLocks noChangeAspect="1"/>
          </p:cNvPicPr>
          <p:nvPr/>
        </p:nvPicPr>
        <p:blipFill>
          <a:blip r:embed="rId2"/>
          <a:stretch>
            <a:fillRect/>
          </a:stretch>
        </p:blipFill>
        <p:spPr>
          <a:xfrm>
            <a:off x="863588" y="3068960"/>
            <a:ext cx="7416824" cy="3484507"/>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生成树协议字段含义</a:t>
            </a:r>
          </a:p>
        </p:txBody>
      </p:sp>
      <p:sp>
        <p:nvSpPr>
          <p:cNvPr id="3" name="内容占位符 2"/>
          <p:cNvSpPr>
            <a:spLocks noGrp="1"/>
          </p:cNvSpPr>
          <p:nvPr>
            <p:ph idx="1"/>
          </p:nvPr>
        </p:nvSpPr>
        <p:spPr/>
        <p:txBody>
          <a:bodyPr/>
          <a:lstStyle/>
          <a:p>
            <a:pPr>
              <a:lnSpc>
                <a:spcPct val="130000"/>
              </a:lnSpc>
            </a:pPr>
            <a:r>
              <a:rPr lang="en-US" altLang="zh-CN" sz="2000" dirty="0"/>
              <a:t>Proto ID: 	STP</a:t>
            </a:r>
            <a:r>
              <a:rPr lang="zh-CN" altLang="en-US" sz="2000" dirty="0"/>
              <a:t>协议标识，为</a:t>
            </a:r>
            <a:r>
              <a:rPr lang="en-US" altLang="zh-CN" sz="2000" dirty="0"/>
              <a:t>0</a:t>
            </a:r>
          </a:p>
          <a:p>
            <a:pPr>
              <a:lnSpc>
                <a:spcPct val="130000"/>
              </a:lnSpc>
            </a:pPr>
            <a:r>
              <a:rPr lang="en-US" altLang="zh-CN" sz="2000" dirty="0"/>
              <a:t>Version:	STP</a:t>
            </a:r>
            <a:r>
              <a:rPr lang="zh-CN" altLang="en-US" sz="2000" dirty="0"/>
              <a:t>版本号，为</a:t>
            </a:r>
            <a:r>
              <a:rPr lang="en-US" altLang="zh-CN" sz="2000" dirty="0"/>
              <a:t>0</a:t>
            </a:r>
          </a:p>
          <a:p>
            <a:pPr>
              <a:lnSpc>
                <a:spcPct val="130000"/>
              </a:lnSpc>
            </a:pPr>
            <a:r>
              <a:rPr lang="en-US" altLang="zh-CN" sz="2000" dirty="0" err="1"/>
              <a:t>Msg</a:t>
            </a:r>
            <a:r>
              <a:rPr lang="en-US" altLang="zh-CN" sz="2000" dirty="0"/>
              <a:t> Type:	</a:t>
            </a:r>
            <a:r>
              <a:rPr lang="zh-CN" altLang="en-US" sz="2000" dirty="0"/>
              <a:t>标识是配置包</a:t>
            </a:r>
            <a:r>
              <a:rPr lang="en-US" altLang="zh-CN" sz="2000" dirty="0"/>
              <a:t>(0x00)</a:t>
            </a:r>
            <a:r>
              <a:rPr lang="zh-CN" altLang="en-US" sz="2000" strike="sngStrike" dirty="0"/>
              <a:t>还是拓扑变动包</a:t>
            </a:r>
            <a:r>
              <a:rPr lang="en-US" altLang="zh-CN" sz="2000" strike="sngStrike" dirty="0"/>
              <a:t>(0x80)</a:t>
            </a:r>
          </a:p>
          <a:p>
            <a:pPr>
              <a:lnSpc>
                <a:spcPct val="130000"/>
              </a:lnSpc>
            </a:pPr>
            <a:r>
              <a:rPr lang="en-US" altLang="zh-CN" sz="2000" dirty="0"/>
              <a:t>Flags:	</a:t>
            </a:r>
            <a:r>
              <a:rPr lang="zh-CN" altLang="en-US" sz="2000" dirty="0"/>
              <a:t>标志位，第</a:t>
            </a:r>
            <a:r>
              <a:rPr lang="en-US" altLang="zh-CN" sz="2000" dirty="0"/>
              <a:t>1</a:t>
            </a:r>
            <a:r>
              <a:rPr lang="zh-CN" altLang="en-US" sz="2000" dirty="0"/>
              <a:t>位标识拓扑变更，第</a:t>
            </a:r>
            <a:r>
              <a:rPr lang="en-US" altLang="zh-CN" sz="2000" dirty="0"/>
              <a:t>8</a:t>
            </a:r>
            <a:r>
              <a:rPr lang="zh-CN" altLang="en-US" sz="2000" dirty="0"/>
              <a:t>位标志拓扑变更确认</a:t>
            </a:r>
            <a:endParaRPr lang="en-US" altLang="zh-CN" sz="2000" dirty="0"/>
          </a:p>
          <a:p>
            <a:pPr>
              <a:lnSpc>
                <a:spcPct val="130000"/>
              </a:lnSpc>
            </a:pPr>
            <a:r>
              <a:rPr lang="en-US" altLang="zh-CN" sz="2000" dirty="0"/>
              <a:t>Root Switch ID:	</a:t>
            </a:r>
            <a:r>
              <a:rPr lang="zh-CN" altLang="en-US" sz="2000" dirty="0"/>
              <a:t>该节点认为的根节点</a:t>
            </a:r>
            <a:r>
              <a:rPr lang="en-US" altLang="zh-CN" sz="2000" dirty="0"/>
              <a:t>ID</a:t>
            </a:r>
            <a:r>
              <a:rPr lang="zh-CN" altLang="en-US" sz="2000" dirty="0"/>
              <a:t>，前</a:t>
            </a:r>
            <a:r>
              <a:rPr lang="en-US" altLang="zh-CN" sz="2000" dirty="0"/>
              <a:t>16</a:t>
            </a:r>
            <a:r>
              <a:rPr lang="zh-CN" altLang="en-US" sz="2000" dirty="0"/>
              <a:t>位为优先级，后</a:t>
            </a:r>
            <a:r>
              <a:rPr lang="en-US" altLang="zh-CN" sz="2000" dirty="0"/>
              <a:t>48</a:t>
            </a:r>
            <a:r>
              <a:rPr lang="zh-CN" altLang="en-US" sz="2000" dirty="0"/>
              <a:t>位为</a:t>
            </a:r>
            <a:r>
              <a:rPr lang="en-US" altLang="zh-CN" sz="2000" dirty="0"/>
              <a:t>MAC</a:t>
            </a:r>
            <a:r>
              <a:rPr lang="zh-CN" altLang="en-US" sz="2000" dirty="0"/>
              <a:t>地址</a:t>
            </a:r>
            <a:endParaRPr lang="en-US" altLang="zh-CN" sz="2000" dirty="0"/>
          </a:p>
          <a:p>
            <a:pPr>
              <a:lnSpc>
                <a:spcPct val="130000"/>
              </a:lnSpc>
            </a:pPr>
            <a:r>
              <a:rPr lang="en-US" altLang="zh-CN" sz="2000" dirty="0"/>
              <a:t>Root Path Cost:	</a:t>
            </a:r>
            <a:r>
              <a:rPr lang="zh-CN" altLang="en-US" sz="2000" dirty="0"/>
              <a:t>从该节点该端口到根节点的开销</a:t>
            </a:r>
            <a:endParaRPr lang="en-US" altLang="zh-CN" sz="2000" dirty="0"/>
          </a:p>
          <a:p>
            <a:pPr>
              <a:lnSpc>
                <a:spcPct val="130000"/>
              </a:lnSpc>
            </a:pPr>
            <a:r>
              <a:rPr lang="en-US" altLang="zh-CN" sz="2000" dirty="0"/>
              <a:t>Switch ID:	</a:t>
            </a:r>
            <a:r>
              <a:rPr lang="zh-CN" altLang="en-US" sz="2000" dirty="0"/>
              <a:t>发送该消息的节点</a:t>
            </a:r>
            <a:r>
              <a:rPr lang="en-US" altLang="zh-CN" sz="2000" dirty="0"/>
              <a:t>ID</a:t>
            </a:r>
            <a:r>
              <a:rPr lang="zh-CN" altLang="en-US" sz="2000" dirty="0"/>
              <a:t>，定义方式同</a:t>
            </a:r>
            <a:r>
              <a:rPr lang="en-US" altLang="zh-CN" sz="2000" dirty="0"/>
              <a:t>Root Switch ID</a:t>
            </a:r>
          </a:p>
          <a:p>
            <a:pPr>
              <a:lnSpc>
                <a:spcPct val="130000"/>
              </a:lnSpc>
            </a:pPr>
            <a:r>
              <a:rPr lang="en-US" altLang="zh-CN" sz="2000" dirty="0"/>
              <a:t>Port ID:	</a:t>
            </a:r>
            <a:r>
              <a:rPr lang="zh-CN" altLang="en-US" sz="2000" dirty="0"/>
              <a:t>发送该消息的端口</a:t>
            </a:r>
            <a:r>
              <a:rPr lang="en-US" altLang="zh-CN" sz="2000" dirty="0"/>
              <a:t>ID</a:t>
            </a:r>
            <a:r>
              <a:rPr lang="zh-CN" altLang="en-US" sz="2000" dirty="0"/>
              <a:t>，前</a:t>
            </a:r>
            <a:r>
              <a:rPr lang="en-US" altLang="zh-CN" sz="2000" dirty="0"/>
              <a:t>8</a:t>
            </a:r>
            <a:r>
              <a:rPr lang="zh-CN" altLang="en-US" sz="2000" dirty="0"/>
              <a:t>位为优先级，后</a:t>
            </a:r>
            <a:r>
              <a:rPr lang="en-US" altLang="zh-CN" sz="2000" dirty="0"/>
              <a:t>8</a:t>
            </a:r>
            <a:r>
              <a:rPr lang="zh-CN" altLang="en-US" sz="2000" dirty="0"/>
              <a:t>位为编号</a:t>
            </a:r>
            <a:endParaRPr lang="en-US" altLang="zh-CN" sz="2000" dirty="0"/>
          </a:p>
          <a:p>
            <a:pPr>
              <a:lnSpc>
                <a:spcPct val="130000"/>
              </a:lnSpc>
            </a:pPr>
            <a:r>
              <a:rPr lang="en-US" altLang="zh-CN" sz="2000" dirty="0" err="1"/>
              <a:t>Msg</a:t>
            </a:r>
            <a:r>
              <a:rPr lang="en-US" altLang="zh-CN" sz="2000" dirty="0"/>
              <a:t> Age:	</a:t>
            </a:r>
            <a:r>
              <a:rPr lang="zh-CN" altLang="en-US" sz="2000" dirty="0"/>
              <a:t>该消息已存活时间，单位为</a:t>
            </a:r>
            <a:r>
              <a:rPr lang="en-US" altLang="zh-CN" sz="2000" dirty="0"/>
              <a:t>1/256</a:t>
            </a:r>
            <a:r>
              <a:rPr lang="zh-CN" altLang="en-US" sz="2000" dirty="0"/>
              <a:t>秒</a:t>
            </a:r>
            <a:endParaRPr lang="en-US" altLang="zh-CN" sz="2000" dirty="0"/>
          </a:p>
          <a:p>
            <a:pPr>
              <a:lnSpc>
                <a:spcPct val="130000"/>
              </a:lnSpc>
            </a:pPr>
            <a:r>
              <a:rPr lang="en-US" altLang="zh-CN" sz="2000" dirty="0"/>
              <a:t>Max Age:	</a:t>
            </a:r>
            <a:r>
              <a:rPr lang="zh-CN" altLang="en-US" sz="2000" dirty="0"/>
              <a:t>消息最长允许存活时间，单位同上，默认</a:t>
            </a:r>
            <a:r>
              <a:rPr lang="en-US" altLang="zh-CN" sz="2000" dirty="0"/>
              <a:t>20</a:t>
            </a:r>
            <a:r>
              <a:rPr lang="zh-CN" altLang="en-US" sz="2000" dirty="0"/>
              <a:t>秒</a:t>
            </a:r>
            <a:endParaRPr lang="en-US" altLang="zh-CN" sz="2000" dirty="0"/>
          </a:p>
          <a:p>
            <a:pPr>
              <a:lnSpc>
                <a:spcPct val="130000"/>
              </a:lnSpc>
            </a:pPr>
            <a:r>
              <a:rPr lang="en-US" altLang="zh-CN" sz="2000" dirty="0"/>
              <a:t>Hello Time:	</a:t>
            </a:r>
            <a:r>
              <a:rPr lang="zh-CN" altLang="en-US" sz="2000" dirty="0"/>
              <a:t>配置消息发送时间间隔，单位同上，默认</a:t>
            </a:r>
            <a:r>
              <a:rPr lang="en-US" altLang="zh-CN" sz="2000" dirty="0"/>
              <a:t>2</a:t>
            </a:r>
            <a:r>
              <a:rPr lang="zh-CN" altLang="en-US" sz="2000" dirty="0"/>
              <a:t>秒</a:t>
            </a:r>
            <a:endParaRPr lang="en-US" altLang="zh-CN" sz="2000" dirty="0"/>
          </a:p>
          <a:p>
            <a:pPr>
              <a:lnSpc>
                <a:spcPct val="130000"/>
              </a:lnSpc>
            </a:pPr>
            <a:r>
              <a:rPr lang="en-US" altLang="zh-CN" sz="2000" dirty="0"/>
              <a:t>Forward Delay:	</a:t>
            </a:r>
            <a:r>
              <a:rPr lang="zh-CN" altLang="en-US" sz="2000" dirty="0"/>
              <a:t>不同状态间切换时延，单位同上，默认</a:t>
            </a:r>
            <a:r>
              <a:rPr lang="en-US" altLang="zh-CN" sz="2000" dirty="0"/>
              <a:t>15</a:t>
            </a:r>
            <a:r>
              <a:rPr lang="zh-CN" altLang="en-US" sz="2000" dirty="0"/>
              <a:t>秒</a:t>
            </a:r>
          </a:p>
        </p:txBody>
      </p:sp>
      <p:sp>
        <p:nvSpPr>
          <p:cNvPr id="4" name="灯片编号占位符 3"/>
          <p:cNvSpPr>
            <a:spLocks noGrp="1"/>
          </p:cNvSpPr>
          <p:nvPr>
            <p:ph type="sldNum" sz="quarter" idx="11"/>
          </p:nvPr>
        </p:nvSpPr>
        <p:spPr/>
        <p:txBody>
          <a:bodyPr/>
          <a:lstStyle/>
          <a:p>
            <a:fld id="{C2EED88A-182A-4877-BD12-0DE2FB9B90B1}" type="slidenum">
              <a:rPr lang="zh-CN" altLang="en-US" smtClean="0"/>
              <a:t>26</a:t>
            </a:fld>
            <a:endParaRPr lang="zh-CN" alt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图片 12"/>
          <p:cNvPicPr>
            <a:picLocks noChangeAspect="1"/>
          </p:cNvPicPr>
          <p:nvPr/>
        </p:nvPicPr>
        <p:blipFill>
          <a:blip r:embed="rId2"/>
          <a:stretch>
            <a:fillRect/>
          </a:stretch>
        </p:blipFill>
        <p:spPr>
          <a:xfrm>
            <a:off x="0" y="1165413"/>
            <a:ext cx="7557247" cy="5540188"/>
          </a:xfrm>
          <a:prstGeom prst="rect">
            <a:avLst/>
          </a:prstGeom>
        </p:spPr>
      </p:pic>
      <p:sp>
        <p:nvSpPr>
          <p:cNvPr id="2" name="标题 1"/>
          <p:cNvSpPr>
            <a:spLocks noGrp="1"/>
          </p:cNvSpPr>
          <p:nvPr>
            <p:ph type="title"/>
          </p:nvPr>
        </p:nvSpPr>
        <p:spPr/>
        <p:txBody>
          <a:bodyPr/>
          <a:lstStyle/>
          <a:p>
            <a:r>
              <a:rPr lang="zh-CN" altLang="en-US" dirty="0"/>
              <a:t>生成树协议数据包示例</a:t>
            </a:r>
          </a:p>
        </p:txBody>
      </p:sp>
      <p:sp>
        <p:nvSpPr>
          <p:cNvPr id="4" name="灯片编号占位符 3"/>
          <p:cNvSpPr>
            <a:spLocks noGrp="1"/>
          </p:cNvSpPr>
          <p:nvPr>
            <p:ph type="sldNum" sz="quarter" idx="11"/>
          </p:nvPr>
        </p:nvSpPr>
        <p:spPr/>
        <p:txBody>
          <a:bodyPr/>
          <a:lstStyle/>
          <a:p>
            <a:fld id="{C2EED88A-182A-4877-BD12-0DE2FB9B90B1}" type="slidenum">
              <a:rPr lang="zh-CN" altLang="en-US" smtClean="0"/>
              <a:t>27</a:t>
            </a:fld>
            <a:endParaRPr lang="zh-CN" altLang="en-US"/>
          </a:p>
        </p:txBody>
      </p:sp>
      <p:sp>
        <p:nvSpPr>
          <p:cNvPr id="7" name="矩形 6"/>
          <p:cNvSpPr/>
          <p:nvPr/>
        </p:nvSpPr>
        <p:spPr>
          <a:xfrm>
            <a:off x="317020" y="2069614"/>
            <a:ext cx="5900900" cy="70863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矩形 7"/>
          <p:cNvSpPr/>
          <p:nvPr/>
        </p:nvSpPr>
        <p:spPr>
          <a:xfrm>
            <a:off x="317020" y="2998486"/>
            <a:ext cx="3340580" cy="66987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 name="矩形 8"/>
          <p:cNvSpPr/>
          <p:nvPr/>
        </p:nvSpPr>
        <p:spPr>
          <a:xfrm>
            <a:off x="317020" y="4765763"/>
            <a:ext cx="4755211" cy="92333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 name="文本框 9"/>
          <p:cNvSpPr txBox="1"/>
          <p:nvPr/>
        </p:nvSpPr>
        <p:spPr>
          <a:xfrm>
            <a:off x="6282467" y="1930597"/>
            <a:ext cx="2754288" cy="1200329"/>
          </a:xfrm>
          <a:prstGeom prst="rect">
            <a:avLst/>
          </a:prstGeom>
          <a:solidFill>
            <a:schemeClr val="bg1"/>
          </a:solidFill>
          <a:ln>
            <a:solidFill>
              <a:srgbClr val="FF0000"/>
            </a:solidFill>
          </a:ln>
        </p:spPr>
        <p:txBody>
          <a:bodyPr wrap="square" rtlCol="0">
            <a:spAutoFit/>
          </a:bodyPr>
          <a:lstStyle/>
          <a:p>
            <a:r>
              <a:rPr lang="en-US" altLang="zh-CN" dirty="0"/>
              <a:t>Ethernet</a:t>
            </a:r>
            <a:r>
              <a:rPr lang="zh-CN" altLang="en-US" dirty="0"/>
              <a:t>层：目的</a:t>
            </a:r>
            <a:r>
              <a:rPr lang="en-US" altLang="zh-CN" dirty="0"/>
              <a:t>MAC</a:t>
            </a:r>
            <a:r>
              <a:rPr lang="zh-CN" altLang="en-US" dirty="0"/>
              <a:t>地址</a:t>
            </a:r>
            <a:r>
              <a:rPr lang="en-US" altLang="zh-CN" dirty="0"/>
              <a:t>(01:80:C2:00:00:01)</a:t>
            </a:r>
            <a:r>
              <a:rPr lang="zh-CN" altLang="en-US" dirty="0"/>
              <a:t>，发送端口</a:t>
            </a:r>
            <a:r>
              <a:rPr lang="en-US" altLang="zh-CN" dirty="0"/>
              <a:t>MAC</a:t>
            </a:r>
            <a:r>
              <a:rPr lang="zh-CN" altLang="en-US" dirty="0"/>
              <a:t>地址，以及数据负载长度</a:t>
            </a:r>
          </a:p>
        </p:txBody>
      </p:sp>
      <p:sp>
        <p:nvSpPr>
          <p:cNvPr id="11" name="文本框 10"/>
          <p:cNvSpPr txBox="1"/>
          <p:nvPr/>
        </p:nvSpPr>
        <p:spPr>
          <a:xfrm>
            <a:off x="6292892" y="3222179"/>
            <a:ext cx="2754288" cy="369332"/>
          </a:xfrm>
          <a:prstGeom prst="rect">
            <a:avLst/>
          </a:prstGeom>
          <a:solidFill>
            <a:schemeClr val="bg1"/>
          </a:solidFill>
          <a:ln>
            <a:solidFill>
              <a:srgbClr val="FF0000"/>
            </a:solidFill>
          </a:ln>
        </p:spPr>
        <p:txBody>
          <a:bodyPr wrap="square" rtlCol="0">
            <a:spAutoFit/>
          </a:bodyPr>
          <a:lstStyle/>
          <a:p>
            <a:r>
              <a:rPr lang="zh-CN" altLang="en-US" dirty="0"/>
              <a:t>链路控制层</a:t>
            </a:r>
          </a:p>
        </p:txBody>
      </p:sp>
      <p:sp>
        <p:nvSpPr>
          <p:cNvPr id="12" name="文本框 11"/>
          <p:cNvSpPr txBox="1"/>
          <p:nvPr/>
        </p:nvSpPr>
        <p:spPr>
          <a:xfrm>
            <a:off x="6282467" y="4692270"/>
            <a:ext cx="2754288" cy="1200329"/>
          </a:xfrm>
          <a:prstGeom prst="rect">
            <a:avLst/>
          </a:prstGeom>
          <a:solidFill>
            <a:schemeClr val="bg1"/>
          </a:solidFill>
          <a:ln>
            <a:solidFill>
              <a:srgbClr val="FF0000"/>
            </a:solidFill>
          </a:ln>
        </p:spPr>
        <p:txBody>
          <a:bodyPr wrap="square" rtlCol="0">
            <a:spAutoFit/>
          </a:bodyPr>
          <a:lstStyle/>
          <a:p>
            <a:r>
              <a:rPr lang="zh-CN" altLang="en-US" dirty="0"/>
              <a:t>该消息由</a:t>
            </a:r>
            <a:r>
              <a:rPr lang="en-US" altLang="zh-CN" dirty="0"/>
              <a:t>ID</a:t>
            </a:r>
            <a:r>
              <a:rPr lang="zh-CN" altLang="en-US" dirty="0"/>
              <a:t>为</a:t>
            </a:r>
            <a:r>
              <a:rPr lang="en-US" altLang="zh-CN" dirty="0"/>
              <a:t>0x…0201</a:t>
            </a:r>
            <a:r>
              <a:rPr lang="zh-CN" altLang="en-US" dirty="0"/>
              <a:t>节点</a:t>
            </a:r>
            <a:r>
              <a:rPr lang="en-US" altLang="zh-CN" dirty="0"/>
              <a:t>(b2)</a:t>
            </a:r>
            <a:r>
              <a:rPr lang="zh-CN" altLang="en-US" dirty="0"/>
              <a:t>从端口</a:t>
            </a:r>
            <a:r>
              <a:rPr lang="en-US" altLang="zh-CN" dirty="0"/>
              <a:t>0x…02(b2-eth1)</a:t>
            </a:r>
            <a:r>
              <a:rPr lang="zh-CN" altLang="en-US" dirty="0"/>
              <a:t>发出，认为自己是根节点</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P spid="8" grpId="0" bldLvl="0" animBg="1"/>
      <p:bldP spid="9" grpId="0" bldLvl="0" animBg="1"/>
      <p:bldP spid="10" grpId="0" bldLvl="0" animBg="1"/>
      <p:bldP spid="11" grpId="0" bldLvl="0" animBg="1"/>
      <p:bldP spid="12" grpId="0" bldLvl="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本实验与标准</a:t>
            </a:r>
            <a:r>
              <a:rPr lang="en-US" altLang="zh-CN" dirty="0"/>
              <a:t>STP</a:t>
            </a:r>
            <a:r>
              <a:rPr lang="zh-CN" altLang="en-US" dirty="0"/>
              <a:t>的差别</a:t>
            </a:r>
          </a:p>
        </p:txBody>
      </p:sp>
      <p:sp>
        <p:nvSpPr>
          <p:cNvPr id="3" name="内容占位符 2"/>
          <p:cNvSpPr>
            <a:spLocks noGrp="1"/>
          </p:cNvSpPr>
          <p:nvPr>
            <p:ph idx="1"/>
          </p:nvPr>
        </p:nvSpPr>
        <p:spPr/>
        <p:txBody>
          <a:bodyPr/>
          <a:lstStyle/>
          <a:p>
            <a:r>
              <a:rPr lang="zh-CN" altLang="en-US" dirty="0"/>
              <a:t>本实验中不考虑拓扑变动下的生成树重构</a:t>
            </a:r>
            <a:endParaRPr lang="en-US" altLang="zh-CN" dirty="0"/>
          </a:p>
          <a:p>
            <a:endParaRPr lang="en-US" altLang="zh-CN" dirty="0"/>
          </a:p>
          <a:p>
            <a:r>
              <a:rPr lang="zh-CN" altLang="en-US" dirty="0"/>
              <a:t>本实验没有考虑如何与交换机转发学习共存</a:t>
            </a:r>
            <a:endParaRPr lang="en-US" altLang="zh-CN" dirty="0"/>
          </a:p>
          <a:p>
            <a:endParaRPr lang="en-US" altLang="zh-CN" dirty="0"/>
          </a:p>
          <a:p>
            <a:r>
              <a:rPr lang="zh-CN" altLang="en-US" dirty="0"/>
              <a:t>本实验没有考虑如何快速构建生成树</a:t>
            </a:r>
            <a:endParaRPr lang="en-US" altLang="zh-CN" dirty="0"/>
          </a:p>
        </p:txBody>
      </p:sp>
      <p:sp>
        <p:nvSpPr>
          <p:cNvPr id="4" name="灯片编号占位符 3"/>
          <p:cNvSpPr>
            <a:spLocks noGrp="1"/>
          </p:cNvSpPr>
          <p:nvPr>
            <p:ph type="sldNum" sz="quarter" idx="11"/>
          </p:nvPr>
        </p:nvSpPr>
        <p:spPr/>
        <p:txBody>
          <a:bodyPr/>
          <a:lstStyle/>
          <a:p>
            <a:fld id="{C2EED88A-182A-4877-BD12-0DE2FB9B90B1}" type="slidenum">
              <a:rPr lang="zh-CN" altLang="en-US" smtClean="0"/>
              <a:t>28</a:t>
            </a:fld>
            <a:endParaRPr lang="zh-CN" alt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实验内容</a:t>
            </a:r>
          </a:p>
        </p:txBody>
      </p:sp>
      <p:sp>
        <p:nvSpPr>
          <p:cNvPr id="3" name="内容占位符 2"/>
          <p:cNvSpPr>
            <a:spLocks noGrp="1"/>
          </p:cNvSpPr>
          <p:nvPr>
            <p:ph idx="1"/>
          </p:nvPr>
        </p:nvSpPr>
        <p:spPr>
          <a:xfrm>
            <a:off x="395537" y="1365957"/>
            <a:ext cx="8568951" cy="5034843"/>
          </a:xfrm>
        </p:spPr>
        <p:txBody>
          <a:bodyPr/>
          <a:lstStyle/>
          <a:p>
            <a:r>
              <a:rPr lang="zh-CN" altLang="en-US" sz="2000" dirty="0"/>
              <a:t>基于已有代码，实现生成树运行机制，对于给定拓扑</a:t>
            </a:r>
            <a:r>
              <a:rPr lang="en-US" altLang="zh-CN" sz="2000" dirty="0"/>
              <a:t>(four_node_ring.py)</a:t>
            </a:r>
            <a:r>
              <a:rPr lang="zh-CN" altLang="en-US" sz="2000" dirty="0"/>
              <a:t>，计算输出相应状态下的生成树拓扑</a:t>
            </a:r>
            <a:endParaRPr lang="en-US" altLang="zh-CN" sz="2000" dirty="0"/>
          </a:p>
          <a:p>
            <a:endParaRPr lang="en-US" altLang="zh-CN" sz="2000" dirty="0"/>
          </a:p>
          <a:p>
            <a:r>
              <a:rPr lang="zh-CN" altLang="en-US" sz="2000" dirty="0"/>
              <a:t>自己构造一个不少于</a:t>
            </a:r>
            <a:r>
              <a:rPr lang="en-US" altLang="zh-CN" sz="2000" dirty="0"/>
              <a:t>7</a:t>
            </a:r>
            <a:r>
              <a:rPr lang="zh-CN" altLang="en-US" sz="2000" dirty="0"/>
              <a:t>个节点，冗余链路不少于</a:t>
            </a:r>
            <a:r>
              <a:rPr lang="en-US" altLang="zh-CN" sz="2000" dirty="0"/>
              <a:t>2</a:t>
            </a:r>
            <a:r>
              <a:rPr lang="zh-CN" altLang="en-US" sz="2000" dirty="0"/>
              <a:t>条的拓扑，节点和端口的命名规则可参考</a:t>
            </a:r>
            <a:r>
              <a:rPr lang="en-US" altLang="zh-CN" sz="2000" dirty="0"/>
              <a:t>four_node_ring.py</a:t>
            </a:r>
            <a:r>
              <a:rPr lang="zh-CN" altLang="en-US" sz="2000" dirty="0"/>
              <a:t>，使用</a:t>
            </a:r>
            <a:r>
              <a:rPr lang="en-US" altLang="zh-CN" sz="2000" dirty="0" err="1"/>
              <a:t>stp</a:t>
            </a:r>
            <a:r>
              <a:rPr lang="zh-CN" altLang="en-US" sz="2000" dirty="0"/>
              <a:t>程序计算输出生成树拓扑</a:t>
            </a:r>
            <a:endParaRPr lang="zh-CN" altLang="en-US" sz="1600" dirty="0"/>
          </a:p>
        </p:txBody>
      </p:sp>
      <p:sp>
        <p:nvSpPr>
          <p:cNvPr id="4" name="灯片编号占位符 3"/>
          <p:cNvSpPr>
            <a:spLocks noGrp="1"/>
          </p:cNvSpPr>
          <p:nvPr>
            <p:ph type="sldNum" sz="quarter" idx="11"/>
          </p:nvPr>
        </p:nvSpPr>
        <p:spPr/>
        <p:txBody>
          <a:bodyPr/>
          <a:lstStyle/>
          <a:p>
            <a:fld id="{C2EED88A-182A-4877-BD12-0DE2FB9B90B1}" type="slidenum">
              <a:rPr lang="zh-CN" altLang="en-US" smtClean="0"/>
              <a:t>29</a:t>
            </a:fld>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生成树机制实验</a:t>
            </a:r>
          </a:p>
        </p:txBody>
      </p:sp>
      <p:sp>
        <p:nvSpPr>
          <p:cNvPr id="3" name="内容占位符 2"/>
          <p:cNvSpPr>
            <a:spLocks noGrp="1"/>
          </p:cNvSpPr>
          <p:nvPr>
            <p:ph idx="1"/>
          </p:nvPr>
        </p:nvSpPr>
        <p:spPr/>
        <p:txBody>
          <a:bodyPr/>
          <a:lstStyle/>
          <a:p>
            <a:pPr>
              <a:lnSpc>
                <a:spcPct val="150000"/>
              </a:lnSpc>
            </a:pPr>
            <a:r>
              <a:rPr lang="zh-CN" altLang="en-US" dirty="0"/>
              <a:t>生成树拓扑</a:t>
            </a:r>
            <a:endParaRPr lang="en-US" altLang="zh-CN" dirty="0"/>
          </a:p>
          <a:p>
            <a:pPr>
              <a:lnSpc>
                <a:spcPct val="150000"/>
              </a:lnSpc>
            </a:pPr>
            <a:r>
              <a:rPr lang="zh-CN" altLang="en-US" dirty="0"/>
              <a:t>生成树术语和原理</a:t>
            </a:r>
            <a:endParaRPr lang="en-US" altLang="zh-CN" dirty="0"/>
          </a:p>
          <a:p>
            <a:pPr>
              <a:lnSpc>
                <a:spcPct val="150000"/>
              </a:lnSpc>
            </a:pPr>
            <a:r>
              <a:rPr lang="zh-CN" altLang="en-US" dirty="0"/>
              <a:t>生成树机制</a:t>
            </a:r>
            <a:endParaRPr lang="en-US" altLang="zh-CN" dirty="0"/>
          </a:p>
          <a:p>
            <a:pPr>
              <a:lnSpc>
                <a:spcPct val="150000"/>
              </a:lnSpc>
            </a:pPr>
            <a:r>
              <a:rPr lang="zh-CN" altLang="en-US" dirty="0"/>
              <a:t>生成树协议格式</a:t>
            </a:r>
            <a:endParaRPr lang="en-US" altLang="zh-CN" dirty="0"/>
          </a:p>
          <a:p>
            <a:pPr>
              <a:lnSpc>
                <a:spcPct val="150000"/>
              </a:lnSpc>
            </a:pPr>
            <a:r>
              <a:rPr lang="zh-CN" altLang="en-US" dirty="0"/>
              <a:t>实验内容</a:t>
            </a:r>
            <a:endParaRPr lang="en-US" altLang="zh-CN" dirty="0"/>
          </a:p>
          <a:p>
            <a:pPr>
              <a:lnSpc>
                <a:spcPct val="150000"/>
              </a:lnSpc>
            </a:pPr>
            <a:r>
              <a:rPr lang="zh-CN" altLang="en-US" dirty="0"/>
              <a:t>附件文件列表</a:t>
            </a:r>
          </a:p>
        </p:txBody>
      </p:sp>
      <p:sp>
        <p:nvSpPr>
          <p:cNvPr id="4" name="灯片编号占位符 3"/>
          <p:cNvSpPr>
            <a:spLocks noGrp="1"/>
          </p:cNvSpPr>
          <p:nvPr>
            <p:ph type="sldNum" sz="quarter" idx="11"/>
          </p:nvPr>
        </p:nvSpPr>
        <p:spPr/>
        <p:txBody>
          <a:bodyPr/>
          <a:lstStyle/>
          <a:p>
            <a:fld id="{C2EED88A-182A-4877-BD12-0DE2FB9B90B1}" type="slidenum">
              <a:rPr lang="zh-CN" altLang="en-US" smtClean="0"/>
              <a:t>3</a:t>
            </a:fld>
            <a:endParaRPr lang="zh-CN" alt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实验流程</a:t>
            </a:r>
          </a:p>
        </p:txBody>
      </p:sp>
      <p:sp>
        <p:nvSpPr>
          <p:cNvPr id="3" name="内容占位符 2"/>
          <p:cNvSpPr>
            <a:spLocks noGrp="1"/>
          </p:cNvSpPr>
          <p:nvPr>
            <p:ph idx="1"/>
          </p:nvPr>
        </p:nvSpPr>
        <p:spPr/>
        <p:txBody>
          <a:bodyPr/>
          <a:lstStyle/>
          <a:p>
            <a:pPr marL="0" indent="0">
              <a:lnSpc>
                <a:spcPct val="160000"/>
              </a:lnSpc>
              <a:buNone/>
            </a:pPr>
            <a:r>
              <a:rPr lang="zh-CN" altLang="en-US" dirty="0"/>
              <a:t>以</a:t>
            </a:r>
            <a:r>
              <a:rPr lang="en-US" altLang="zh-CN" dirty="0"/>
              <a:t>four_node_ring.py</a:t>
            </a:r>
            <a:r>
              <a:rPr lang="zh-CN" altLang="en-US" dirty="0"/>
              <a:t>拓扑为例</a:t>
            </a:r>
            <a:endParaRPr lang="en-US" altLang="zh-CN" dirty="0"/>
          </a:p>
          <a:p>
            <a:pPr marL="457200" indent="-457200">
              <a:lnSpc>
                <a:spcPct val="160000"/>
              </a:lnSpc>
              <a:buFont typeface="+mj-lt"/>
              <a:buAutoNum type="arabicPeriod"/>
            </a:pPr>
            <a:r>
              <a:rPr lang="zh-CN" altLang="en-US" sz="2000" dirty="0"/>
              <a:t>运行</a:t>
            </a:r>
            <a:r>
              <a:rPr lang="en-US" altLang="zh-CN" sz="2000" dirty="0"/>
              <a:t>four_node_ring.py</a:t>
            </a:r>
            <a:r>
              <a:rPr lang="zh-CN" altLang="en-US" sz="2000" dirty="0"/>
              <a:t>拓扑，</a:t>
            </a:r>
            <a:r>
              <a:rPr lang="en-US" altLang="zh-CN" sz="2000" dirty="0"/>
              <a:t>4</a:t>
            </a:r>
            <a:r>
              <a:rPr lang="zh-CN" altLang="en-US" sz="2000" dirty="0"/>
              <a:t>个节点分别运行</a:t>
            </a:r>
            <a:r>
              <a:rPr lang="en-US" altLang="zh-CN" sz="2000" dirty="0" err="1"/>
              <a:t>stp</a:t>
            </a:r>
            <a:r>
              <a:rPr lang="zh-CN" altLang="en-US" sz="2000" dirty="0"/>
              <a:t>程序，将输出重定向到</a:t>
            </a:r>
            <a:r>
              <a:rPr lang="en-US" altLang="zh-CN" sz="2000" dirty="0"/>
              <a:t>b*-output.txt</a:t>
            </a:r>
            <a:r>
              <a:rPr lang="zh-CN" altLang="en-US" sz="2000" dirty="0"/>
              <a:t>文件，以</a:t>
            </a:r>
            <a:r>
              <a:rPr lang="en-US" altLang="zh-CN" sz="2000" dirty="0"/>
              <a:t>b1</a:t>
            </a:r>
            <a:r>
              <a:rPr lang="zh-CN" altLang="en-US" sz="2000" dirty="0"/>
              <a:t>为例：</a:t>
            </a:r>
            <a:endParaRPr lang="en-US" altLang="zh-CN" sz="2000" dirty="0"/>
          </a:p>
          <a:p>
            <a:pPr marL="1714500" lvl="4" indent="0">
              <a:lnSpc>
                <a:spcPct val="160000"/>
              </a:lnSpc>
              <a:buNone/>
            </a:pPr>
            <a:r>
              <a:rPr lang="en-US" altLang="zh-CN" sz="1800" dirty="0">
                <a:latin typeface="Courier New" panose="02070309020205020404" pitchFamily="49" charset="0"/>
                <a:cs typeface="Courier New" panose="02070309020205020404" pitchFamily="49" charset="0"/>
              </a:rPr>
              <a:t> b1# ./</a:t>
            </a:r>
            <a:r>
              <a:rPr lang="en-US" altLang="zh-CN" sz="1800" dirty="0" err="1">
                <a:latin typeface="Courier New" panose="02070309020205020404" pitchFamily="49" charset="0"/>
                <a:cs typeface="Courier New" panose="02070309020205020404" pitchFamily="49" charset="0"/>
              </a:rPr>
              <a:t>stp</a:t>
            </a:r>
            <a:r>
              <a:rPr lang="en-US" altLang="zh-CN" sz="1800" dirty="0">
                <a:latin typeface="Courier New" panose="02070309020205020404" pitchFamily="49" charset="0"/>
                <a:cs typeface="Courier New" panose="02070309020205020404" pitchFamily="49" charset="0"/>
              </a:rPr>
              <a:t> &gt; b1-output.txt 2&gt;&amp;1</a:t>
            </a:r>
          </a:p>
          <a:p>
            <a:pPr marL="457200" indent="-457200">
              <a:lnSpc>
                <a:spcPct val="160000"/>
              </a:lnSpc>
              <a:buFont typeface="+mj-lt"/>
              <a:buAutoNum type="arabicPeriod"/>
            </a:pPr>
            <a:r>
              <a:rPr lang="zh-CN" altLang="en-US" sz="2000" dirty="0"/>
              <a:t>等待一段时间</a:t>
            </a:r>
            <a:r>
              <a:rPr lang="en-US" altLang="zh-CN" sz="2000" dirty="0"/>
              <a:t>(4</a:t>
            </a:r>
            <a:r>
              <a:rPr lang="zh-CN" altLang="en-US" sz="2000" dirty="0"/>
              <a:t>个节点大概</a:t>
            </a:r>
            <a:r>
              <a:rPr lang="en-US" altLang="zh-CN" sz="2000" dirty="0"/>
              <a:t>30</a:t>
            </a:r>
            <a:r>
              <a:rPr lang="zh-CN" altLang="en-US" sz="2000" dirty="0"/>
              <a:t>秒钟</a:t>
            </a:r>
            <a:r>
              <a:rPr lang="en-US" altLang="zh-CN" sz="2000" dirty="0"/>
              <a:t>)</a:t>
            </a:r>
            <a:r>
              <a:rPr lang="zh-CN" altLang="en-US" sz="2000" dirty="0"/>
              <a:t>后，执行如下命令：</a:t>
            </a:r>
            <a:br>
              <a:rPr lang="en-US" altLang="zh-CN" sz="2000" dirty="0"/>
            </a:br>
            <a:r>
              <a:rPr lang="en-US" altLang="zh-CN" sz="2000" dirty="0"/>
              <a:t>		</a:t>
            </a:r>
            <a:r>
              <a:rPr lang="en-US" altLang="zh-CN" sz="1800" dirty="0">
                <a:latin typeface="Courier New" panose="02070309020205020404" pitchFamily="49" charset="0"/>
                <a:cs typeface="Courier New" panose="02070309020205020404" pitchFamily="49" charset="0"/>
              </a:rPr>
              <a:t>(b?/root)# </a:t>
            </a:r>
            <a:r>
              <a:rPr lang="en-US" altLang="zh-CN" sz="1800" dirty="0" err="1">
                <a:latin typeface="Courier New" panose="02070309020205020404" pitchFamily="49" charset="0"/>
                <a:cs typeface="Courier New" panose="02070309020205020404" pitchFamily="49" charset="0"/>
              </a:rPr>
              <a:t>pkill</a:t>
            </a:r>
            <a:r>
              <a:rPr lang="en-US" altLang="zh-CN" sz="1800" dirty="0">
                <a:latin typeface="Courier New" panose="02070309020205020404" pitchFamily="49" charset="0"/>
                <a:cs typeface="Courier New" panose="02070309020205020404" pitchFamily="49" charset="0"/>
              </a:rPr>
              <a:t> -SIGTERM </a:t>
            </a:r>
            <a:r>
              <a:rPr lang="en-US" altLang="zh-CN" sz="1800" dirty="0" err="1">
                <a:latin typeface="Courier New" panose="02070309020205020404" pitchFamily="49" charset="0"/>
                <a:cs typeface="Courier New" panose="02070309020205020404" pitchFamily="49" charset="0"/>
              </a:rPr>
              <a:t>stp</a:t>
            </a:r>
            <a:br>
              <a:rPr lang="en-US" altLang="zh-CN" sz="1800" dirty="0">
                <a:latin typeface="Courier New" panose="02070309020205020404" pitchFamily="49" charset="0"/>
                <a:cs typeface="Courier New" panose="02070309020205020404" pitchFamily="49" charset="0"/>
              </a:rPr>
            </a:br>
            <a:r>
              <a:rPr lang="zh-CN" altLang="en-US" sz="2000" dirty="0"/>
              <a:t>该命令强制所有</a:t>
            </a:r>
            <a:r>
              <a:rPr lang="en-US" altLang="zh-CN" sz="2000" dirty="0" err="1"/>
              <a:t>stp</a:t>
            </a:r>
            <a:r>
              <a:rPr lang="zh-CN" altLang="en-US" sz="2000" dirty="0"/>
              <a:t>程序输出最终状态并退出</a:t>
            </a:r>
            <a:endParaRPr lang="en-US" altLang="zh-CN" sz="2000" dirty="0"/>
          </a:p>
          <a:p>
            <a:pPr marL="857250" lvl="1" indent="-457200">
              <a:lnSpc>
                <a:spcPct val="160000"/>
              </a:lnSpc>
            </a:pPr>
            <a:r>
              <a:rPr lang="zh-CN" altLang="en-US" sz="1800" dirty="0"/>
              <a:t>可以在</a:t>
            </a:r>
            <a:r>
              <a:rPr lang="en-US" altLang="zh-CN" sz="1800" dirty="0" err="1"/>
              <a:t>xterm</a:t>
            </a:r>
            <a:r>
              <a:rPr lang="zh-CN" altLang="en-US" sz="1800" dirty="0"/>
              <a:t>或</a:t>
            </a:r>
            <a:r>
              <a:rPr lang="en-US" altLang="zh-CN" sz="1800" dirty="0"/>
              <a:t>gnome-terminal</a:t>
            </a:r>
            <a:r>
              <a:rPr lang="zh-CN" altLang="en-US" sz="1800" dirty="0"/>
              <a:t>中执行该命令，需要</a:t>
            </a:r>
            <a:r>
              <a:rPr lang="en-US" altLang="zh-CN" sz="1800" dirty="0"/>
              <a:t>root</a:t>
            </a:r>
            <a:r>
              <a:rPr lang="zh-CN" altLang="en-US" sz="1800" dirty="0"/>
              <a:t>权限</a:t>
            </a:r>
            <a:endParaRPr lang="en-US" altLang="zh-CN" sz="1800" dirty="0"/>
          </a:p>
          <a:p>
            <a:pPr marL="457200" indent="-457200">
              <a:lnSpc>
                <a:spcPct val="160000"/>
              </a:lnSpc>
              <a:buFont typeface="+mj-lt"/>
              <a:buAutoNum type="arabicPeriod"/>
            </a:pPr>
            <a:r>
              <a:rPr lang="zh-CN" altLang="en-US" sz="2000" dirty="0"/>
              <a:t>执行</a:t>
            </a:r>
            <a:r>
              <a:rPr lang="en-US" altLang="zh-CN" sz="2000" dirty="0"/>
              <a:t>dump_output.sh</a:t>
            </a:r>
            <a:r>
              <a:rPr lang="zh-CN" altLang="en-US" sz="2000" dirty="0"/>
              <a:t>脚本，输出个</a:t>
            </a:r>
            <a:r>
              <a:rPr lang="en-US" altLang="zh-CN" sz="2000" dirty="0"/>
              <a:t>4</a:t>
            </a:r>
            <a:r>
              <a:rPr lang="zh-CN" altLang="en-US" sz="2000" dirty="0"/>
              <a:t>个节点的状态</a:t>
            </a:r>
            <a:endParaRPr lang="en-US" altLang="zh-CN" sz="2000" dirty="0"/>
          </a:p>
          <a:p>
            <a:pPr marL="0" indent="0">
              <a:lnSpc>
                <a:spcPct val="160000"/>
              </a:lnSpc>
              <a:buNone/>
            </a:pPr>
            <a:r>
              <a:rPr lang="en-US" altLang="zh-CN" sz="2000" dirty="0">
                <a:latin typeface="Courier New" panose="02070309020205020404" pitchFamily="49" charset="0"/>
                <a:cs typeface="Courier New" panose="02070309020205020404" pitchFamily="49" charset="0"/>
              </a:rPr>
              <a:t>		</a:t>
            </a:r>
            <a:r>
              <a:rPr lang="en-US" altLang="zh-CN" sz="1800" dirty="0">
                <a:latin typeface="Courier New" panose="02070309020205020404" pitchFamily="49" charset="0"/>
                <a:cs typeface="Courier New" panose="02070309020205020404" pitchFamily="49" charset="0"/>
              </a:rPr>
              <a:t># ./dump_output.sh 4</a:t>
            </a:r>
          </a:p>
        </p:txBody>
      </p:sp>
      <p:sp>
        <p:nvSpPr>
          <p:cNvPr id="4" name="灯片编号占位符 3"/>
          <p:cNvSpPr>
            <a:spLocks noGrp="1"/>
          </p:cNvSpPr>
          <p:nvPr>
            <p:ph type="sldNum" sz="quarter" idx="11"/>
          </p:nvPr>
        </p:nvSpPr>
        <p:spPr/>
        <p:txBody>
          <a:bodyPr/>
          <a:lstStyle/>
          <a:p>
            <a:fld id="{C2EED88A-182A-4877-BD12-0DE2FB9B90B1}" type="slidenum">
              <a:rPr lang="zh-CN" altLang="en-US" smtClean="0"/>
              <a:t>30</a:t>
            </a:fld>
            <a:endParaRPr lang="zh-CN" alt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实验结果示例</a:t>
            </a:r>
          </a:p>
        </p:txBody>
      </p:sp>
      <p:sp>
        <p:nvSpPr>
          <p:cNvPr id="4" name="灯片编号占位符 3"/>
          <p:cNvSpPr>
            <a:spLocks noGrp="1"/>
          </p:cNvSpPr>
          <p:nvPr>
            <p:ph type="sldNum" sz="quarter" idx="11"/>
          </p:nvPr>
        </p:nvSpPr>
        <p:spPr/>
        <p:txBody>
          <a:bodyPr/>
          <a:lstStyle/>
          <a:p>
            <a:fld id="{C2EED88A-182A-4877-BD12-0DE2FB9B90B1}" type="slidenum">
              <a:rPr lang="zh-CN" altLang="en-US" smtClean="0"/>
              <a:t>31</a:t>
            </a:fld>
            <a:endParaRPr lang="zh-CN" altLang="en-US"/>
          </a:p>
        </p:txBody>
      </p:sp>
      <p:grpSp>
        <p:nvGrpSpPr>
          <p:cNvPr id="34" name="组合 33"/>
          <p:cNvGrpSpPr/>
          <p:nvPr/>
        </p:nvGrpSpPr>
        <p:grpSpPr>
          <a:xfrm>
            <a:off x="113675" y="1635815"/>
            <a:ext cx="2747860" cy="4237860"/>
            <a:chOff x="377236" y="1694982"/>
            <a:chExt cx="3388875" cy="3804263"/>
          </a:xfrm>
        </p:grpSpPr>
        <p:grpSp>
          <p:nvGrpSpPr>
            <p:cNvPr id="5" name="组合 4"/>
            <p:cNvGrpSpPr/>
            <p:nvPr/>
          </p:nvGrpSpPr>
          <p:grpSpPr>
            <a:xfrm>
              <a:off x="398030" y="1694982"/>
              <a:ext cx="3363558" cy="3804263"/>
              <a:chOff x="5201322" y="914665"/>
              <a:chExt cx="3363558" cy="3804263"/>
            </a:xfrm>
          </p:grpSpPr>
          <p:sp>
            <p:nvSpPr>
              <p:cNvPr id="6" name="椭圆 5"/>
              <p:cNvSpPr/>
              <p:nvPr/>
            </p:nvSpPr>
            <p:spPr>
              <a:xfrm>
                <a:off x="6412454" y="1851375"/>
                <a:ext cx="828339" cy="580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b1</a:t>
                </a:r>
                <a:endParaRPr lang="zh-CN" altLang="en-US" sz="2000" dirty="0"/>
              </a:p>
            </p:txBody>
          </p:sp>
          <p:sp>
            <p:nvSpPr>
              <p:cNvPr id="7" name="椭圆 6"/>
              <p:cNvSpPr/>
              <p:nvPr/>
            </p:nvSpPr>
            <p:spPr>
              <a:xfrm>
                <a:off x="5201322" y="3044450"/>
                <a:ext cx="828339" cy="580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b3</a:t>
                </a:r>
                <a:endParaRPr lang="zh-CN" altLang="en-US" sz="2000" dirty="0"/>
              </a:p>
            </p:txBody>
          </p:sp>
          <p:sp>
            <p:nvSpPr>
              <p:cNvPr id="8" name="椭圆 7"/>
              <p:cNvSpPr/>
              <p:nvPr/>
            </p:nvSpPr>
            <p:spPr>
              <a:xfrm>
                <a:off x="7736541" y="3044450"/>
                <a:ext cx="828339" cy="580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b2</a:t>
                </a:r>
                <a:endParaRPr lang="zh-CN" altLang="en-US" sz="2000" dirty="0"/>
              </a:p>
            </p:txBody>
          </p:sp>
          <p:sp>
            <p:nvSpPr>
              <p:cNvPr id="9" name="椭圆 8"/>
              <p:cNvSpPr/>
              <p:nvPr/>
            </p:nvSpPr>
            <p:spPr>
              <a:xfrm>
                <a:off x="6412454" y="4138016"/>
                <a:ext cx="828339" cy="580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b4</a:t>
                </a:r>
                <a:endParaRPr lang="zh-CN" altLang="en-US" sz="2000" dirty="0"/>
              </a:p>
            </p:txBody>
          </p:sp>
          <p:cxnSp>
            <p:nvCxnSpPr>
              <p:cNvPr id="10" name="直接连接符 9"/>
              <p:cNvCxnSpPr>
                <a:stCxn id="6" idx="3"/>
                <a:endCxn id="7" idx="0"/>
              </p:cNvCxnSpPr>
              <p:nvPr/>
            </p:nvCxnSpPr>
            <p:spPr>
              <a:xfrm flipH="1">
                <a:off x="5615492" y="2347214"/>
                <a:ext cx="918269" cy="697236"/>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1" name="直接连接符 10"/>
              <p:cNvCxnSpPr>
                <a:stCxn id="6" idx="5"/>
                <a:endCxn id="8" idx="0"/>
              </p:cNvCxnSpPr>
              <p:nvPr/>
            </p:nvCxnSpPr>
            <p:spPr>
              <a:xfrm>
                <a:off x="7119486" y="2347214"/>
                <a:ext cx="1031225" cy="697236"/>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2" name="直接连接符 11"/>
              <p:cNvCxnSpPr>
                <a:stCxn id="7" idx="4"/>
                <a:endCxn id="9" idx="1"/>
              </p:cNvCxnSpPr>
              <p:nvPr/>
            </p:nvCxnSpPr>
            <p:spPr>
              <a:xfrm>
                <a:off x="5615492" y="3625362"/>
                <a:ext cx="918269" cy="597727"/>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cxnSp>
            <p:nvCxnSpPr>
              <p:cNvPr id="13" name="直接连接符 12"/>
              <p:cNvCxnSpPr>
                <a:stCxn id="8" idx="4"/>
                <a:endCxn id="9" idx="7"/>
              </p:cNvCxnSpPr>
              <p:nvPr/>
            </p:nvCxnSpPr>
            <p:spPr>
              <a:xfrm flipH="1">
                <a:off x="7119486" y="3625362"/>
                <a:ext cx="1031225" cy="597727"/>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6118661" y="914665"/>
                <a:ext cx="1475084" cy="400110"/>
              </a:xfrm>
              <a:prstGeom prst="rect">
                <a:avLst/>
              </a:prstGeom>
              <a:noFill/>
            </p:spPr>
            <p:txBody>
              <a:bodyPr wrap="none" rtlCol="0">
                <a:spAutoFit/>
              </a:bodyPr>
              <a:lstStyle/>
              <a:p>
                <a:r>
                  <a:rPr lang="zh-CN" altLang="en-US" sz="2000" b="1" dirty="0"/>
                  <a:t>生成树拓扑</a:t>
                </a:r>
              </a:p>
            </p:txBody>
          </p:sp>
          <p:pic>
            <p:nvPicPr>
              <p:cNvPr id="15" name="图片 1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873659" y="3709825"/>
                <a:ext cx="401934" cy="459683"/>
              </a:xfrm>
              <a:prstGeom prst="rect">
                <a:avLst/>
              </a:prstGeom>
            </p:spPr>
          </p:pic>
        </p:grpSp>
        <p:sp>
          <p:nvSpPr>
            <p:cNvPr id="25" name="文本框 24"/>
            <p:cNvSpPr txBox="1"/>
            <p:nvPr/>
          </p:nvSpPr>
          <p:spPr>
            <a:xfrm>
              <a:off x="2147323" y="2255318"/>
              <a:ext cx="1294072" cy="369332"/>
            </a:xfrm>
            <a:prstGeom prst="rect">
              <a:avLst/>
            </a:prstGeom>
            <a:noFill/>
          </p:spPr>
          <p:txBody>
            <a:bodyPr wrap="none" rtlCol="0">
              <a:spAutoFit/>
            </a:bodyPr>
            <a:lstStyle/>
            <a:p>
              <a:r>
                <a:rPr lang="en-US" altLang="zh-CN" dirty="0"/>
                <a:t>Root Switch</a:t>
              </a:r>
              <a:endParaRPr lang="zh-CN" altLang="en-US" dirty="0"/>
            </a:p>
          </p:txBody>
        </p:sp>
        <p:sp>
          <p:nvSpPr>
            <p:cNvPr id="26" name="矩形 25"/>
            <p:cNvSpPr/>
            <p:nvPr/>
          </p:nvSpPr>
          <p:spPr>
            <a:xfrm>
              <a:off x="377236" y="3476149"/>
              <a:ext cx="428322" cy="369332"/>
            </a:xfrm>
            <a:prstGeom prst="rect">
              <a:avLst/>
            </a:prstGeom>
          </p:spPr>
          <p:txBody>
            <a:bodyPr wrap="none">
              <a:spAutoFit/>
            </a:bodyPr>
            <a:lstStyle/>
            <a:p>
              <a:r>
                <a:rPr lang="en-US" altLang="zh-CN" dirty="0">
                  <a:solidFill>
                    <a:srgbClr val="00B050"/>
                  </a:solidFill>
                </a:rPr>
                <a:t>RP</a:t>
              </a:r>
              <a:endParaRPr lang="zh-CN" altLang="en-US" dirty="0">
                <a:solidFill>
                  <a:srgbClr val="00B050"/>
                </a:solidFill>
              </a:endParaRPr>
            </a:p>
          </p:txBody>
        </p:sp>
        <p:sp>
          <p:nvSpPr>
            <p:cNvPr id="27" name="矩形 26"/>
            <p:cNvSpPr/>
            <p:nvPr/>
          </p:nvSpPr>
          <p:spPr>
            <a:xfrm>
              <a:off x="3337789" y="3432933"/>
              <a:ext cx="428322" cy="369332"/>
            </a:xfrm>
            <a:prstGeom prst="rect">
              <a:avLst/>
            </a:prstGeom>
          </p:spPr>
          <p:txBody>
            <a:bodyPr wrap="none">
              <a:spAutoFit/>
            </a:bodyPr>
            <a:lstStyle/>
            <a:p>
              <a:r>
                <a:rPr lang="en-US" altLang="zh-CN" dirty="0">
                  <a:solidFill>
                    <a:srgbClr val="00B050"/>
                  </a:solidFill>
                </a:rPr>
                <a:t>RP</a:t>
              </a:r>
              <a:endParaRPr lang="zh-CN" altLang="en-US" dirty="0">
                <a:solidFill>
                  <a:srgbClr val="00B050"/>
                </a:solidFill>
              </a:endParaRPr>
            </a:p>
          </p:txBody>
        </p:sp>
        <p:sp>
          <p:nvSpPr>
            <p:cNvPr id="28" name="矩形 27"/>
            <p:cNvSpPr/>
            <p:nvPr/>
          </p:nvSpPr>
          <p:spPr>
            <a:xfrm>
              <a:off x="2451559" y="4818740"/>
              <a:ext cx="428322" cy="369332"/>
            </a:xfrm>
            <a:prstGeom prst="rect">
              <a:avLst/>
            </a:prstGeom>
          </p:spPr>
          <p:txBody>
            <a:bodyPr wrap="none">
              <a:spAutoFit/>
            </a:bodyPr>
            <a:lstStyle/>
            <a:p>
              <a:r>
                <a:rPr lang="en-US" altLang="zh-CN" dirty="0">
                  <a:solidFill>
                    <a:srgbClr val="00B050"/>
                  </a:solidFill>
                </a:rPr>
                <a:t>RP</a:t>
              </a:r>
              <a:endParaRPr lang="zh-CN" altLang="en-US" dirty="0">
                <a:solidFill>
                  <a:srgbClr val="00B050"/>
                </a:solidFill>
              </a:endParaRPr>
            </a:p>
          </p:txBody>
        </p:sp>
        <p:sp>
          <p:nvSpPr>
            <p:cNvPr id="29" name="文本框 28"/>
            <p:cNvSpPr txBox="1"/>
            <p:nvPr/>
          </p:nvSpPr>
          <p:spPr>
            <a:xfrm>
              <a:off x="1163206" y="2850314"/>
              <a:ext cx="445956" cy="369332"/>
            </a:xfrm>
            <a:prstGeom prst="rect">
              <a:avLst/>
            </a:prstGeom>
            <a:noFill/>
          </p:spPr>
          <p:txBody>
            <a:bodyPr wrap="none" rtlCol="0">
              <a:spAutoFit/>
            </a:bodyPr>
            <a:lstStyle/>
            <a:p>
              <a:r>
                <a:rPr lang="en-US" altLang="zh-CN" dirty="0">
                  <a:solidFill>
                    <a:srgbClr val="FF0000"/>
                  </a:solidFill>
                </a:rPr>
                <a:t>DP</a:t>
              </a:r>
              <a:endParaRPr lang="zh-CN" altLang="en-US" dirty="0">
                <a:solidFill>
                  <a:srgbClr val="FF0000"/>
                </a:solidFill>
              </a:endParaRPr>
            </a:p>
          </p:txBody>
        </p:sp>
        <p:sp>
          <p:nvSpPr>
            <p:cNvPr id="30" name="文本框 29"/>
            <p:cNvSpPr txBox="1"/>
            <p:nvPr/>
          </p:nvSpPr>
          <p:spPr>
            <a:xfrm>
              <a:off x="2455414" y="2836230"/>
              <a:ext cx="445956" cy="369332"/>
            </a:xfrm>
            <a:prstGeom prst="rect">
              <a:avLst/>
            </a:prstGeom>
            <a:noFill/>
          </p:spPr>
          <p:txBody>
            <a:bodyPr wrap="none" rtlCol="0">
              <a:spAutoFit/>
            </a:bodyPr>
            <a:lstStyle/>
            <a:p>
              <a:r>
                <a:rPr lang="en-US" altLang="zh-CN" dirty="0">
                  <a:solidFill>
                    <a:srgbClr val="FF0000"/>
                  </a:solidFill>
                </a:rPr>
                <a:t>DP</a:t>
              </a:r>
              <a:endParaRPr lang="zh-CN" altLang="en-US" dirty="0">
                <a:solidFill>
                  <a:srgbClr val="FF0000"/>
                </a:solidFill>
              </a:endParaRPr>
            </a:p>
          </p:txBody>
        </p:sp>
        <p:sp>
          <p:nvSpPr>
            <p:cNvPr id="31" name="文本框 30"/>
            <p:cNvSpPr txBox="1"/>
            <p:nvPr/>
          </p:nvSpPr>
          <p:spPr>
            <a:xfrm>
              <a:off x="417326" y="4448992"/>
              <a:ext cx="445956" cy="369332"/>
            </a:xfrm>
            <a:prstGeom prst="rect">
              <a:avLst/>
            </a:prstGeom>
            <a:noFill/>
          </p:spPr>
          <p:txBody>
            <a:bodyPr wrap="none" rtlCol="0">
              <a:spAutoFit/>
            </a:bodyPr>
            <a:lstStyle/>
            <a:p>
              <a:r>
                <a:rPr lang="en-US" altLang="zh-CN" dirty="0">
                  <a:solidFill>
                    <a:srgbClr val="FF0000"/>
                  </a:solidFill>
                </a:rPr>
                <a:t>DP</a:t>
              </a:r>
              <a:endParaRPr lang="zh-CN" altLang="en-US" dirty="0">
                <a:solidFill>
                  <a:srgbClr val="FF0000"/>
                </a:solidFill>
              </a:endParaRPr>
            </a:p>
          </p:txBody>
        </p:sp>
        <p:sp>
          <p:nvSpPr>
            <p:cNvPr id="32" name="文本框 31"/>
            <p:cNvSpPr txBox="1"/>
            <p:nvPr/>
          </p:nvSpPr>
          <p:spPr>
            <a:xfrm>
              <a:off x="3253191" y="4416858"/>
              <a:ext cx="445956" cy="369332"/>
            </a:xfrm>
            <a:prstGeom prst="rect">
              <a:avLst/>
            </a:prstGeom>
            <a:noFill/>
          </p:spPr>
          <p:txBody>
            <a:bodyPr wrap="none" rtlCol="0">
              <a:spAutoFit/>
            </a:bodyPr>
            <a:lstStyle/>
            <a:p>
              <a:r>
                <a:rPr lang="en-US" altLang="zh-CN" dirty="0">
                  <a:solidFill>
                    <a:srgbClr val="FF0000"/>
                  </a:solidFill>
                </a:rPr>
                <a:t>DP</a:t>
              </a:r>
              <a:endParaRPr lang="zh-CN" altLang="en-US" dirty="0">
                <a:solidFill>
                  <a:srgbClr val="FF0000"/>
                </a:solidFill>
              </a:endParaRPr>
            </a:p>
          </p:txBody>
        </p:sp>
        <p:sp>
          <p:nvSpPr>
            <p:cNvPr id="33" name="矩形 32"/>
            <p:cNvSpPr/>
            <p:nvPr/>
          </p:nvSpPr>
          <p:spPr>
            <a:xfrm>
              <a:off x="1141624" y="5080446"/>
              <a:ext cx="436338" cy="369332"/>
            </a:xfrm>
            <a:prstGeom prst="rect">
              <a:avLst/>
            </a:prstGeom>
          </p:spPr>
          <p:txBody>
            <a:bodyPr wrap="none">
              <a:spAutoFit/>
            </a:bodyPr>
            <a:lstStyle/>
            <a:p>
              <a:r>
                <a:rPr lang="en-US" altLang="zh-CN" dirty="0">
                  <a:solidFill>
                    <a:schemeClr val="accent1">
                      <a:lumMod val="75000"/>
                    </a:schemeClr>
                  </a:solidFill>
                </a:rPr>
                <a:t>AP</a:t>
              </a:r>
              <a:endParaRPr lang="zh-CN" altLang="en-US" dirty="0"/>
            </a:p>
          </p:txBody>
        </p:sp>
      </p:grpSp>
      <p:grpSp>
        <p:nvGrpSpPr>
          <p:cNvPr id="16" name="组合 15"/>
          <p:cNvGrpSpPr/>
          <p:nvPr/>
        </p:nvGrpSpPr>
        <p:grpSpPr>
          <a:xfrm>
            <a:off x="3755719" y="978851"/>
            <a:ext cx="5219506" cy="5909310"/>
            <a:chOff x="3755719" y="978851"/>
            <a:chExt cx="5219506" cy="5909310"/>
          </a:xfrm>
        </p:grpSpPr>
        <p:grpSp>
          <p:nvGrpSpPr>
            <p:cNvPr id="35" name="组合 34"/>
            <p:cNvGrpSpPr/>
            <p:nvPr/>
          </p:nvGrpSpPr>
          <p:grpSpPr>
            <a:xfrm>
              <a:off x="3755719" y="978851"/>
              <a:ext cx="5219506" cy="5909310"/>
              <a:chOff x="3817249" y="764704"/>
              <a:chExt cx="5219506" cy="5909310"/>
            </a:xfrm>
          </p:grpSpPr>
          <p:sp>
            <p:nvSpPr>
              <p:cNvPr id="36" name="文本框 35"/>
              <p:cNvSpPr txBox="1"/>
              <p:nvPr/>
            </p:nvSpPr>
            <p:spPr>
              <a:xfrm>
                <a:off x="3817249" y="764704"/>
                <a:ext cx="5219506" cy="5909310"/>
              </a:xfrm>
              <a:prstGeom prst="rect">
                <a:avLst/>
              </a:prstGeom>
              <a:noFill/>
            </p:spPr>
            <p:txBody>
              <a:bodyPr wrap="none" rtlCol="0">
                <a:spAutoFit/>
              </a:bodyPr>
              <a:lstStyle/>
              <a:p>
                <a:r>
                  <a:rPr lang="en-US" altLang="zh-CN" sz="1400" dirty="0"/>
                  <a:t>NODE b1 dumps:</a:t>
                </a:r>
              </a:p>
              <a:p>
                <a:r>
                  <a:rPr lang="en-US" altLang="zh-CN" sz="1400" dirty="0"/>
                  <a:t>INFO: this switch is root.</a:t>
                </a:r>
              </a:p>
              <a:p>
                <a:r>
                  <a:rPr lang="en-US" altLang="zh-CN" sz="1400" dirty="0"/>
                  <a:t>INFO: port id: 01, role: DESIGNATED.</a:t>
                </a:r>
              </a:p>
              <a:p>
                <a:r>
                  <a:rPr lang="en-US" altLang="zh-CN" sz="1400" dirty="0"/>
                  <a:t>INFO:   designated -&gt;root: 0101, -&gt;switch: 0101, -&gt;port: 01, -&gt;cost: 0.</a:t>
                </a:r>
              </a:p>
              <a:p>
                <a:r>
                  <a:rPr lang="en-US" altLang="zh-CN" sz="1400" dirty="0"/>
                  <a:t>INFO: port id: 02, role: DESIGNATED.</a:t>
                </a:r>
              </a:p>
              <a:p>
                <a:r>
                  <a:rPr lang="en-US" altLang="zh-CN" sz="1400" dirty="0"/>
                  <a:t>INFO:   designated -&gt;root: 0101, -&gt;switch: 0101, -&gt;port: 02, -&gt;cost: 0.</a:t>
                </a:r>
              </a:p>
              <a:p>
                <a:endParaRPr lang="en-US" altLang="zh-CN" sz="1400" dirty="0"/>
              </a:p>
              <a:p>
                <a:r>
                  <a:rPr lang="en-US" altLang="zh-CN" sz="1400" dirty="0"/>
                  <a:t>NODE b2 dumps:</a:t>
                </a:r>
              </a:p>
              <a:p>
                <a:r>
                  <a:rPr lang="en-US" altLang="zh-CN" sz="1400" dirty="0"/>
                  <a:t>INFO: non-root switch, designated root: 0101, root path cost: 1.</a:t>
                </a:r>
              </a:p>
              <a:p>
                <a:r>
                  <a:rPr lang="en-US" altLang="zh-CN" sz="1400" dirty="0"/>
                  <a:t>INFO: port id: 01, role: ROOT.</a:t>
                </a:r>
              </a:p>
              <a:p>
                <a:r>
                  <a:rPr lang="en-US" altLang="zh-CN" sz="1400" dirty="0"/>
                  <a:t>INFO:   designated -&gt;root: 0101, -&gt;switch: 0101, -&gt;port: 01, -&gt;cost: 0.</a:t>
                </a:r>
              </a:p>
              <a:p>
                <a:r>
                  <a:rPr lang="en-US" altLang="zh-CN" sz="1400" dirty="0"/>
                  <a:t>INFO: port id: 02, role: DESIGNATED.</a:t>
                </a:r>
              </a:p>
              <a:p>
                <a:r>
                  <a:rPr lang="en-US" altLang="zh-CN" sz="1400" dirty="0"/>
                  <a:t>INFO:   designated -&gt;root: 0101, -&gt;switch: 0201, -&gt;port: 02, -&gt;cost: 1.</a:t>
                </a:r>
              </a:p>
              <a:p>
                <a:endParaRPr lang="en-US" altLang="zh-CN" sz="1400" dirty="0"/>
              </a:p>
              <a:p>
                <a:r>
                  <a:rPr lang="en-US" altLang="zh-CN" sz="1400" dirty="0"/>
                  <a:t>NODE b3 dumps:</a:t>
                </a:r>
              </a:p>
              <a:p>
                <a:r>
                  <a:rPr lang="en-US" altLang="zh-CN" sz="1400" dirty="0"/>
                  <a:t>INFO: non-root switch, designated root: 0101, root path cost: 1.</a:t>
                </a:r>
              </a:p>
              <a:p>
                <a:r>
                  <a:rPr lang="en-US" altLang="zh-CN" sz="1400" dirty="0"/>
                  <a:t>INFO: port id: 01, role: ROOT.</a:t>
                </a:r>
              </a:p>
              <a:p>
                <a:r>
                  <a:rPr lang="en-US" altLang="zh-CN" sz="1400" dirty="0"/>
                  <a:t>INFO:   designated -&gt;root: 0101, -&gt;switch: 0101, -&gt;port: 02, -&gt;cost: 0.</a:t>
                </a:r>
              </a:p>
              <a:p>
                <a:r>
                  <a:rPr lang="en-US" altLang="zh-CN" sz="1400" dirty="0"/>
                  <a:t>INFO: port id: 02, role: DESIGNATED.</a:t>
                </a:r>
              </a:p>
              <a:p>
                <a:r>
                  <a:rPr lang="en-US" altLang="zh-CN" sz="1400" dirty="0"/>
                  <a:t>INFO:   designated -&gt;root: 0101, -&gt;switch: 0301, -&gt;port: 02, -&gt;cost: 1.</a:t>
                </a:r>
              </a:p>
              <a:p>
                <a:endParaRPr lang="en-US" altLang="zh-CN" sz="1400" dirty="0"/>
              </a:p>
              <a:p>
                <a:r>
                  <a:rPr lang="en-US" altLang="zh-CN" sz="1400" dirty="0"/>
                  <a:t>NODE b4 dumps:</a:t>
                </a:r>
              </a:p>
              <a:p>
                <a:r>
                  <a:rPr lang="en-US" altLang="zh-CN" sz="1400" dirty="0"/>
                  <a:t>INFO: non-root switch, designated root: 0101, root path cost: 2.</a:t>
                </a:r>
              </a:p>
              <a:p>
                <a:r>
                  <a:rPr lang="en-US" altLang="zh-CN" sz="1400" dirty="0"/>
                  <a:t>INFO: port id: 01, role: ROOT.</a:t>
                </a:r>
              </a:p>
              <a:p>
                <a:r>
                  <a:rPr lang="en-US" altLang="zh-CN" sz="1400" dirty="0"/>
                  <a:t>INFO:   designated -&gt;root: 0101, -&gt;switch: 0201, -&gt;port: 02, -&gt;cost: 1.</a:t>
                </a:r>
              </a:p>
              <a:p>
                <a:r>
                  <a:rPr lang="en-US" altLang="zh-CN" sz="1400" dirty="0"/>
                  <a:t>INFO: port id: 02, role: ALTERNATE.</a:t>
                </a:r>
              </a:p>
              <a:p>
                <a:r>
                  <a:rPr lang="en-US" altLang="zh-CN" sz="1400" dirty="0"/>
                  <a:t>INFO:   designated -&gt;root: 0101, -&gt;switch: 0301, -&gt;port: 02, -&gt;cost: 1. </a:t>
                </a:r>
                <a:endParaRPr lang="zh-CN" altLang="en-US" sz="1400" dirty="0"/>
              </a:p>
            </p:txBody>
          </p:sp>
          <p:cxnSp>
            <p:nvCxnSpPr>
              <p:cNvPr id="38" name="直接连接符 37"/>
              <p:cNvCxnSpPr/>
              <p:nvPr/>
            </p:nvCxnSpPr>
            <p:spPr>
              <a:xfrm>
                <a:off x="4326666" y="1461336"/>
                <a:ext cx="2232248"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a:off x="4326666" y="1893384"/>
                <a:ext cx="2232248"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a:off x="4326666" y="3393828"/>
                <a:ext cx="2232248"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a:off x="4326666" y="4869160"/>
                <a:ext cx="2232248"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a:off x="4326666" y="6381328"/>
                <a:ext cx="2088000" cy="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a:off x="4326666" y="4437112"/>
                <a:ext cx="1673770" cy="0"/>
              </a:xfrm>
              <a:prstGeom prst="line">
                <a:avLst/>
              </a:prstGeom>
              <a:ln w="190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a:off x="4326666" y="2942530"/>
                <a:ext cx="1673770" cy="0"/>
              </a:xfrm>
              <a:prstGeom prst="line">
                <a:avLst/>
              </a:prstGeom>
              <a:ln w="190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a:off x="4326666" y="5949280"/>
                <a:ext cx="1673770" cy="0"/>
              </a:xfrm>
              <a:prstGeom prst="line">
                <a:avLst/>
              </a:prstGeom>
              <a:ln w="19050">
                <a:solidFill>
                  <a:srgbClr val="00B050"/>
                </a:solidFill>
              </a:ln>
            </p:spPr>
            <p:style>
              <a:lnRef idx="1">
                <a:schemeClr val="accent1"/>
              </a:lnRef>
              <a:fillRef idx="0">
                <a:schemeClr val="accent1"/>
              </a:fillRef>
              <a:effectRef idx="0">
                <a:schemeClr val="accent1"/>
              </a:effectRef>
              <a:fontRef idx="minor">
                <a:schemeClr val="tx1"/>
              </a:fontRef>
            </p:style>
          </p:cxnSp>
        </p:grpSp>
        <p:sp>
          <p:nvSpPr>
            <p:cNvPr id="3" name="矩形 2"/>
            <p:cNvSpPr/>
            <p:nvPr/>
          </p:nvSpPr>
          <p:spPr>
            <a:xfrm>
              <a:off x="4270998" y="1257037"/>
              <a:ext cx="1386984" cy="21602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提示</a:t>
            </a:r>
          </a:p>
        </p:txBody>
      </p:sp>
      <p:sp>
        <p:nvSpPr>
          <p:cNvPr id="3" name="内容占位符 2"/>
          <p:cNvSpPr>
            <a:spLocks noGrp="1"/>
          </p:cNvSpPr>
          <p:nvPr>
            <p:ph idx="1"/>
          </p:nvPr>
        </p:nvSpPr>
        <p:spPr/>
        <p:txBody>
          <a:bodyPr/>
          <a:lstStyle/>
          <a:p>
            <a:r>
              <a:rPr lang="zh-CN" altLang="en-US" sz="2000" dirty="0"/>
              <a:t>端口数据结构中存储的</a:t>
            </a:r>
            <a:r>
              <a:rPr lang="en-US" altLang="zh-CN" sz="2000" dirty="0"/>
              <a:t>Config</a:t>
            </a:r>
            <a:r>
              <a:rPr lang="zh-CN" altLang="en-US" sz="2000" dirty="0"/>
              <a:t>与数据包中的</a:t>
            </a:r>
            <a:r>
              <a:rPr lang="en-US" altLang="zh-CN" sz="2000" dirty="0"/>
              <a:t>Config</a:t>
            </a:r>
            <a:r>
              <a:rPr lang="zh-CN" altLang="en-US" sz="2000" dirty="0"/>
              <a:t>字段名字不同，且需要本地、网络字节序转换，因此端口与端口、端口与数据包的优先级比较需要分别实现</a:t>
            </a:r>
            <a:endParaRPr lang="en-US" altLang="zh-CN" sz="2000" dirty="0"/>
          </a:p>
          <a:p>
            <a:endParaRPr lang="en-US" altLang="zh-CN" sz="2000" dirty="0"/>
          </a:p>
          <a:p>
            <a:r>
              <a:rPr lang="zh-CN" altLang="en-US" sz="2000" dirty="0"/>
              <a:t>不需要在端口数据结构中单独定义端口状态，端口的状态可以由如下方法推断出来</a:t>
            </a:r>
            <a:endParaRPr lang="en-US" altLang="zh-CN" sz="2000" dirty="0"/>
          </a:p>
          <a:p>
            <a:endParaRPr lang="en-US" altLang="zh-CN" sz="2000" dirty="0"/>
          </a:p>
          <a:p>
            <a:endParaRPr lang="en-US" altLang="zh-CN" sz="2000" dirty="0"/>
          </a:p>
          <a:p>
            <a:endParaRPr lang="en-US" altLang="zh-CN" sz="2000" dirty="0"/>
          </a:p>
          <a:p>
            <a:endParaRPr lang="en-US" altLang="zh-CN" sz="2000" dirty="0"/>
          </a:p>
        </p:txBody>
      </p:sp>
      <p:sp>
        <p:nvSpPr>
          <p:cNvPr id="4" name="灯片编号占位符 3"/>
          <p:cNvSpPr>
            <a:spLocks noGrp="1"/>
          </p:cNvSpPr>
          <p:nvPr>
            <p:ph type="sldNum" sz="quarter" idx="11"/>
          </p:nvPr>
        </p:nvSpPr>
        <p:spPr/>
        <p:txBody>
          <a:bodyPr/>
          <a:lstStyle/>
          <a:p>
            <a:fld id="{C2EED88A-182A-4877-BD12-0DE2FB9B90B1}" type="slidenum">
              <a:rPr lang="zh-CN" altLang="en-US" smtClean="0"/>
              <a:t>32</a:t>
            </a:fld>
            <a:endParaRPr lang="zh-CN" altLang="en-US"/>
          </a:p>
        </p:txBody>
      </p:sp>
      <p:sp>
        <p:nvSpPr>
          <p:cNvPr id="5" name="矩形 4"/>
          <p:cNvSpPr/>
          <p:nvPr/>
        </p:nvSpPr>
        <p:spPr>
          <a:xfrm>
            <a:off x="747023" y="4462661"/>
            <a:ext cx="7649954" cy="1846659"/>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marL="57150" indent="0">
              <a:buNone/>
            </a:pPr>
            <a:r>
              <a:rPr lang="en-US" altLang="zh-CN" sz="1600" dirty="0">
                <a:latin typeface="Courier New" panose="02070309020205020404" pitchFamily="49" charset="0"/>
                <a:ea typeface="DejaVu Sans Mono" panose="020B0609030804020204" pitchFamily="49" charset="0"/>
                <a:cs typeface="Courier New" panose="02070309020205020404" pitchFamily="49" charset="0"/>
              </a:rPr>
              <a:t>if (</a:t>
            </a:r>
            <a:r>
              <a:rPr lang="en-US" altLang="zh-CN" sz="1600" dirty="0" err="1">
                <a:latin typeface="Courier New" panose="02070309020205020404" pitchFamily="49" charset="0"/>
                <a:ea typeface="DejaVu Sans Mono" panose="020B0609030804020204" pitchFamily="49" charset="0"/>
                <a:cs typeface="Courier New" panose="02070309020205020404" pitchFamily="49" charset="0"/>
              </a:rPr>
              <a:t>stp</a:t>
            </a:r>
            <a:r>
              <a:rPr lang="en-US" altLang="zh-CN" sz="1600" dirty="0">
                <a:latin typeface="Courier New" panose="02070309020205020404" pitchFamily="49" charset="0"/>
                <a:ea typeface="DejaVu Sans Mono" panose="020B0609030804020204" pitchFamily="49" charset="0"/>
                <a:cs typeface="Courier New" panose="02070309020205020404" pitchFamily="49" charset="0"/>
              </a:rPr>
              <a:t>-&gt;</a:t>
            </a:r>
            <a:r>
              <a:rPr lang="en-US" altLang="zh-CN" sz="1600" dirty="0" err="1">
                <a:latin typeface="Courier New" panose="02070309020205020404" pitchFamily="49" charset="0"/>
                <a:ea typeface="DejaVu Sans Mono" panose="020B0609030804020204" pitchFamily="49" charset="0"/>
                <a:cs typeface="Courier New" panose="02070309020205020404" pitchFamily="49" charset="0"/>
              </a:rPr>
              <a:t>root_port</a:t>
            </a:r>
            <a:r>
              <a:rPr lang="en-US" altLang="zh-CN" sz="1600" dirty="0">
                <a:latin typeface="Courier New" panose="02070309020205020404" pitchFamily="49" charset="0"/>
                <a:ea typeface="DejaVu Sans Mono" panose="020B0609030804020204" pitchFamily="49" charset="0"/>
                <a:cs typeface="Courier New" panose="02070309020205020404" pitchFamily="49" charset="0"/>
              </a:rPr>
              <a:t> &amp;&amp; p-&gt;</a:t>
            </a:r>
            <a:r>
              <a:rPr lang="en-US" altLang="zh-CN" sz="1600" dirty="0" err="1">
                <a:latin typeface="Courier New" panose="02070309020205020404" pitchFamily="49" charset="0"/>
                <a:ea typeface="DejaVu Sans Mono" panose="020B0609030804020204" pitchFamily="49" charset="0"/>
                <a:cs typeface="Courier New" panose="02070309020205020404" pitchFamily="49" charset="0"/>
              </a:rPr>
              <a:t>port_id</a:t>
            </a:r>
            <a:r>
              <a:rPr lang="en-US" altLang="zh-CN" sz="1600" dirty="0">
                <a:latin typeface="Courier New" panose="02070309020205020404" pitchFamily="49" charset="0"/>
                <a:ea typeface="DejaVu Sans Mono" panose="020B0609030804020204" pitchFamily="49" charset="0"/>
                <a:cs typeface="Courier New" panose="02070309020205020404" pitchFamily="49" charset="0"/>
              </a:rPr>
              <a:t> == </a:t>
            </a:r>
            <a:r>
              <a:rPr lang="en-US" altLang="zh-CN" sz="1600" dirty="0" err="1">
                <a:latin typeface="Courier New" panose="02070309020205020404" pitchFamily="49" charset="0"/>
                <a:ea typeface="DejaVu Sans Mono" panose="020B0609030804020204" pitchFamily="49" charset="0"/>
                <a:cs typeface="Courier New" panose="02070309020205020404" pitchFamily="49" charset="0"/>
              </a:rPr>
              <a:t>stp</a:t>
            </a:r>
            <a:r>
              <a:rPr lang="en-US" altLang="zh-CN" sz="1600" dirty="0">
                <a:latin typeface="Courier New" panose="02070309020205020404" pitchFamily="49" charset="0"/>
                <a:ea typeface="DejaVu Sans Mono" panose="020B0609030804020204" pitchFamily="49" charset="0"/>
                <a:cs typeface="Courier New" panose="02070309020205020404" pitchFamily="49" charset="0"/>
              </a:rPr>
              <a:t>-&gt;</a:t>
            </a:r>
            <a:r>
              <a:rPr lang="en-US" altLang="zh-CN" sz="1600" dirty="0" err="1">
                <a:latin typeface="Courier New" panose="02070309020205020404" pitchFamily="49" charset="0"/>
                <a:ea typeface="DejaVu Sans Mono" panose="020B0609030804020204" pitchFamily="49" charset="0"/>
                <a:cs typeface="Courier New" panose="02070309020205020404" pitchFamily="49" charset="0"/>
              </a:rPr>
              <a:t>root_port</a:t>
            </a:r>
            <a:r>
              <a:rPr lang="en-US" altLang="zh-CN" sz="1600" dirty="0">
                <a:latin typeface="Courier New" panose="02070309020205020404" pitchFamily="49" charset="0"/>
                <a:ea typeface="DejaVu Sans Mono" panose="020B0609030804020204" pitchFamily="49" charset="0"/>
                <a:cs typeface="Courier New" panose="02070309020205020404" pitchFamily="49" charset="0"/>
              </a:rPr>
              <a:t>-&gt;</a:t>
            </a:r>
            <a:r>
              <a:rPr lang="en-US" altLang="zh-CN" sz="1600" dirty="0" err="1">
                <a:latin typeface="Courier New" panose="02070309020205020404" pitchFamily="49" charset="0"/>
                <a:ea typeface="DejaVu Sans Mono" panose="020B0609030804020204" pitchFamily="49" charset="0"/>
                <a:cs typeface="Courier New" panose="02070309020205020404" pitchFamily="49" charset="0"/>
              </a:rPr>
              <a:t>port_id</a:t>
            </a:r>
            <a:r>
              <a:rPr lang="en-US" altLang="zh-CN" sz="1600" dirty="0">
                <a:latin typeface="Courier New" panose="02070309020205020404" pitchFamily="49" charset="0"/>
                <a:ea typeface="DejaVu Sans Mono" panose="020B0609030804020204" pitchFamily="49" charset="0"/>
                <a:cs typeface="Courier New" panose="02070309020205020404" pitchFamily="49" charset="0"/>
              </a:rPr>
              <a:t>)</a:t>
            </a:r>
          </a:p>
          <a:p>
            <a:pPr marL="57150" indent="0">
              <a:buNone/>
            </a:pPr>
            <a:r>
              <a:rPr lang="en-US" altLang="zh-CN" sz="1600" dirty="0">
                <a:latin typeface="Courier New" panose="02070309020205020404" pitchFamily="49" charset="0"/>
                <a:ea typeface="DejaVu Sans Mono" panose="020B0609030804020204" pitchFamily="49" charset="0"/>
                <a:cs typeface="Courier New" panose="02070309020205020404" pitchFamily="49" charset="0"/>
              </a:rPr>
              <a:t>    return "ROOT";</a:t>
            </a:r>
          </a:p>
          <a:p>
            <a:pPr marL="57150" indent="0">
              <a:buNone/>
            </a:pPr>
            <a:r>
              <a:rPr lang="en-US" altLang="zh-CN" sz="1600" dirty="0">
                <a:latin typeface="Courier New" panose="02070309020205020404" pitchFamily="49" charset="0"/>
                <a:ea typeface="DejaVu Sans Mono" panose="020B0609030804020204" pitchFamily="49" charset="0"/>
                <a:cs typeface="Courier New" panose="02070309020205020404" pitchFamily="49" charset="0"/>
              </a:rPr>
              <a:t>else if (p-&gt;</a:t>
            </a:r>
            <a:r>
              <a:rPr lang="en-US" altLang="zh-CN" sz="1600" dirty="0" err="1">
                <a:latin typeface="Courier New" panose="02070309020205020404" pitchFamily="49" charset="0"/>
                <a:ea typeface="DejaVu Sans Mono" panose="020B0609030804020204" pitchFamily="49" charset="0"/>
                <a:cs typeface="Courier New" panose="02070309020205020404" pitchFamily="49" charset="0"/>
              </a:rPr>
              <a:t>designated_switch</a:t>
            </a:r>
            <a:r>
              <a:rPr lang="en-US" altLang="zh-CN" sz="1600" dirty="0">
                <a:latin typeface="Courier New" panose="02070309020205020404" pitchFamily="49" charset="0"/>
                <a:ea typeface="DejaVu Sans Mono" panose="020B0609030804020204" pitchFamily="49" charset="0"/>
                <a:cs typeface="Courier New" panose="02070309020205020404" pitchFamily="49" charset="0"/>
              </a:rPr>
              <a:t> == </a:t>
            </a:r>
            <a:r>
              <a:rPr lang="en-US" altLang="zh-CN" sz="1600" dirty="0" err="1">
                <a:latin typeface="Courier New" panose="02070309020205020404" pitchFamily="49" charset="0"/>
                <a:ea typeface="DejaVu Sans Mono" panose="020B0609030804020204" pitchFamily="49" charset="0"/>
                <a:cs typeface="Courier New" panose="02070309020205020404" pitchFamily="49" charset="0"/>
              </a:rPr>
              <a:t>stp</a:t>
            </a:r>
            <a:r>
              <a:rPr lang="en-US" altLang="zh-CN" sz="1600" dirty="0">
                <a:latin typeface="Courier New" panose="02070309020205020404" pitchFamily="49" charset="0"/>
                <a:ea typeface="DejaVu Sans Mono" panose="020B0609030804020204" pitchFamily="49" charset="0"/>
                <a:cs typeface="Courier New" panose="02070309020205020404" pitchFamily="49" charset="0"/>
              </a:rPr>
              <a:t>-&gt;</a:t>
            </a:r>
            <a:r>
              <a:rPr lang="en-US" altLang="zh-CN" sz="1600" dirty="0" err="1">
                <a:latin typeface="Courier New" panose="02070309020205020404" pitchFamily="49" charset="0"/>
                <a:ea typeface="DejaVu Sans Mono" panose="020B0609030804020204" pitchFamily="49" charset="0"/>
                <a:cs typeface="Courier New" panose="02070309020205020404" pitchFamily="49" charset="0"/>
              </a:rPr>
              <a:t>switch_id</a:t>
            </a:r>
            <a:r>
              <a:rPr lang="en-US" altLang="zh-CN" sz="1600" dirty="0">
                <a:latin typeface="Courier New" panose="02070309020205020404" pitchFamily="49" charset="0"/>
                <a:ea typeface="DejaVu Sans Mono" panose="020B0609030804020204" pitchFamily="49" charset="0"/>
                <a:cs typeface="Courier New" panose="02070309020205020404" pitchFamily="49" charset="0"/>
              </a:rPr>
              <a:t> &amp;&amp; \</a:t>
            </a:r>
          </a:p>
          <a:p>
            <a:pPr marL="57150" indent="0">
              <a:buNone/>
            </a:pPr>
            <a:r>
              <a:rPr lang="en-US" altLang="zh-CN" sz="1600" dirty="0">
                <a:latin typeface="Courier New" panose="02070309020205020404" pitchFamily="49" charset="0"/>
                <a:ea typeface="DejaVu Sans Mono" panose="020B0609030804020204" pitchFamily="49" charset="0"/>
                <a:cs typeface="Courier New" panose="02070309020205020404" pitchFamily="49" charset="0"/>
              </a:rPr>
              <a:t>		p-&gt;</a:t>
            </a:r>
            <a:r>
              <a:rPr lang="en-US" altLang="zh-CN" sz="1600" dirty="0" err="1">
                <a:latin typeface="Courier New" panose="02070309020205020404" pitchFamily="49" charset="0"/>
                <a:ea typeface="DejaVu Sans Mono" panose="020B0609030804020204" pitchFamily="49" charset="0"/>
                <a:cs typeface="Courier New" panose="02070309020205020404" pitchFamily="49" charset="0"/>
              </a:rPr>
              <a:t>designated_port</a:t>
            </a:r>
            <a:r>
              <a:rPr lang="en-US" altLang="zh-CN" sz="1600" dirty="0">
                <a:latin typeface="Courier New" panose="02070309020205020404" pitchFamily="49" charset="0"/>
                <a:ea typeface="DejaVu Sans Mono" panose="020B0609030804020204" pitchFamily="49" charset="0"/>
                <a:cs typeface="Courier New" panose="02070309020205020404" pitchFamily="49" charset="0"/>
              </a:rPr>
              <a:t> == p-&gt;</a:t>
            </a:r>
            <a:r>
              <a:rPr lang="en-US" altLang="zh-CN" sz="1600" dirty="0" err="1">
                <a:latin typeface="Courier New" panose="02070309020205020404" pitchFamily="49" charset="0"/>
                <a:ea typeface="DejaVu Sans Mono" panose="020B0609030804020204" pitchFamily="49" charset="0"/>
                <a:cs typeface="Courier New" panose="02070309020205020404" pitchFamily="49" charset="0"/>
              </a:rPr>
              <a:t>port_id</a:t>
            </a:r>
            <a:r>
              <a:rPr lang="en-US" altLang="zh-CN" sz="1600" dirty="0">
                <a:latin typeface="Courier New" panose="02070309020205020404" pitchFamily="49" charset="0"/>
                <a:ea typeface="DejaVu Sans Mono" panose="020B0609030804020204" pitchFamily="49" charset="0"/>
                <a:cs typeface="Courier New" panose="02070309020205020404" pitchFamily="49" charset="0"/>
              </a:rPr>
              <a:t>)</a:t>
            </a:r>
          </a:p>
          <a:p>
            <a:pPr marL="57150" indent="0">
              <a:buNone/>
            </a:pPr>
            <a:r>
              <a:rPr lang="en-US" altLang="zh-CN" sz="1600" dirty="0">
                <a:latin typeface="Courier New" panose="02070309020205020404" pitchFamily="49" charset="0"/>
                <a:ea typeface="DejaVu Sans Mono" panose="020B0609030804020204" pitchFamily="49" charset="0"/>
                <a:cs typeface="Courier New" panose="02070309020205020404" pitchFamily="49" charset="0"/>
              </a:rPr>
              <a:t>    return "DESIGNATED";</a:t>
            </a:r>
          </a:p>
          <a:p>
            <a:pPr marL="57150" indent="0">
              <a:buNone/>
            </a:pPr>
            <a:r>
              <a:rPr lang="en-US" altLang="zh-CN" sz="1600" dirty="0">
                <a:latin typeface="Courier New" panose="02070309020205020404" pitchFamily="49" charset="0"/>
                <a:ea typeface="DejaVu Sans Mono" panose="020B0609030804020204" pitchFamily="49" charset="0"/>
                <a:cs typeface="Courier New" panose="02070309020205020404" pitchFamily="49" charset="0"/>
              </a:rPr>
              <a:t>else</a:t>
            </a:r>
          </a:p>
          <a:p>
            <a:pPr marL="57150" indent="0">
              <a:buNone/>
            </a:pPr>
            <a:r>
              <a:rPr lang="en-US" altLang="zh-CN" sz="1600" dirty="0">
                <a:latin typeface="Courier New" panose="02070309020205020404" pitchFamily="49" charset="0"/>
                <a:ea typeface="DejaVu Sans Mono" panose="020B0609030804020204" pitchFamily="49" charset="0"/>
                <a:cs typeface="Courier New" panose="02070309020205020404" pitchFamily="49" charset="0"/>
              </a:rPr>
              <a:t>    return "ALTERNATE";</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附件文件列表</a:t>
            </a:r>
          </a:p>
        </p:txBody>
      </p:sp>
      <p:sp>
        <p:nvSpPr>
          <p:cNvPr id="3" name="内容占位符 2"/>
          <p:cNvSpPr>
            <a:spLocks noGrp="1"/>
          </p:cNvSpPr>
          <p:nvPr>
            <p:ph idx="1"/>
          </p:nvPr>
        </p:nvSpPr>
        <p:spPr>
          <a:xfrm>
            <a:off x="457200" y="1444978"/>
            <a:ext cx="8686800" cy="5034843"/>
          </a:xfrm>
        </p:spPr>
        <p:txBody>
          <a:bodyPr/>
          <a:lstStyle/>
          <a:p>
            <a:pPr>
              <a:lnSpc>
                <a:spcPct val="130000"/>
              </a:lnSpc>
            </a:pPr>
            <a:r>
              <a:rPr lang="en-US" altLang="zh-CN" dirty="0"/>
              <a:t>scripts			# </a:t>
            </a:r>
            <a:r>
              <a:rPr lang="zh-CN" altLang="en-US" dirty="0"/>
              <a:t>禁止</a:t>
            </a:r>
            <a:r>
              <a:rPr lang="en-US" altLang="zh-CN" dirty="0"/>
              <a:t>IPv6</a:t>
            </a:r>
            <a:r>
              <a:rPr lang="zh-CN" altLang="en-US" dirty="0"/>
              <a:t>、</a:t>
            </a:r>
            <a:r>
              <a:rPr lang="en-US" altLang="zh-CN" dirty="0"/>
              <a:t>TCP Offloading</a:t>
            </a:r>
          </a:p>
          <a:p>
            <a:pPr>
              <a:lnSpc>
                <a:spcPct val="130000"/>
              </a:lnSpc>
            </a:pPr>
            <a:r>
              <a:rPr lang="en-US" altLang="zh-CN" dirty="0"/>
              <a:t>dump_output.sh		# </a:t>
            </a:r>
            <a:r>
              <a:rPr lang="zh-CN" altLang="en-US" dirty="0"/>
              <a:t>汇总输出各节点状态信息</a:t>
            </a:r>
            <a:endParaRPr lang="en-US" altLang="zh-CN" dirty="0"/>
          </a:p>
          <a:p>
            <a:pPr>
              <a:lnSpc>
                <a:spcPct val="130000"/>
              </a:lnSpc>
            </a:pPr>
            <a:r>
              <a:rPr lang="en-US" altLang="zh-CN" dirty="0"/>
              <a:t>four_node_ring.py		# </a:t>
            </a:r>
            <a:r>
              <a:rPr lang="zh-CN" altLang="en-US" dirty="0"/>
              <a:t>带环路网络拓扑</a:t>
            </a:r>
            <a:endParaRPr lang="en-US" altLang="zh-CN" dirty="0"/>
          </a:p>
          <a:p>
            <a:pPr>
              <a:lnSpc>
                <a:spcPct val="130000"/>
              </a:lnSpc>
            </a:pPr>
            <a:r>
              <a:rPr lang="en-US" altLang="zh-CN" dirty="0"/>
              <a:t>include			# </a:t>
            </a:r>
            <a:r>
              <a:rPr lang="zh-CN" altLang="en-US" dirty="0"/>
              <a:t>所有相关头文件</a:t>
            </a:r>
            <a:endParaRPr lang="en-US" altLang="zh-CN" dirty="0"/>
          </a:p>
          <a:p>
            <a:pPr>
              <a:lnSpc>
                <a:spcPct val="130000"/>
              </a:lnSpc>
            </a:pPr>
            <a:r>
              <a:rPr lang="en-US" altLang="zh-CN" dirty="0" err="1">
                <a:solidFill>
                  <a:srgbClr val="FF0000"/>
                </a:solidFill>
              </a:rPr>
              <a:t>main.c</a:t>
            </a:r>
            <a:r>
              <a:rPr lang="en-US" altLang="zh-CN" dirty="0">
                <a:solidFill>
                  <a:srgbClr val="FF0000"/>
                </a:solidFill>
              </a:rPr>
              <a:t>			</a:t>
            </a:r>
            <a:r>
              <a:rPr lang="en-US" altLang="zh-CN" dirty="0"/>
              <a:t># </a:t>
            </a:r>
            <a:r>
              <a:rPr lang="zh-CN" altLang="en-US" dirty="0"/>
              <a:t>如需支持数据包转发，修改该文件</a:t>
            </a:r>
            <a:endParaRPr lang="en-US" altLang="zh-CN" dirty="0"/>
          </a:p>
          <a:p>
            <a:pPr>
              <a:lnSpc>
                <a:spcPct val="130000"/>
              </a:lnSpc>
            </a:pPr>
            <a:r>
              <a:rPr lang="en-US" altLang="zh-CN" dirty="0" err="1"/>
              <a:t>Makefile</a:t>
            </a:r>
            <a:endParaRPr lang="en-US" altLang="zh-CN" dirty="0"/>
          </a:p>
          <a:p>
            <a:pPr>
              <a:lnSpc>
                <a:spcPct val="130000"/>
              </a:lnSpc>
            </a:pPr>
            <a:r>
              <a:rPr lang="en-US" altLang="zh-CN" dirty="0" err="1"/>
              <a:t>device_internal.c</a:t>
            </a:r>
            <a:r>
              <a:rPr lang="en-US" altLang="zh-CN" dirty="0"/>
              <a:t>		# </a:t>
            </a:r>
            <a:r>
              <a:rPr lang="zh-CN" altLang="en-US" dirty="0"/>
              <a:t>框架内部实现</a:t>
            </a:r>
            <a:endParaRPr lang="en-US" altLang="zh-CN" dirty="0"/>
          </a:p>
          <a:p>
            <a:pPr>
              <a:lnSpc>
                <a:spcPct val="130000"/>
              </a:lnSpc>
            </a:pPr>
            <a:r>
              <a:rPr lang="en-US" altLang="zh-CN" dirty="0" err="1">
                <a:solidFill>
                  <a:srgbClr val="FF0000"/>
                </a:solidFill>
              </a:rPr>
              <a:t>stp.c</a:t>
            </a:r>
            <a:r>
              <a:rPr lang="en-US" altLang="zh-CN" dirty="0"/>
              <a:t>			# </a:t>
            </a:r>
            <a:r>
              <a:rPr lang="zh-CN" altLang="en-US" dirty="0"/>
              <a:t>所有</a:t>
            </a:r>
            <a:r>
              <a:rPr lang="en-US" altLang="zh-CN" dirty="0"/>
              <a:t>STP</a:t>
            </a:r>
            <a:r>
              <a:rPr lang="zh-CN" altLang="en-US" dirty="0"/>
              <a:t>机制相关</a:t>
            </a:r>
            <a:endParaRPr lang="en-US" altLang="zh-CN" dirty="0"/>
          </a:p>
          <a:p>
            <a:pPr>
              <a:lnSpc>
                <a:spcPct val="130000"/>
              </a:lnSpc>
            </a:pPr>
            <a:r>
              <a:rPr lang="en-US" altLang="zh-CN" dirty="0" err="1"/>
              <a:t>stp</a:t>
            </a:r>
            <a:r>
              <a:rPr lang="en-US" altLang="zh-CN" dirty="0"/>
              <a:t>-reference(.32/.arm)	# STP</a:t>
            </a:r>
            <a:r>
              <a:rPr lang="zh-CN" altLang="en-US" dirty="0"/>
              <a:t>参考实现</a:t>
            </a:r>
            <a:endParaRPr lang="en-US" altLang="zh-CN" dirty="0"/>
          </a:p>
          <a:p>
            <a:pPr>
              <a:lnSpc>
                <a:spcPct val="130000"/>
              </a:lnSpc>
            </a:pPr>
            <a:r>
              <a:rPr lang="en-US" altLang="zh-CN" dirty="0" err="1"/>
              <a:t>stp_timer.c</a:t>
            </a:r>
            <a:r>
              <a:rPr lang="en-US" altLang="zh-CN" dirty="0"/>
              <a:t>			# </a:t>
            </a:r>
            <a:r>
              <a:rPr lang="zh-CN" altLang="en-US" dirty="0"/>
              <a:t>定时器实现</a:t>
            </a:r>
            <a:endParaRPr lang="en-US" altLang="zh-CN" dirty="0"/>
          </a:p>
        </p:txBody>
      </p:sp>
      <p:sp>
        <p:nvSpPr>
          <p:cNvPr id="4" name="灯片编号占位符 3"/>
          <p:cNvSpPr>
            <a:spLocks noGrp="1"/>
          </p:cNvSpPr>
          <p:nvPr>
            <p:ph type="sldNum" sz="quarter" idx="11"/>
          </p:nvPr>
        </p:nvSpPr>
        <p:spPr/>
        <p:txBody>
          <a:bodyPr/>
          <a:lstStyle/>
          <a:p>
            <a:fld id="{C2EED88A-182A-4877-BD12-0DE2FB9B90B1}" type="slidenum">
              <a:rPr lang="zh-CN" altLang="en-US" smtClean="0"/>
              <a:t>33</a:t>
            </a:fld>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生成树拓扑</a:t>
            </a:r>
          </a:p>
        </p:txBody>
      </p:sp>
      <p:sp>
        <p:nvSpPr>
          <p:cNvPr id="3" name="内容占位符 2"/>
          <p:cNvSpPr>
            <a:spLocks noGrp="1"/>
          </p:cNvSpPr>
          <p:nvPr>
            <p:ph idx="1"/>
          </p:nvPr>
        </p:nvSpPr>
        <p:spPr>
          <a:xfrm>
            <a:off x="457200" y="4851699"/>
            <a:ext cx="8229600" cy="1628122"/>
          </a:xfrm>
        </p:spPr>
        <p:txBody>
          <a:bodyPr/>
          <a:lstStyle/>
          <a:p>
            <a:r>
              <a:rPr lang="zh-CN" altLang="en-US" dirty="0"/>
              <a:t>生成树机制：通过禁止</a:t>
            </a:r>
            <a:r>
              <a:rPr lang="en-US" altLang="zh-CN" dirty="0"/>
              <a:t>(block)</a:t>
            </a:r>
            <a:r>
              <a:rPr lang="zh-CN" altLang="en-US" dirty="0"/>
              <a:t> 设备的相关端口，在有环路的网络中构造出一个</a:t>
            </a:r>
            <a:r>
              <a:rPr lang="zh-CN" altLang="en-US" dirty="0">
                <a:solidFill>
                  <a:srgbClr val="FF0000"/>
                </a:solidFill>
              </a:rPr>
              <a:t>总体开销最小的生成树拓扑</a:t>
            </a:r>
            <a:r>
              <a:rPr lang="zh-CN" altLang="en-US" dirty="0"/>
              <a:t>，使得网络在连通的前提下，</a:t>
            </a:r>
            <a:r>
              <a:rPr lang="zh-CN" altLang="en-US" dirty="0">
                <a:solidFill>
                  <a:srgbClr val="FF0000"/>
                </a:solidFill>
              </a:rPr>
              <a:t>避免广播风暴</a:t>
            </a:r>
          </a:p>
        </p:txBody>
      </p:sp>
      <p:sp>
        <p:nvSpPr>
          <p:cNvPr id="4" name="灯片编号占位符 3"/>
          <p:cNvSpPr>
            <a:spLocks noGrp="1"/>
          </p:cNvSpPr>
          <p:nvPr>
            <p:ph type="sldNum" sz="quarter" idx="11"/>
          </p:nvPr>
        </p:nvSpPr>
        <p:spPr/>
        <p:txBody>
          <a:bodyPr/>
          <a:lstStyle/>
          <a:p>
            <a:fld id="{C2EED88A-182A-4877-BD12-0DE2FB9B90B1}" type="slidenum">
              <a:rPr lang="zh-CN" altLang="en-US" smtClean="0"/>
              <a:t>4</a:t>
            </a:fld>
            <a:endParaRPr lang="zh-CN" altLang="en-US"/>
          </a:p>
        </p:txBody>
      </p:sp>
      <p:grpSp>
        <p:nvGrpSpPr>
          <p:cNvPr id="40" name="组合 39"/>
          <p:cNvGrpSpPr/>
          <p:nvPr/>
        </p:nvGrpSpPr>
        <p:grpSpPr>
          <a:xfrm>
            <a:off x="292269" y="1766302"/>
            <a:ext cx="3616342" cy="2867553"/>
            <a:chOff x="292269" y="1766302"/>
            <a:chExt cx="3616342" cy="2867553"/>
          </a:xfrm>
        </p:grpSpPr>
        <p:sp>
          <p:nvSpPr>
            <p:cNvPr id="5" name="椭圆 4"/>
            <p:cNvSpPr/>
            <p:nvPr/>
          </p:nvSpPr>
          <p:spPr>
            <a:xfrm>
              <a:off x="1756185" y="1766302"/>
              <a:ext cx="828339" cy="580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b1</a:t>
              </a:r>
              <a:endParaRPr lang="zh-CN" altLang="en-US" sz="2000" dirty="0"/>
            </a:p>
          </p:txBody>
        </p:sp>
        <p:sp>
          <p:nvSpPr>
            <p:cNvPr id="6" name="椭圆 5"/>
            <p:cNvSpPr/>
            <p:nvPr/>
          </p:nvSpPr>
          <p:spPr>
            <a:xfrm>
              <a:off x="545053" y="2959377"/>
              <a:ext cx="828339" cy="580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b3</a:t>
              </a:r>
              <a:endParaRPr lang="zh-CN" altLang="en-US" sz="2000" dirty="0"/>
            </a:p>
          </p:txBody>
        </p:sp>
        <p:sp>
          <p:nvSpPr>
            <p:cNvPr id="7" name="椭圆 6"/>
            <p:cNvSpPr/>
            <p:nvPr/>
          </p:nvSpPr>
          <p:spPr>
            <a:xfrm>
              <a:off x="3080272" y="2959377"/>
              <a:ext cx="828339" cy="580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b2</a:t>
              </a:r>
              <a:endParaRPr lang="zh-CN" altLang="en-US" sz="2000" dirty="0"/>
            </a:p>
          </p:txBody>
        </p:sp>
        <p:sp>
          <p:nvSpPr>
            <p:cNvPr id="8" name="椭圆 7"/>
            <p:cNvSpPr/>
            <p:nvPr/>
          </p:nvSpPr>
          <p:spPr>
            <a:xfrm>
              <a:off x="1756185" y="4052943"/>
              <a:ext cx="828339" cy="580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b4</a:t>
              </a:r>
              <a:endParaRPr lang="zh-CN" altLang="en-US" sz="2000" dirty="0"/>
            </a:p>
          </p:txBody>
        </p:sp>
        <p:cxnSp>
          <p:nvCxnSpPr>
            <p:cNvPr id="10" name="直接连接符 9"/>
            <p:cNvCxnSpPr>
              <a:stCxn id="5" idx="3"/>
              <a:endCxn id="6" idx="0"/>
            </p:cNvCxnSpPr>
            <p:nvPr/>
          </p:nvCxnSpPr>
          <p:spPr>
            <a:xfrm flipH="1">
              <a:off x="959223" y="2262141"/>
              <a:ext cx="918269" cy="697236"/>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2" name="直接连接符 11"/>
            <p:cNvCxnSpPr>
              <a:stCxn id="5" idx="5"/>
              <a:endCxn id="7" idx="0"/>
            </p:cNvCxnSpPr>
            <p:nvPr/>
          </p:nvCxnSpPr>
          <p:spPr>
            <a:xfrm>
              <a:off x="2463217" y="2262141"/>
              <a:ext cx="1031225" cy="697236"/>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4" name="直接连接符 13"/>
            <p:cNvCxnSpPr>
              <a:stCxn id="6" idx="4"/>
              <a:endCxn id="8" idx="1"/>
            </p:cNvCxnSpPr>
            <p:nvPr/>
          </p:nvCxnSpPr>
          <p:spPr>
            <a:xfrm>
              <a:off x="959223" y="3540289"/>
              <a:ext cx="918269" cy="597727"/>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6" name="直接连接符 15"/>
            <p:cNvCxnSpPr>
              <a:stCxn id="7" idx="4"/>
              <a:endCxn id="8" idx="7"/>
            </p:cNvCxnSpPr>
            <p:nvPr/>
          </p:nvCxnSpPr>
          <p:spPr>
            <a:xfrm flipH="1">
              <a:off x="2463217" y="3540289"/>
              <a:ext cx="1031225" cy="597727"/>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8" name="文本框 37"/>
            <p:cNvSpPr txBox="1"/>
            <p:nvPr/>
          </p:nvSpPr>
          <p:spPr>
            <a:xfrm>
              <a:off x="292269" y="1957165"/>
              <a:ext cx="1107996" cy="369332"/>
            </a:xfrm>
            <a:prstGeom prst="rect">
              <a:avLst/>
            </a:prstGeom>
            <a:noFill/>
          </p:spPr>
          <p:txBody>
            <a:bodyPr wrap="none" rtlCol="0">
              <a:spAutoFit/>
            </a:bodyPr>
            <a:lstStyle/>
            <a:p>
              <a:r>
                <a:rPr lang="zh-CN" altLang="en-US" dirty="0"/>
                <a:t>环状拓扑</a:t>
              </a:r>
            </a:p>
          </p:txBody>
        </p:sp>
      </p:grpSp>
      <p:cxnSp>
        <p:nvCxnSpPr>
          <p:cNvPr id="42" name="直接箭头连接符 41"/>
          <p:cNvCxnSpPr/>
          <p:nvPr/>
        </p:nvCxnSpPr>
        <p:spPr>
          <a:xfrm rot="10800000" flipH="1">
            <a:off x="914847" y="2222997"/>
            <a:ext cx="668622" cy="5032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直接箭头连接符 44"/>
          <p:cNvCxnSpPr/>
          <p:nvPr/>
        </p:nvCxnSpPr>
        <p:spPr>
          <a:xfrm>
            <a:off x="2714994" y="2273578"/>
            <a:ext cx="799410" cy="5355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直接箭头连接符 49"/>
          <p:cNvCxnSpPr/>
          <p:nvPr/>
        </p:nvCxnSpPr>
        <p:spPr>
          <a:xfrm>
            <a:off x="955855" y="3683340"/>
            <a:ext cx="761609" cy="5126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直接箭头连接符 51"/>
          <p:cNvCxnSpPr>
            <a:endCxn id="5" idx="0"/>
          </p:cNvCxnSpPr>
          <p:nvPr/>
        </p:nvCxnSpPr>
        <p:spPr>
          <a:xfrm>
            <a:off x="2170354" y="1394443"/>
            <a:ext cx="1" cy="3718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直接箭头连接符 54"/>
          <p:cNvCxnSpPr/>
          <p:nvPr/>
        </p:nvCxnSpPr>
        <p:spPr>
          <a:xfrm flipH="1">
            <a:off x="2716484" y="3699643"/>
            <a:ext cx="755033" cy="5126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直接箭头连接符 55"/>
          <p:cNvCxnSpPr/>
          <p:nvPr/>
        </p:nvCxnSpPr>
        <p:spPr>
          <a:xfrm rot="10800000">
            <a:off x="862309" y="3781295"/>
            <a:ext cx="761609" cy="5126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直接箭头连接符 56"/>
          <p:cNvCxnSpPr/>
          <p:nvPr/>
        </p:nvCxnSpPr>
        <p:spPr>
          <a:xfrm rot="10800000" flipH="1">
            <a:off x="2793926" y="3793962"/>
            <a:ext cx="755033" cy="5126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直接箭头连接符 57"/>
          <p:cNvCxnSpPr/>
          <p:nvPr/>
        </p:nvCxnSpPr>
        <p:spPr>
          <a:xfrm rot="10800000">
            <a:off x="2793927" y="2176728"/>
            <a:ext cx="799410" cy="5355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直接箭头连接符 58"/>
          <p:cNvCxnSpPr/>
          <p:nvPr/>
        </p:nvCxnSpPr>
        <p:spPr>
          <a:xfrm flipH="1">
            <a:off x="992289" y="2289728"/>
            <a:ext cx="668622" cy="5032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直接箭头连接符 59"/>
          <p:cNvCxnSpPr/>
          <p:nvPr/>
        </p:nvCxnSpPr>
        <p:spPr>
          <a:xfrm rot="10800000">
            <a:off x="2015470" y="1385029"/>
            <a:ext cx="1" cy="3718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直接箭头连接符 60"/>
          <p:cNvCxnSpPr/>
          <p:nvPr/>
        </p:nvCxnSpPr>
        <p:spPr>
          <a:xfrm rot="10800000">
            <a:off x="2325237" y="1395147"/>
            <a:ext cx="1" cy="3718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2" name="矩形 61"/>
          <p:cNvSpPr/>
          <p:nvPr/>
        </p:nvSpPr>
        <p:spPr>
          <a:xfrm>
            <a:off x="1660911" y="2997510"/>
            <a:ext cx="1107996" cy="369332"/>
          </a:xfrm>
          <a:prstGeom prst="rect">
            <a:avLst/>
          </a:prstGeom>
        </p:spPr>
        <p:txBody>
          <a:bodyPr wrap="none">
            <a:spAutoFit/>
          </a:bodyPr>
          <a:lstStyle/>
          <a:p>
            <a:r>
              <a:rPr lang="zh-CN" altLang="en-US" dirty="0">
                <a:solidFill>
                  <a:srgbClr val="FF0000"/>
                </a:solidFill>
              </a:rPr>
              <a:t>广播风暴</a:t>
            </a:r>
            <a:endParaRPr lang="zh-CN" altLang="en-US" dirty="0"/>
          </a:p>
        </p:txBody>
      </p:sp>
      <p:grpSp>
        <p:nvGrpSpPr>
          <p:cNvPr id="65" name="组合 64"/>
          <p:cNvGrpSpPr/>
          <p:nvPr/>
        </p:nvGrpSpPr>
        <p:grpSpPr>
          <a:xfrm>
            <a:off x="4943156" y="1851375"/>
            <a:ext cx="3621724" cy="2867553"/>
            <a:chOff x="4943156" y="1851375"/>
            <a:chExt cx="3621724" cy="2867553"/>
          </a:xfrm>
        </p:grpSpPr>
        <p:sp>
          <p:nvSpPr>
            <p:cNvPr id="30" name="椭圆 29"/>
            <p:cNvSpPr/>
            <p:nvPr/>
          </p:nvSpPr>
          <p:spPr>
            <a:xfrm>
              <a:off x="6412454" y="1851375"/>
              <a:ext cx="828339" cy="580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b1</a:t>
              </a:r>
              <a:endParaRPr lang="zh-CN" altLang="en-US" sz="2000" dirty="0"/>
            </a:p>
          </p:txBody>
        </p:sp>
        <p:sp>
          <p:nvSpPr>
            <p:cNvPr id="31" name="椭圆 30"/>
            <p:cNvSpPr/>
            <p:nvPr/>
          </p:nvSpPr>
          <p:spPr>
            <a:xfrm>
              <a:off x="5201322" y="3044450"/>
              <a:ext cx="828339" cy="580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b3</a:t>
              </a:r>
              <a:endParaRPr lang="zh-CN" altLang="en-US" sz="2000" dirty="0"/>
            </a:p>
          </p:txBody>
        </p:sp>
        <p:sp>
          <p:nvSpPr>
            <p:cNvPr id="32" name="椭圆 31"/>
            <p:cNvSpPr/>
            <p:nvPr/>
          </p:nvSpPr>
          <p:spPr>
            <a:xfrm>
              <a:off x="7736541" y="3044450"/>
              <a:ext cx="828339" cy="580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b2</a:t>
              </a:r>
              <a:endParaRPr lang="zh-CN" altLang="en-US" sz="2000" dirty="0"/>
            </a:p>
          </p:txBody>
        </p:sp>
        <p:sp>
          <p:nvSpPr>
            <p:cNvPr id="33" name="椭圆 32"/>
            <p:cNvSpPr/>
            <p:nvPr/>
          </p:nvSpPr>
          <p:spPr>
            <a:xfrm>
              <a:off x="6412454" y="4138016"/>
              <a:ext cx="828339" cy="580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b4</a:t>
              </a:r>
              <a:endParaRPr lang="zh-CN" altLang="en-US" sz="2000" dirty="0"/>
            </a:p>
          </p:txBody>
        </p:sp>
        <p:cxnSp>
          <p:nvCxnSpPr>
            <p:cNvPr id="34" name="直接连接符 33"/>
            <p:cNvCxnSpPr>
              <a:stCxn id="30" idx="3"/>
              <a:endCxn id="31" idx="0"/>
            </p:cNvCxnSpPr>
            <p:nvPr/>
          </p:nvCxnSpPr>
          <p:spPr>
            <a:xfrm flipH="1">
              <a:off x="5615492" y="2347214"/>
              <a:ext cx="918269" cy="697236"/>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5" name="直接连接符 34"/>
            <p:cNvCxnSpPr>
              <a:stCxn id="30" idx="5"/>
              <a:endCxn id="32" idx="0"/>
            </p:cNvCxnSpPr>
            <p:nvPr/>
          </p:nvCxnSpPr>
          <p:spPr>
            <a:xfrm>
              <a:off x="7119486" y="2347214"/>
              <a:ext cx="1031225" cy="697236"/>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6" name="直接连接符 35"/>
            <p:cNvCxnSpPr>
              <a:stCxn id="31" idx="4"/>
              <a:endCxn id="33" idx="1"/>
            </p:cNvCxnSpPr>
            <p:nvPr/>
          </p:nvCxnSpPr>
          <p:spPr>
            <a:xfrm>
              <a:off x="5615492" y="3625362"/>
              <a:ext cx="918269" cy="597727"/>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cxnSp>
          <p:nvCxnSpPr>
            <p:cNvPr id="37" name="直接连接符 36"/>
            <p:cNvCxnSpPr>
              <a:stCxn id="32" idx="4"/>
              <a:endCxn id="33" idx="7"/>
            </p:cNvCxnSpPr>
            <p:nvPr/>
          </p:nvCxnSpPr>
          <p:spPr>
            <a:xfrm flipH="1">
              <a:off x="7119486" y="3625362"/>
              <a:ext cx="1031225" cy="597727"/>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9" name="文本框 38"/>
            <p:cNvSpPr txBox="1"/>
            <p:nvPr/>
          </p:nvSpPr>
          <p:spPr>
            <a:xfrm>
              <a:off x="4943156" y="1946373"/>
              <a:ext cx="1338828" cy="369332"/>
            </a:xfrm>
            <a:prstGeom prst="rect">
              <a:avLst/>
            </a:prstGeom>
            <a:noFill/>
          </p:spPr>
          <p:txBody>
            <a:bodyPr wrap="none" rtlCol="0">
              <a:spAutoFit/>
            </a:bodyPr>
            <a:lstStyle/>
            <a:p>
              <a:r>
                <a:rPr lang="zh-CN" altLang="en-US" dirty="0"/>
                <a:t>生成树拓扑</a:t>
              </a:r>
            </a:p>
          </p:txBody>
        </p:sp>
        <p:pic>
          <p:nvPicPr>
            <p:cNvPr id="64" name="图片 6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873659" y="3709825"/>
              <a:ext cx="401934" cy="459683"/>
            </a:xfrm>
            <a:prstGeom prst="rect">
              <a:avLst/>
            </a:prstGeom>
          </p:spPr>
        </p:pic>
      </p:grpSp>
      <p:cxnSp>
        <p:nvCxnSpPr>
          <p:cNvPr id="67" name="直接箭头连接符 66"/>
          <p:cNvCxnSpPr>
            <a:endCxn id="30" idx="0"/>
          </p:cNvCxnSpPr>
          <p:nvPr/>
        </p:nvCxnSpPr>
        <p:spPr>
          <a:xfrm>
            <a:off x="6826624" y="1486604"/>
            <a:ext cx="0" cy="3647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0" name="直接箭头连接符 69"/>
          <p:cNvCxnSpPr/>
          <p:nvPr/>
        </p:nvCxnSpPr>
        <p:spPr>
          <a:xfrm flipH="1">
            <a:off x="5610427" y="2326497"/>
            <a:ext cx="703132" cy="5242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1" name="直接箭头连接符 70"/>
          <p:cNvCxnSpPr/>
          <p:nvPr/>
        </p:nvCxnSpPr>
        <p:spPr>
          <a:xfrm>
            <a:off x="7339688" y="2299047"/>
            <a:ext cx="885280" cy="5791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3" name="直接箭头连接符 72"/>
          <p:cNvCxnSpPr/>
          <p:nvPr/>
        </p:nvCxnSpPr>
        <p:spPr>
          <a:xfrm flipH="1">
            <a:off x="7387815" y="3748033"/>
            <a:ext cx="824356" cy="5167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5" name="直接箭头连接符 74"/>
          <p:cNvCxnSpPr/>
          <p:nvPr/>
        </p:nvCxnSpPr>
        <p:spPr>
          <a:xfrm rot="10800000">
            <a:off x="2105082" y="1391413"/>
            <a:ext cx="1" cy="3718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6" name="直接箭头连接符 75"/>
          <p:cNvCxnSpPr/>
          <p:nvPr/>
        </p:nvCxnSpPr>
        <p:spPr>
          <a:xfrm rot="10800000">
            <a:off x="2414849" y="1401531"/>
            <a:ext cx="1" cy="3718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7" name="直接箭头连接符 76"/>
          <p:cNvCxnSpPr/>
          <p:nvPr/>
        </p:nvCxnSpPr>
        <p:spPr>
          <a:xfrm rot="10800000">
            <a:off x="1923130" y="1386830"/>
            <a:ext cx="1" cy="3718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8" name="直接箭头连接符 77"/>
          <p:cNvCxnSpPr/>
          <p:nvPr/>
        </p:nvCxnSpPr>
        <p:spPr>
          <a:xfrm rot="10800000">
            <a:off x="2232897" y="1396948"/>
            <a:ext cx="1" cy="3718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8"/>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1"/>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60"/>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76"/>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75"/>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78"/>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77"/>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62"/>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65"/>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67"/>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70"/>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71"/>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73"/>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如何构建开销最小的生成树拓扑？</a:t>
            </a:r>
          </a:p>
        </p:txBody>
      </p:sp>
      <p:sp>
        <p:nvSpPr>
          <p:cNvPr id="3" name="内容占位符 2"/>
          <p:cNvSpPr>
            <a:spLocks noGrp="1"/>
          </p:cNvSpPr>
          <p:nvPr>
            <p:ph idx="1"/>
          </p:nvPr>
        </p:nvSpPr>
        <p:spPr/>
        <p:txBody>
          <a:bodyPr/>
          <a:lstStyle/>
          <a:p>
            <a:pPr marL="0" indent="0">
              <a:buNone/>
            </a:pPr>
            <a:r>
              <a:rPr lang="zh-CN" altLang="en-US" dirty="0"/>
              <a:t>理论上</a:t>
            </a:r>
          </a:p>
        </p:txBody>
      </p:sp>
      <p:sp>
        <p:nvSpPr>
          <p:cNvPr id="4" name="灯片编号占位符 3"/>
          <p:cNvSpPr>
            <a:spLocks noGrp="1"/>
          </p:cNvSpPr>
          <p:nvPr>
            <p:ph type="sldNum" sz="quarter" idx="11"/>
          </p:nvPr>
        </p:nvSpPr>
        <p:spPr/>
        <p:txBody>
          <a:bodyPr/>
          <a:lstStyle/>
          <a:p>
            <a:fld id="{C2EED88A-182A-4877-BD12-0DE2FB9B90B1}" type="slidenum">
              <a:rPr lang="zh-CN" altLang="en-US" smtClean="0"/>
              <a:t>5</a:t>
            </a:fld>
            <a:endParaRPr lang="zh-CN" altLang="en-US"/>
          </a:p>
        </p:txBody>
      </p:sp>
      <p:pic>
        <p:nvPicPr>
          <p:cNvPr id="6" name="图片 5"/>
          <p:cNvPicPr>
            <a:picLocks noChangeAspect="1"/>
          </p:cNvPicPr>
          <p:nvPr/>
        </p:nvPicPr>
        <p:blipFill>
          <a:blip r:embed="rId2"/>
          <a:stretch>
            <a:fillRect/>
          </a:stretch>
        </p:blipFill>
        <p:spPr>
          <a:xfrm>
            <a:off x="2431678" y="1756479"/>
            <a:ext cx="4280644" cy="4918187"/>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如何构建开销最小的生成树拓扑？</a:t>
            </a:r>
          </a:p>
        </p:txBody>
      </p:sp>
      <p:sp>
        <p:nvSpPr>
          <p:cNvPr id="3" name="内容占位符 2"/>
          <p:cNvSpPr>
            <a:spLocks noGrp="1"/>
          </p:cNvSpPr>
          <p:nvPr>
            <p:ph idx="1"/>
          </p:nvPr>
        </p:nvSpPr>
        <p:spPr>
          <a:xfrm>
            <a:off x="457200" y="1444978"/>
            <a:ext cx="8229600" cy="5034843"/>
          </a:xfrm>
        </p:spPr>
        <p:txBody>
          <a:bodyPr/>
          <a:lstStyle/>
          <a:p>
            <a:pPr marL="0" indent="0">
              <a:buNone/>
            </a:pPr>
            <a:r>
              <a:rPr lang="zh-CN" altLang="en-US" dirty="0"/>
              <a:t>实际上</a:t>
            </a:r>
            <a:endParaRPr lang="en-US" altLang="zh-CN" dirty="0"/>
          </a:p>
          <a:p>
            <a:r>
              <a:rPr lang="zh-CN" altLang="en-US" sz="2000" dirty="0"/>
              <a:t>具有相同开销的生成树拓扑可能并不唯一</a:t>
            </a:r>
            <a:endParaRPr lang="en-US" altLang="zh-CN" sz="2000" dirty="0"/>
          </a:p>
          <a:p>
            <a:pPr lvl="1"/>
            <a:r>
              <a:rPr lang="zh-CN" altLang="en-US" sz="1800" dirty="0"/>
              <a:t>如何消除歧义性，构建唯一确定的生成树拓扑？</a:t>
            </a:r>
            <a:endParaRPr lang="en-US" altLang="zh-CN" sz="1800" dirty="0"/>
          </a:p>
          <a:p>
            <a:r>
              <a:rPr lang="zh-CN" altLang="en-US" sz="2000" dirty="0"/>
              <a:t>网络中的节点没有全局视图</a:t>
            </a:r>
            <a:endParaRPr lang="en-US" altLang="zh-CN" sz="2000" dirty="0"/>
          </a:p>
          <a:p>
            <a:pPr lvl="1"/>
            <a:r>
              <a:rPr lang="zh-CN" altLang="en-US" sz="1800" dirty="0"/>
              <a:t>如何定义通信协议，分布式的构建生成树拓扑？</a:t>
            </a:r>
            <a:endParaRPr lang="en-US" altLang="zh-CN" sz="1800" dirty="0"/>
          </a:p>
          <a:p>
            <a:r>
              <a:rPr lang="zh-CN" altLang="en-US" sz="2000" dirty="0"/>
              <a:t>网络中的节点收发消息的时序不确定</a:t>
            </a:r>
            <a:endParaRPr lang="en-US" altLang="zh-CN" sz="2000" dirty="0"/>
          </a:p>
          <a:p>
            <a:pPr lvl="1"/>
            <a:r>
              <a:rPr lang="zh-CN" altLang="en-US" sz="1800" dirty="0"/>
              <a:t>如何设计生成树运行机制，保证最终结果与消息收发时序无关？</a:t>
            </a:r>
            <a:endParaRPr lang="en-US" altLang="zh-CN" sz="1800" dirty="0"/>
          </a:p>
          <a:p>
            <a:r>
              <a:rPr lang="zh-CN" altLang="en-US" sz="2000" dirty="0"/>
              <a:t>网络中的节点是动态的</a:t>
            </a:r>
            <a:endParaRPr lang="en-US" altLang="zh-CN" sz="2000" dirty="0"/>
          </a:p>
          <a:p>
            <a:pPr lvl="1"/>
            <a:r>
              <a:rPr lang="zh-CN" altLang="en-US" sz="1800" dirty="0"/>
              <a:t>如何在有节点加入和离开时，依然能够构建生成树拓扑？</a:t>
            </a:r>
            <a:endParaRPr lang="en-US" altLang="zh-CN" sz="1800" dirty="0"/>
          </a:p>
          <a:p>
            <a:r>
              <a:rPr lang="zh-CN" altLang="en-US" sz="2000" dirty="0"/>
              <a:t>网络中的节点还需要进行数据转发</a:t>
            </a:r>
            <a:endParaRPr lang="en-US" altLang="zh-CN" sz="2000" dirty="0"/>
          </a:p>
          <a:p>
            <a:pPr lvl="1"/>
            <a:r>
              <a:rPr lang="zh-CN" altLang="en-US" sz="1800" dirty="0"/>
              <a:t>如何设计生成树运行机制，保证与交换机数据包转发兼容？</a:t>
            </a:r>
            <a:endParaRPr lang="en-US" altLang="zh-CN" sz="1800" dirty="0"/>
          </a:p>
          <a:p>
            <a:pPr lvl="1"/>
            <a:endParaRPr lang="en-US" altLang="zh-CN" dirty="0"/>
          </a:p>
          <a:p>
            <a:pPr lvl="1"/>
            <a:endParaRPr lang="zh-CN" altLang="en-US" dirty="0"/>
          </a:p>
        </p:txBody>
      </p:sp>
      <p:sp>
        <p:nvSpPr>
          <p:cNvPr id="4" name="灯片编号占位符 3"/>
          <p:cNvSpPr>
            <a:spLocks noGrp="1"/>
          </p:cNvSpPr>
          <p:nvPr>
            <p:ph type="sldNum" sz="quarter" idx="11"/>
          </p:nvPr>
        </p:nvSpPr>
        <p:spPr/>
        <p:txBody>
          <a:bodyPr/>
          <a:lstStyle/>
          <a:p>
            <a:fld id="{C2EED88A-182A-4877-BD12-0DE2FB9B90B1}" type="slidenum">
              <a:rPr lang="zh-CN" altLang="en-US" smtClean="0"/>
              <a:t>6</a:t>
            </a:fld>
            <a:endParaRPr lang="zh-CN" altLang="en-US"/>
          </a:p>
        </p:txBody>
      </p:sp>
      <p:sp>
        <p:nvSpPr>
          <p:cNvPr id="5" name="矩形: 圆角 4"/>
          <p:cNvSpPr/>
          <p:nvPr/>
        </p:nvSpPr>
        <p:spPr>
          <a:xfrm>
            <a:off x="457200" y="1988840"/>
            <a:ext cx="7499176" cy="2736304"/>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6300192" y="3066193"/>
            <a:ext cx="1569660" cy="369332"/>
          </a:xfrm>
          <a:prstGeom prst="rect">
            <a:avLst/>
          </a:prstGeom>
          <a:noFill/>
        </p:spPr>
        <p:txBody>
          <a:bodyPr wrap="none" rtlCol="0">
            <a:spAutoFit/>
          </a:bodyPr>
          <a:lstStyle/>
          <a:p>
            <a:r>
              <a:rPr lang="zh-CN" altLang="en-US" dirty="0">
                <a:solidFill>
                  <a:srgbClr val="FF0000"/>
                </a:solidFill>
              </a:rPr>
              <a:t>本节实验内容</a:t>
            </a:r>
          </a:p>
        </p:txBody>
      </p:sp>
      <p:sp>
        <p:nvSpPr>
          <p:cNvPr id="7" name="矩形: 圆角 6"/>
          <p:cNvSpPr/>
          <p:nvPr/>
        </p:nvSpPr>
        <p:spPr>
          <a:xfrm>
            <a:off x="442684" y="4725144"/>
            <a:ext cx="7585700" cy="1706814"/>
          </a:xfrm>
          <a:prstGeom prst="roundRect">
            <a:avLst/>
          </a:prstGeom>
          <a:noFill/>
          <a:ln>
            <a:solidFill>
              <a:schemeClr val="bg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6" grpId="0"/>
      <p:bldP spid="7" grpId="0" bldLvl="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生成树的唯一性</a:t>
            </a:r>
          </a:p>
        </p:txBody>
      </p:sp>
      <p:sp>
        <p:nvSpPr>
          <p:cNvPr id="4" name="灯片编号占位符 3"/>
          <p:cNvSpPr>
            <a:spLocks noGrp="1"/>
          </p:cNvSpPr>
          <p:nvPr>
            <p:ph type="sldNum" sz="quarter" idx="11"/>
          </p:nvPr>
        </p:nvSpPr>
        <p:spPr/>
        <p:txBody>
          <a:bodyPr/>
          <a:lstStyle/>
          <a:p>
            <a:fld id="{C2EED88A-182A-4877-BD12-0DE2FB9B90B1}" type="slidenum">
              <a:rPr lang="zh-CN" altLang="en-US" smtClean="0"/>
              <a:t>7</a:t>
            </a:fld>
            <a:endParaRPr lang="zh-CN" altLang="en-US"/>
          </a:p>
        </p:txBody>
      </p:sp>
      <p:sp>
        <p:nvSpPr>
          <p:cNvPr id="6" name="椭圆 5"/>
          <p:cNvSpPr/>
          <p:nvPr/>
        </p:nvSpPr>
        <p:spPr>
          <a:xfrm>
            <a:off x="3679961" y="2019901"/>
            <a:ext cx="828339" cy="580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b1</a:t>
            </a:r>
            <a:endParaRPr lang="zh-CN" altLang="en-US" sz="2000" dirty="0"/>
          </a:p>
        </p:txBody>
      </p:sp>
      <p:sp>
        <p:nvSpPr>
          <p:cNvPr id="7" name="椭圆 6"/>
          <p:cNvSpPr/>
          <p:nvPr/>
        </p:nvSpPr>
        <p:spPr>
          <a:xfrm>
            <a:off x="2468829" y="3212976"/>
            <a:ext cx="828339" cy="580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b3</a:t>
            </a:r>
            <a:endParaRPr lang="zh-CN" altLang="en-US" sz="2000" dirty="0"/>
          </a:p>
        </p:txBody>
      </p:sp>
      <p:sp>
        <p:nvSpPr>
          <p:cNvPr id="8" name="椭圆 7"/>
          <p:cNvSpPr/>
          <p:nvPr/>
        </p:nvSpPr>
        <p:spPr>
          <a:xfrm>
            <a:off x="5004048" y="3212976"/>
            <a:ext cx="828339" cy="580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b2</a:t>
            </a:r>
            <a:endParaRPr lang="zh-CN" altLang="en-US" sz="2000" dirty="0"/>
          </a:p>
        </p:txBody>
      </p:sp>
      <p:sp>
        <p:nvSpPr>
          <p:cNvPr id="9" name="椭圆 8"/>
          <p:cNvSpPr/>
          <p:nvPr/>
        </p:nvSpPr>
        <p:spPr>
          <a:xfrm>
            <a:off x="3679961" y="4306542"/>
            <a:ext cx="828339" cy="580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b4</a:t>
            </a:r>
            <a:endParaRPr lang="zh-CN" altLang="en-US" sz="2000" dirty="0"/>
          </a:p>
        </p:txBody>
      </p:sp>
      <p:cxnSp>
        <p:nvCxnSpPr>
          <p:cNvPr id="10" name="直接连接符 9"/>
          <p:cNvCxnSpPr>
            <a:stCxn id="6" idx="3"/>
            <a:endCxn id="7" idx="0"/>
          </p:cNvCxnSpPr>
          <p:nvPr/>
        </p:nvCxnSpPr>
        <p:spPr>
          <a:xfrm flipH="1">
            <a:off x="2882999" y="2515740"/>
            <a:ext cx="918269" cy="697236"/>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1" name="直接连接符 10"/>
          <p:cNvCxnSpPr>
            <a:stCxn id="6" idx="5"/>
            <a:endCxn id="8" idx="0"/>
          </p:cNvCxnSpPr>
          <p:nvPr/>
        </p:nvCxnSpPr>
        <p:spPr>
          <a:xfrm>
            <a:off x="4386993" y="2515740"/>
            <a:ext cx="1031225" cy="697236"/>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2" name="直接连接符 11"/>
          <p:cNvCxnSpPr>
            <a:stCxn id="7" idx="4"/>
            <a:endCxn id="9" idx="1"/>
          </p:cNvCxnSpPr>
          <p:nvPr/>
        </p:nvCxnSpPr>
        <p:spPr>
          <a:xfrm>
            <a:off x="2882999" y="3793888"/>
            <a:ext cx="918269" cy="597727"/>
          </a:xfrm>
          <a:prstGeom prst="line">
            <a:avLst/>
          </a:prstGeom>
          <a:ln w="28575">
            <a:prstDash val="solid"/>
          </a:ln>
        </p:spPr>
        <p:style>
          <a:lnRef idx="1">
            <a:schemeClr val="accent1"/>
          </a:lnRef>
          <a:fillRef idx="0">
            <a:schemeClr val="accent1"/>
          </a:fillRef>
          <a:effectRef idx="0">
            <a:schemeClr val="accent1"/>
          </a:effectRef>
          <a:fontRef idx="minor">
            <a:schemeClr val="tx1"/>
          </a:fontRef>
        </p:style>
      </p:cxnSp>
      <p:cxnSp>
        <p:nvCxnSpPr>
          <p:cNvPr id="13" name="直接连接符 12"/>
          <p:cNvCxnSpPr>
            <a:stCxn id="8" idx="4"/>
            <a:endCxn id="9" idx="7"/>
          </p:cNvCxnSpPr>
          <p:nvPr/>
        </p:nvCxnSpPr>
        <p:spPr>
          <a:xfrm flipH="1">
            <a:off x="4386993" y="3793888"/>
            <a:ext cx="1031225" cy="597727"/>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6" name="内容占位符 2"/>
          <p:cNvSpPr>
            <a:spLocks noGrp="1"/>
          </p:cNvSpPr>
          <p:nvPr>
            <p:ph idx="1"/>
          </p:nvPr>
        </p:nvSpPr>
        <p:spPr>
          <a:xfrm>
            <a:off x="251520" y="1444978"/>
            <a:ext cx="8892480" cy="5034843"/>
          </a:xfrm>
        </p:spPr>
        <p:txBody>
          <a:bodyPr/>
          <a:lstStyle/>
          <a:p>
            <a:r>
              <a:rPr lang="zh-CN" altLang="en-US" dirty="0"/>
              <a:t>具有相同开销的生成树可能并不唯一</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zh-CN" altLang="en-US" dirty="0"/>
              <a:t>唯一生成树：</a:t>
            </a:r>
            <a:endParaRPr lang="en-US" altLang="zh-CN" dirty="0"/>
          </a:p>
          <a:p>
            <a:pPr lvl="1"/>
            <a:r>
              <a:rPr lang="zh-CN" altLang="en-US" dirty="0"/>
              <a:t>节点</a:t>
            </a:r>
            <a:r>
              <a:rPr lang="en-US" altLang="zh-CN" dirty="0"/>
              <a:t>ID</a:t>
            </a:r>
            <a:r>
              <a:rPr lang="zh-CN" altLang="en-US" dirty="0"/>
              <a:t>最小的点作为生成树的根节点</a:t>
            </a:r>
            <a:endParaRPr lang="en-US" altLang="zh-CN" dirty="0"/>
          </a:p>
          <a:p>
            <a:pPr lvl="1"/>
            <a:r>
              <a:rPr lang="zh-CN" altLang="en-US" dirty="0"/>
              <a:t>每个节点选择到树的根节点优先级最高的路径</a:t>
            </a:r>
            <a:endParaRPr lang="en-US" altLang="zh-CN" dirty="0"/>
          </a:p>
          <a:p>
            <a:pPr lvl="1"/>
            <a:r>
              <a:rPr lang="zh-CN" altLang="en-US" dirty="0"/>
              <a:t>优先级顺序：路径开销 </a:t>
            </a:r>
            <a:r>
              <a:rPr lang="en-US" altLang="zh-CN" dirty="0"/>
              <a:t>&gt; </a:t>
            </a:r>
            <a:r>
              <a:rPr lang="zh-CN" altLang="en-US" dirty="0"/>
              <a:t>所连接的节点</a:t>
            </a:r>
            <a:r>
              <a:rPr lang="en-US" altLang="zh-CN" dirty="0"/>
              <a:t>ID</a:t>
            </a:r>
            <a:r>
              <a:rPr lang="zh-CN" altLang="en-US" dirty="0"/>
              <a:t>大小 </a:t>
            </a:r>
            <a:r>
              <a:rPr lang="en-US" altLang="zh-CN" dirty="0"/>
              <a:t>&gt; </a:t>
            </a:r>
            <a:r>
              <a:rPr lang="zh-CN" altLang="en-US" dirty="0"/>
              <a:t>所连接的端口</a:t>
            </a:r>
            <a:r>
              <a:rPr lang="en-US" altLang="zh-CN" dirty="0"/>
              <a:t>ID</a:t>
            </a:r>
            <a:r>
              <a:rPr lang="zh-CN" altLang="en-US" dirty="0"/>
              <a:t>大小 </a:t>
            </a:r>
            <a:r>
              <a:rPr lang="en-US" altLang="zh-CN" dirty="0"/>
              <a:t>&gt; …</a:t>
            </a:r>
            <a:endParaRPr lang="zh-CN" altLang="en-US" dirty="0"/>
          </a:p>
        </p:txBody>
      </p:sp>
      <p:sp>
        <p:nvSpPr>
          <p:cNvPr id="21" name="文本框 20"/>
          <p:cNvSpPr txBox="1"/>
          <p:nvPr/>
        </p:nvSpPr>
        <p:spPr>
          <a:xfrm>
            <a:off x="2708087" y="4905285"/>
            <a:ext cx="2800017" cy="400110"/>
          </a:xfrm>
          <a:prstGeom prst="rect">
            <a:avLst/>
          </a:prstGeom>
          <a:noFill/>
        </p:spPr>
        <p:txBody>
          <a:bodyPr wrap="square">
            <a:spAutoFit/>
          </a:bodyPr>
          <a:lstStyle/>
          <a:p>
            <a:pPr marL="0" lvl="1"/>
            <a:r>
              <a:rPr lang="zh-CN" altLang="en-US" dirty="0"/>
              <a:t>选择开销最小的生成树 </a:t>
            </a:r>
            <a:r>
              <a:rPr lang="en-US" altLang="zh-CN" sz="2000" b="1" dirty="0">
                <a:solidFill>
                  <a:srgbClr val="FF0000"/>
                </a:solidFill>
                <a:latin typeface="等线" panose="02010600030101010101" pitchFamily="2" charset="-122"/>
                <a:ea typeface="等线" panose="02010600030101010101" pitchFamily="2" charset="-122"/>
              </a:rPr>
              <a:t>Ⅹ</a:t>
            </a:r>
            <a:endParaRPr lang="en-US" altLang="zh-CN" b="1" dirty="0">
              <a:solidFill>
                <a:srgbClr val="FF0000"/>
              </a:solidFill>
            </a:endParaRPr>
          </a:p>
        </p:txBody>
      </p:sp>
      <p:sp>
        <p:nvSpPr>
          <p:cNvPr id="22" name="文本框 21"/>
          <p:cNvSpPr txBox="1"/>
          <p:nvPr/>
        </p:nvSpPr>
        <p:spPr>
          <a:xfrm>
            <a:off x="5670376" y="4902613"/>
            <a:ext cx="2718048" cy="400110"/>
          </a:xfrm>
          <a:prstGeom prst="rect">
            <a:avLst/>
          </a:prstGeom>
          <a:noFill/>
        </p:spPr>
        <p:txBody>
          <a:bodyPr wrap="square">
            <a:spAutoFit/>
          </a:bodyPr>
          <a:lstStyle/>
          <a:p>
            <a:r>
              <a:rPr lang="zh-CN" altLang="en-US" dirty="0"/>
              <a:t>优先级最高的生成树  </a:t>
            </a:r>
            <a:r>
              <a:rPr lang="zh-CN" altLang="en-US" sz="2000" b="1" dirty="0">
                <a:solidFill>
                  <a:srgbClr val="FF0000"/>
                </a:solidFill>
              </a:rPr>
              <a:t>√</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2"/>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13"/>
                                        </p:tgtEl>
                                        <p:attrNameLst>
                                          <p:attrName>style.visibility</p:attrName>
                                        </p:attrNameLst>
                                      </p:cBhvr>
                                      <p:to>
                                        <p:strVal val="hidden"/>
                                      </p:to>
                                    </p:set>
                                  </p:childTnLst>
                                </p:cTn>
                              </p:par>
                              <p:par>
                                <p:cTn id="11" presetID="1" presetClass="entr" presetSubtype="0" fill="hold"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6">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6">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6">
                                            <p:txEl>
                                              <p:pRg st="8" end="8"/>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6">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节点</a:t>
            </a:r>
            <a:r>
              <a:rPr lang="en-US" altLang="zh-CN" dirty="0"/>
              <a:t>ID</a:t>
            </a:r>
            <a:r>
              <a:rPr lang="zh-CN" altLang="en-US" dirty="0"/>
              <a:t>和端口</a:t>
            </a:r>
            <a:r>
              <a:rPr lang="en-US" altLang="zh-CN" dirty="0"/>
              <a:t>ID</a:t>
            </a:r>
            <a:endParaRPr lang="zh-CN" altLang="en-US" dirty="0"/>
          </a:p>
        </p:txBody>
      </p:sp>
      <p:sp>
        <p:nvSpPr>
          <p:cNvPr id="3" name="内容占位符 2"/>
          <p:cNvSpPr>
            <a:spLocks noGrp="1"/>
          </p:cNvSpPr>
          <p:nvPr>
            <p:ph idx="1"/>
          </p:nvPr>
        </p:nvSpPr>
        <p:spPr/>
        <p:txBody>
          <a:bodyPr/>
          <a:lstStyle/>
          <a:p>
            <a:r>
              <a:rPr lang="zh-CN" altLang="en-US" dirty="0"/>
              <a:t>节点</a:t>
            </a:r>
            <a:r>
              <a:rPr lang="en-US" altLang="zh-CN" dirty="0"/>
              <a:t>ID</a:t>
            </a:r>
            <a:r>
              <a:rPr lang="zh-CN" altLang="en-US" dirty="0"/>
              <a:t>是一个</a:t>
            </a:r>
            <a:r>
              <a:rPr lang="en-US" altLang="zh-CN" dirty="0"/>
              <a:t>64</a:t>
            </a:r>
            <a:r>
              <a:rPr lang="zh-CN" altLang="en-US" dirty="0"/>
              <a:t>位整数</a:t>
            </a:r>
            <a:endParaRPr lang="en-US" altLang="zh-CN" dirty="0"/>
          </a:p>
          <a:p>
            <a:pPr lvl="1"/>
            <a:r>
              <a:rPr lang="zh-CN" altLang="en-US" dirty="0"/>
              <a:t>前</a:t>
            </a:r>
            <a:r>
              <a:rPr lang="en-US" altLang="zh-CN" dirty="0"/>
              <a:t>2</a:t>
            </a:r>
            <a:r>
              <a:rPr lang="zh-CN" altLang="en-US" dirty="0"/>
              <a:t>字节为优先级，每个节点可以独立设置优先级，默认为</a:t>
            </a:r>
            <a:r>
              <a:rPr lang="en-US" altLang="zh-CN" dirty="0"/>
              <a:t>32768</a:t>
            </a:r>
          </a:p>
          <a:p>
            <a:pPr lvl="1"/>
            <a:r>
              <a:rPr lang="zh-CN" altLang="en-US" dirty="0"/>
              <a:t>后</a:t>
            </a:r>
            <a:r>
              <a:rPr lang="en-US" altLang="zh-CN" dirty="0"/>
              <a:t>6</a:t>
            </a:r>
            <a:r>
              <a:rPr lang="zh-CN" altLang="en-US" dirty="0"/>
              <a:t>字节为节点第一个端口的</a:t>
            </a:r>
            <a:r>
              <a:rPr lang="en-US" altLang="zh-CN" dirty="0"/>
              <a:t>MAC</a:t>
            </a:r>
            <a:r>
              <a:rPr lang="zh-CN" altLang="en-US" dirty="0"/>
              <a:t>地址</a:t>
            </a:r>
            <a:endParaRPr lang="en-US" altLang="zh-CN" dirty="0"/>
          </a:p>
          <a:p>
            <a:pPr lvl="1"/>
            <a:endParaRPr lang="en-US" altLang="zh-CN" dirty="0"/>
          </a:p>
          <a:p>
            <a:pPr lvl="1"/>
            <a:endParaRPr lang="en-US" altLang="zh-CN" dirty="0"/>
          </a:p>
          <a:p>
            <a:endParaRPr lang="en-US" altLang="zh-CN" dirty="0"/>
          </a:p>
          <a:p>
            <a:r>
              <a:rPr lang="zh-CN" altLang="en-US" dirty="0"/>
              <a:t>端口</a:t>
            </a:r>
            <a:r>
              <a:rPr lang="en-US" altLang="zh-CN" dirty="0"/>
              <a:t>ID</a:t>
            </a:r>
            <a:r>
              <a:rPr lang="zh-CN" altLang="en-US" dirty="0"/>
              <a:t>是一个</a:t>
            </a:r>
            <a:r>
              <a:rPr lang="en-US" altLang="zh-CN" dirty="0"/>
              <a:t>16</a:t>
            </a:r>
            <a:r>
              <a:rPr lang="zh-CN" altLang="en-US" dirty="0"/>
              <a:t>位整数</a:t>
            </a:r>
            <a:endParaRPr lang="en-US" altLang="zh-CN" dirty="0"/>
          </a:p>
          <a:p>
            <a:pPr lvl="1"/>
            <a:r>
              <a:rPr lang="zh-CN" altLang="en-US" dirty="0"/>
              <a:t>前</a:t>
            </a:r>
            <a:r>
              <a:rPr lang="en-US" altLang="zh-CN" dirty="0"/>
              <a:t>1</a:t>
            </a:r>
            <a:r>
              <a:rPr lang="zh-CN" altLang="en-US" dirty="0"/>
              <a:t>字节为优先级，可独立设置，默认为</a:t>
            </a:r>
            <a:r>
              <a:rPr lang="en-US" altLang="zh-CN" dirty="0"/>
              <a:t>128</a:t>
            </a:r>
          </a:p>
          <a:p>
            <a:pPr lvl="1"/>
            <a:r>
              <a:rPr lang="zh-CN" altLang="en-US" dirty="0"/>
              <a:t>后</a:t>
            </a:r>
            <a:r>
              <a:rPr lang="en-US" altLang="zh-CN" dirty="0"/>
              <a:t>1</a:t>
            </a:r>
            <a:r>
              <a:rPr lang="zh-CN" altLang="en-US" dirty="0"/>
              <a:t>字节标识该端口的序号</a:t>
            </a:r>
            <a:endParaRPr lang="en-US" altLang="zh-CN" dirty="0"/>
          </a:p>
          <a:p>
            <a:pPr lvl="1"/>
            <a:r>
              <a:rPr lang="zh-CN" altLang="en-US" dirty="0"/>
              <a:t>例如，</a:t>
            </a:r>
            <a:r>
              <a:rPr lang="en-US" altLang="zh-CN" dirty="0"/>
              <a:t>0x8001</a:t>
            </a:r>
            <a:r>
              <a:rPr lang="zh-CN" altLang="en-US" dirty="0"/>
              <a:t>为第一个端口，优先级是</a:t>
            </a:r>
            <a:r>
              <a:rPr lang="en-US" altLang="zh-CN" dirty="0"/>
              <a:t>0x80(128)</a:t>
            </a:r>
          </a:p>
          <a:p>
            <a:pPr lvl="1"/>
            <a:endParaRPr lang="zh-CN" altLang="en-US" dirty="0"/>
          </a:p>
        </p:txBody>
      </p:sp>
      <p:sp>
        <p:nvSpPr>
          <p:cNvPr id="4" name="灯片编号占位符 3"/>
          <p:cNvSpPr>
            <a:spLocks noGrp="1"/>
          </p:cNvSpPr>
          <p:nvPr>
            <p:ph type="sldNum" sz="quarter" idx="11"/>
          </p:nvPr>
        </p:nvSpPr>
        <p:spPr/>
        <p:txBody>
          <a:bodyPr/>
          <a:lstStyle/>
          <a:p>
            <a:fld id="{C2EED88A-182A-4877-BD12-0DE2FB9B90B1}" type="slidenum">
              <a:rPr lang="zh-CN" altLang="en-US" smtClean="0"/>
              <a:t>8</a:t>
            </a:fld>
            <a:endParaRPr lang="zh-CN" altLang="en-US"/>
          </a:p>
        </p:txBody>
      </p:sp>
      <p:pic>
        <p:nvPicPr>
          <p:cNvPr id="5" name="图片 4"/>
          <p:cNvPicPr>
            <a:picLocks noChangeAspect="1"/>
          </p:cNvPicPr>
          <p:nvPr/>
        </p:nvPicPr>
        <p:blipFill>
          <a:blip r:embed="rId2"/>
          <a:stretch>
            <a:fillRect/>
          </a:stretch>
        </p:blipFill>
        <p:spPr>
          <a:xfrm>
            <a:off x="1403648" y="3140968"/>
            <a:ext cx="5680038" cy="1024269"/>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路径开销</a:t>
            </a:r>
          </a:p>
        </p:txBody>
      </p:sp>
      <p:sp>
        <p:nvSpPr>
          <p:cNvPr id="3" name="内容占位符 2"/>
          <p:cNvSpPr>
            <a:spLocks noGrp="1"/>
          </p:cNvSpPr>
          <p:nvPr>
            <p:ph idx="1"/>
          </p:nvPr>
        </p:nvSpPr>
        <p:spPr>
          <a:xfrm>
            <a:off x="457200" y="1444978"/>
            <a:ext cx="8229600" cy="2246897"/>
          </a:xfrm>
        </p:spPr>
        <p:txBody>
          <a:bodyPr/>
          <a:lstStyle/>
          <a:p>
            <a:r>
              <a:rPr lang="zh-CN" altLang="en-US" dirty="0"/>
              <a:t>路径开销用于衡量节点间路径的优劣</a:t>
            </a:r>
          </a:p>
          <a:p>
            <a:r>
              <a:rPr lang="zh-CN" altLang="en-US" dirty="0"/>
              <a:t>每条链路都具有开销值</a:t>
            </a:r>
            <a:endParaRPr lang="en-US" altLang="zh-CN" dirty="0"/>
          </a:p>
          <a:p>
            <a:r>
              <a:rPr lang="zh-CN" altLang="en-US" dirty="0"/>
              <a:t>路径开销等于路径上全部链路开销之和</a:t>
            </a:r>
            <a:endParaRPr lang="en-US" altLang="zh-CN" dirty="0"/>
          </a:p>
          <a:p>
            <a:pPr lvl="1"/>
            <a:r>
              <a:rPr lang="zh-CN" altLang="en-US" dirty="0"/>
              <a:t>链路开销与链路带宽相关，带宽越高，开销越小</a:t>
            </a:r>
            <a:endParaRPr lang="en-US" altLang="zh-CN" dirty="0"/>
          </a:p>
          <a:p>
            <a:endParaRPr lang="zh-CN" altLang="en-US" dirty="0"/>
          </a:p>
          <a:p>
            <a:endParaRPr lang="zh-CN" altLang="en-US" dirty="0"/>
          </a:p>
        </p:txBody>
      </p:sp>
      <p:sp>
        <p:nvSpPr>
          <p:cNvPr id="4" name="灯片编号占位符 3"/>
          <p:cNvSpPr>
            <a:spLocks noGrp="1"/>
          </p:cNvSpPr>
          <p:nvPr>
            <p:ph type="sldNum" sz="quarter" idx="11"/>
          </p:nvPr>
        </p:nvSpPr>
        <p:spPr/>
        <p:txBody>
          <a:bodyPr/>
          <a:lstStyle/>
          <a:p>
            <a:fld id="{C2EED88A-182A-4877-BD12-0DE2FB9B90B1}" type="slidenum">
              <a:rPr lang="zh-CN" altLang="en-US" smtClean="0"/>
              <a:t>9</a:t>
            </a:fld>
            <a:endParaRPr lang="zh-CN" altLang="en-US"/>
          </a:p>
        </p:txBody>
      </p:sp>
      <p:grpSp>
        <p:nvGrpSpPr>
          <p:cNvPr id="6" name="组合 5"/>
          <p:cNvGrpSpPr/>
          <p:nvPr/>
        </p:nvGrpSpPr>
        <p:grpSpPr>
          <a:xfrm>
            <a:off x="2339752" y="3825642"/>
            <a:ext cx="3363558" cy="1773987"/>
            <a:chOff x="5201322" y="1851375"/>
            <a:chExt cx="3363558" cy="1773987"/>
          </a:xfrm>
        </p:grpSpPr>
        <p:sp>
          <p:nvSpPr>
            <p:cNvPr id="16" name="椭圆 15"/>
            <p:cNvSpPr/>
            <p:nvPr/>
          </p:nvSpPr>
          <p:spPr>
            <a:xfrm>
              <a:off x="6412454" y="1851375"/>
              <a:ext cx="828339" cy="580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b1</a:t>
              </a:r>
              <a:endParaRPr lang="zh-CN" altLang="en-US" sz="2000" dirty="0"/>
            </a:p>
          </p:txBody>
        </p:sp>
        <p:sp>
          <p:nvSpPr>
            <p:cNvPr id="17" name="椭圆 16"/>
            <p:cNvSpPr/>
            <p:nvPr/>
          </p:nvSpPr>
          <p:spPr>
            <a:xfrm>
              <a:off x="5201322" y="3044450"/>
              <a:ext cx="828339" cy="580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b3</a:t>
              </a:r>
              <a:endParaRPr lang="zh-CN" altLang="en-US" sz="2000" dirty="0"/>
            </a:p>
          </p:txBody>
        </p:sp>
        <p:sp>
          <p:nvSpPr>
            <p:cNvPr id="18" name="椭圆 17"/>
            <p:cNvSpPr/>
            <p:nvPr/>
          </p:nvSpPr>
          <p:spPr>
            <a:xfrm>
              <a:off x="7736541" y="3044450"/>
              <a:ext cx="828339" cy="580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b2</a:t>
              </a:r>
              <a:endParaRPr lang="zh-CN" altLang="en-US" sz="2000" dirty="0"/>
            </a:p>
          </p:txBody>
        </p:sp>
        <p:cxnSp>
          <p:nvCxnSpPr>
            <p:cNvPr id="20" name="直接连接符 19"/>
            <p:cNvCxnSpPr>
              <a:stCxn id="16" idx="3"/>
              <a:endCxn id="17" idx="0"/>
            </p:cNvCxnSpPr>
            <p:nvPr/>
          </p:nvCxnSpPr>
          <p:spPr>
            <a:xfrm flipH="1">
              <a:off x="5615492" y="2347214"/>
              <a:ext cx="918269" cy="69723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1" name="直接连接符 20"/>
            <p:cNvCxnSpPr>
              <a:stCxn id="16" idx="5"/>
              <a:endCxn id="18" idx="0"/>
            </p:cNvCxnSpPr>
            <p:nvPr/>
          </p:nvCxnSpPr>
          <p:spPr>
            <a:xfrm>
              <a:off x="7119486" y="2347214"/>
              <a:ext cx="1031225" cy="697236"/>
            </a:xfrm>
            <a:prstGeom prst="line">
              <a:avLst/>
            </a:prstGeom>
            <a:ln w="38100"/>
          </p:spPr>
          <p:style>
            <a:lnRef idx="1">
              <a:schemeClr val="accent1"/>
            </a:lnRef>
            <a:fillRef idx="0">
              <a:schemeClr val="accent1"/>
            </a:fillRef>
            <a:effectRef idx="0">
              <a:schemeClr val="accent1"/>
            </a:effectRef>
            <a:fontRef idx="minor">
              <a:schemeClr val="tx1"/>
            </a:fontRef>
          </p:style>
        </p:cxnSp>
      </p:grpSp>
      <p:cxnSp>
        <p:nvCxnSpPr>
          <p:cNvPr id="26" name="直接连接符 25"/>
          <p:cNvCxnSpPr>
            <a:stCxn id="18" idx="4"/>
            <a:endCxn id="27" idx="7"/>
          </p:cNvCxnSpPr>
          <p:nvPr/>
        </p:nvCxnSpPr>
        <p:spPr>
          <a:xfrm flipH="1">
            <a:off x="4239999" y="5599629"/>
            <a:ext cx="1049142" cy="649172"/>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9" name="文本框 28"/>
          <p:cNvSpPr txBox="1"/>
          <p:nvPr/>
        </p:nvSpPr>
        <p:spPr>
          <a:xfrm>
            <a:off x="2361134" y="4209157"/>
            <a:ext cx="896849" cy="369332"/>
          </a:xfrm>
          <a:prstGeom prst="rect">
            <a:avLst/>
          </a:prstGeom>
          <a:noFill/>
        </p:spPr>
        <p:txBody>
          <a:bodyPr wrap="none" rtlCol="0">
            <a:spAutoFit/>
          </a:bodyPr>
          <a:lstStyle/>
          <a:p>
            <a:r>
              <a:rPr lang="en-US" altLang="zh-CN" dirty="0"/>
              <a:t>10Gbps</a:t>
            </a:r>
            <a:endParaRPr lang="zh-CN" altLang="en-US" dirty="0"/>
          </a:p>
        </p:txBody>
      </p:sp>
      <p:sp>
        <p:nvSpPr>
          <p:cNvPr id="30" name="文本框 29"/>
          <p:cNvSpPr txBox="1"/>
          <p:nvPr/>
        </p:nvSpPr>
        <p:spPr>
          <a:xfrm>
            <a:off x="4789144" y="4198076"/>
            <a:ext cx="896849" cy="369332"/>
          </a:xfrm>
          <a:prstGeom prst="rect">
            <a:avLst/>
          </a:prstGeom>
          <a:noFill/>
        </p:spPr>
        <p:txBody>
          <a:bodyPr wrap="none" rtlCol="0">
            <a:spAutoFit/>
          </a:bodyPr>
          <a:lstStyle/>
          <a:p>
            <a:r>
              <a:rPr lang="en-US" altLang="zh-CN" dirty="0"/>
              <a:t>10Gbps</a:t>
            </a:r>
            <a:endParaRPr lang="zh-CN" altLang="en-US" dirty="0"/>
          </a:p>
        </p:txBody>
      </p:sp>
      <p:sp>
        <p:nvSpPr>
          <p:cNvPr id="31" name="文本框 30"/>
          <p:cNvSpPr txBox="1"/>
          <p:nvPr/>
        </p:nvSpPr>
        <p:spPr>
          <a:xfrm>
            <a:off x="2442983" y="5811209"/>
            <a:ext cx="779829" cy="369332"/>
          </a:xfrm>
          <a:prstGeom prst="rect">
            <a:avLst/>
          </a:prstGeom>
          <a:noFill/>
        </p:spPr>
        <p:txBody>
          <a:bodyPr wrap="square" rtlCol="0">
            <a:spAutoFit/>
          </a:bodyPr>
          <a:lstStyle/>
          <a:p>
            <a:r>
              <a:rPr lang="en-US" altLang="zh-CN" dirty="0"/>
              <a:t>1Gbps</a:t>
            </a:r>
            <a:endParaRPr lang="zh-CN" altLang="en-US" dirty="0"/>
          </a:p>
        </p:txBody>
      </p:sp>
      <p:cxnSp>
        <p:nvCxnSpPr>
          <p:cNvPr id="33" name="连接符: 曲线 32"/>
          <p:cNvCxnSpPr/>
          <p:nvPr/>
        </p:nvCxnSpPr>
        <p:spPr>
          <a:xfrm rot="10800000" flipV="1">
            <a:off x="3506699" y="4113674"/>
            <a:ext cx="2505462" cy="648072"/>
          </a:xfrm>
          <a:prstGeom prst="curvedConnector3">
            <a:avLst/>
          </a:prstGeom>
          <a:ln w="19050">
            <a:solidFill>
              <a:schemeClr val="tx1"/>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5" name="连接符: 曲线 34"/>
          <p:cNvCxnSpPr/>
          <p:nvPr/>
        </p:nvCxnSpPr>
        <p:spPr>
          <a:xfrm rot="10800000" flipV="1">
            <a:off x="5048938" y="4209157"/>
            <a:ext cx="963222" cy="552588"/>
          </a:xfrm>
          <a:prstGeom prst="curvedConnector3">
            <a:avLst/>
          </a:prstGeom>
          <a:ln w="19050">
            <a:solidFill>
              <a:schemeClr val="tx1"/>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8" name="文本框 37"/>
          <p:cNvSpPr txBox="1"/>
          <p:nvPr/>
        </p:nvSpPr>
        <p:spPr>
          <a:xfrm>
            <a:off x="6116335" y="3970565"/>
            <a:ext cx="826508" cy="369332"/>
          </a:xfrm>
          <a:prstGeom prst="rect">
            <a:avLst/>
          </a:prstGeom>
          <a:noFill/>
        </p:spPr>
        <p:txBody>
          <a:bodyPr wrap="none" rtlCol="0">
            <a:spAutoFit/>
          </a:bodyPr>
          <a:lstStyle/>
          <a:p>
            <a:r>
              <a:rPr lang="en-US" altLang="zh-CN" dirty="0"/>
              <a:t>Cost: 2</a:t>
            </a:r>
            <a:endParaRPr lang="zh-CN" altLang="en-US" dirty="0"/>
          </a:p>
        </p:txBody>
      </p:sp>
      <p:sp>
        <p:nvSpPr>
          <p:cNvPr id="39" name="文本框 38"/>
          <p:cNvSpPr txBox="1"/>
          <p:nvPr/>
        </p:nvSpPr>
        <p:spPr>
          <a:xfrm>
            <a:off x="1889370" y="6488668"/>
            <a:ext cx="943528" cy="369332"/>
          </a:xfrm>
          <a:prstGeom prst="rect">
            <a:avLst/>
          </a:prstGeom>
          <a:noFill/>
        </p:spPr>
        <p:txBody>
          <a:bodyPr wrap="square" rtlCol="0">
            <a:spAutoFit/>
          </a:bodyPr>
          <a:lstStyle/>
          <a:p>
            <a:r>
              <a:rPr lang="en-US" altLang="zh-CN" dirty="0"/>
              <a:t>Cost: 20</a:t>
            </a:r>
            <a:endParaRPr lang="zh-CN" altLang="en-US" dirty="0"/>
          </a:p>
        </p:txBody>
      </p:sp>
      <p:cxnSp>
        <p:nvCxnSpPr>
          <p:cNvPr id="40" name="连接符: 曲线 39"/>
          <p:cNvCxnSpPr/>
          <p:nvPr/>
        </p:nvCxnSpPr>
        <p:spPr>
          <a:xfrm rot="5400000" flipH="1" flipV="1">
            <a:off x="2670708" y="6172163"/>
            <a:ext cx="378194" cy="292865"/>
          </a:xfrm>
          <a:prstGeom prst="curvedConnector3">
            <a:avLst>
              <a:gd name="adj1" fmla="val 21816"/>
            </a:avLst>
          </a:prstGeom>
          <a:ln w="19050">
            <a:solidFill>
              <a:schemeClr val="tx1"/>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7" name="椭圆 26"/>
          <p:cNvSpPr/>
          <p:nvPr/>
        </p:nvSpPr>
        <p:spPr>
          <a:xfrm>
            <a:off x="3532967" y="6163728"/>
            <a:ext cx="828339" cy="580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b4</a:t>
            </a:r>
            <a:endParaRPr lang="zh-CN" altLang="en-US" sz="2000" dirty="0"/>
          </a:p>
        </p:txBody>
      </p:sp>
      <p:cxnSp>
        <p:nvCxnSpPr>
          <p:cNvPr id="32" name="直接连接符 31"/>
          <p:cNvCxnSpPr>
            <a:stCxn id="27" idx="1"/>
            <a:endCxn id="17" idx="4"/>
          </p:cNvCxnSpPr>
          <p:nvPr/>
        </p:nvCxnSpPr>
        <p:spPr>
          <a:xfrm flipH="1" flipV="1">
            <a:off x="2753922" y="5599629"/>
            <a:ext cx="900352" cy="64917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6" name="连接符: 曲线 35"/>
          <p:cNvCxnSpPr/>
          <p:nvPr/>
        </p:nvCxnSpPr>
        <p:spPr>
          <a:xfrm rot="5400000">
            <a:off x="4650700" y="4590228"/>
            <a:ext cx="1699712" cy="1111582"/>
          </a:xfrm>
          <a:prstGeom prst="curvedConnector3">
            <a:avLst>
              <a:gd name="adj1" fmla="val 100497"/>
            </a:avLst>
          </a:prstGeom>
          <a:ln w="19050">
            <a:solidFill>
              <a:schemeClr val="tx1"/>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3" name="文本框 42"/>
          <p:cNvSpPr txBox="1"/>
          <p:nvPr/>
        </p:nvSpPr>
        <p:spPr>
          <a:xfrm>
            <a:off x="4671510" y="5987468"/>
            <a:ext cx="896849" cy="369332"/>
          </a:xfrm>
          <a:prstGeom prst="rect">
            <a:avLst/>
          </a:prstGeom>
          <a:noFill/>
        </p:spPr>
        <p:txBody>
          <a:bodyPr wrap="none" rtlCol="0">
            <a:spAutoFit/>
          </a:bodyPr>
          <a:lstStyle/>
          <a:p>
            <a:r>
              <a:rPr lang="en-US" altLang="zh-CN" dirty="0"/>
              <a:t>10Gbps</a:t>
            </a:r>
            <a:endParaRPr lang="zh-CN" altLang="en-US" dirty="0"/>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PP_MARK_KEY" val="fe91be2c-8a41-4284-a2a9-a5a762b70621"/>
  <p:tag name="COMMONDATA" val="eyJoZGlkIjoiZTAxYTRlZjUyOWI4NjdmNTMxNTQ0MTIwNWZjZmYwMGYifQ=="/>
</p:tagLst>
</file>

<file path=ppt/theme/theme1.xml><?xml version="1.0" encoding="utf-8"?>
<a:theme xmlns:a="http://schemas.openxmlformats.org/drawingml/2006/main" name="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计算机网络课程模板</Template>
  <TotalTime>1</TotalTime>
  <Words>3529</Words>
  <Application>Microsoft Office PowerPoint</Application>
  <PresentationFormat>全屏显示(4:3)</PresentationFormat>
  <Paragraphs>445</Paragraphs>
  <Slides>33</Slides>
  <Notes>1</Notes>
  <HiddenSlides>0</HiddenSlides>
  <MMClips>0</MMClips>
  <ScaleCrop>false</ScaleCrop>
  <HeadingPairs>
    <vt:vector size="6" baseType="variant">
      <vt:variant>
        <vt:lpstr>已用的字体</vt:lpstr>
      </vt:variant>
      <vt:variant>
        <vt:i4>8</vt:i4>
      </vt:variant>
      <vt:variant>
        <vt:lpstr>主题</vt:lpstr>
      </vt:variant>
      <vt:variant>
        <vt:i4>2</vt:i4>
      </vt:variant>
      <vt:variant>
        <vt:lpstr>幻灯片标题</vt:lpstr>
      </vt:variant>
      <vt:variant>
        <vt:i4>33</vt:i4>
      </vt:variant>
    </vt:vector>
  </HeadingPairs>
  <TitlesOfParts>
    <vt:vector size="43" baseType="lpstr">
      <vt:lpstr>等线</vt:lpstr>
      <vt:lpstr>黑体</vt:lpstr>
      <vt:lpstr>Arial</vt:lpstr>
      <vt:lpstr>Arial Black</vt:lpstr>
      <vt:lpstr>Calibri</vt:lpstr>
      <vt:lpstr>Courier New</vt:lpstr>
      <vt:lpstr>Times New Roman</vt:lpstr>
      <vt:lpstr>Wingdings</vt:lpstr>
      <vt:lpstr>Pixel</vt:lpstr>
      <vt:lpstr>自定义设计方案</vt:lpstr>
      <vt:lpstr>生成树机制实验</vt:lpstr>
      <vt:lpstr>大纲</vt:lpstr>
      <vt:lpstr>生成树机制实验</vt:lpstr>
      <vt:lpstr>生成树拓扑</vt:lpstr>
      <vt:lpstr>如何构建开销最小的生成树拓扑？</vt:lpstr>
      <vt:lpstr>如何构建开销最小的生成树拓扑？</vt:lpstr>
      <vt:lpstr>生成树的唯一性</vt:lpstr>
      <vt:lpstr>节点ID和端口ID</vt:lpstr>
      <vt:lpstr>路径开销</vt:lpstr>
      <vt:lpstr>配置消息(BPDU Config)</vt:lpstr>
      <vt:lpstr>生成树机制的基本原理</vt:lpstr>
      <vt:lpstr>生成树中的术语</vt:lpstr>
      <vt:lpstr>生成树机制中端口的数据结构</vt:lpstr>
      <vt:lpstr>生成树机制中节点的数据结构</vt:lpstr>
      <vt:lpstr>构建生成树拓扑的流程示意图</vt:lpstr>
      <vt:lpstr>生成树机制运行 – 初始化</vt:lpstr>
      <vt:lpstr>生成树机制运行 – 节点主动发送Config消息</vt:lpstr>
      <vt:lpstr>生成树机制运行 – 处理Config消息</vt:lpstr>
      <vt:lpstr>(②)  Config之间的优先级比较</vt:lpstr>
      <vt:lpstr>(④)更新节点状态</vt:lpstr>
      <vt:lpstr>(⑤)更新端口的Config</vt:lpstr>
      <vt:lpstr>处理Config消息的例子</vt:lpstr>
      <vt:lpstr>更新其余端口Config的例子</vt:lpstr>
      <vt:lpstr>非指定端口更新为指定端口的例子</vt:lpstr>
      <vt:lpstr>生成树协议格式</vt:lpstr>
      <vt:lpstr>生成树协议字段含义</vt:lpstr>
      <vt:lpstr>生成树协议数据包示例</vt:lpstr>
      <vt:lpstr>本实验与标准STP的差别</vt:lpstr>
      <vt:lpstr>实验内容</vt:lpstr>
      <vt:lpstr>实验流程</vt:lpstr>
      <vt:lpstr>实验结果示例</vt:lpstr>
      <vt:lpstr>提示</vt:lpstr>
      <vt:lpstr>附件文件列表</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Wu Qinghua</dc:creator>
  <cp:lastModifiedBy>茗峰 杨</cp:lastModifiedBy>
  <cp:revision>1127</cp:revision>
  <dcterms:created xsi:type="dcterms:W3CDTF">2017-02-15T05:09:00Z</dcterms:created>
  <dcterms:modified xsi:type="dcterms:W3CDTF">2024-11-24T06:18:56Z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20FF092DE75A42BA9D3EA24FEAF41104</vt:lpwstr>
  </property>
  <property fmtid="{D5CDD505-2E9C-101B-9397-08002B2CF9AE}" pid="3" name="KSOProductBuildVer">
    <vt:lpwstr>2052-12.1.0.18608</vt:lpwstr>
  </property>
</Properties>
</file>