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318" r:id="rId3"/>
    <p:sldId id="312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318"/>
            <p14:sldId id="312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3718" autoAdjust="0"/>
  </p:normalViewPr>
  <p:slideViewPr>
    <p:cSldViewPr snapToGrid="0">
      <p:cViewPr varScale="1">
        <p:scale>
          <a:sx n="65" d="100"/>
          <a:sy n="65" d="100"/>
        </p:scale>
        <p:origin x="4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2024-11-24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  <a:t>2024-11-24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2024-11-24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网络互联（软件路由器）实验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/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/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  <a:p>
            <a:pPr lvl="2"/>
            <a:r>
              <a:rPr lang="zh-CN" altLang="en-US" dirty="0"/>
              <a:t>网关地址还是目的主机地址？</a:t>
            </a:r>
            <a:endParaRPr lang="en-US" altLang="zh-CN" dirty="0"/>
          </a:p>
          <a:p>
            <a:pPr lvl="2"/>
            <a:r>
              <a:rPr lang="zh-CN" altLang="en-US" dirty="0"/>
              <a:t>当查询到的路由条目中</a:t>
            </a:r>
            <a:r>
              <a:rPr lang="en-US" altLang="zh-CN" dirty="0"/>
              <a:t>gw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时，说明数据包已到达目的主机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/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/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/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/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字节）和随后的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/>
              <a:t>Mininet</a:t>
            </a:r>
            <a:r>
              <a:rPr lang="zh-CN" altLang="en-US"/>
              <a:t>实验环境</a:t>
            </a:r>
          </a:p>
          <a:p>
            <a:pPr>
              <a:lnSpc>
                <a:spcPct val="200000"/>
              </a:lnSpc>
            </a:pPr>
            <a:r>
              <a:rPr lang="zh-CN" altLang="en-US"/>
              <a:t>广播网络实验</a:t>
            </a:r>
          </a:p>
          <a:p>
            <a:pPr>
              <a:lnSpc>
                <a:spcPct val="200000"/>
              </a:lnSpc>
            </a:pPr>
            <a:r>
              <a:rPr lang="zh-CN" altLang="en-US"/>
              <a:t>交换机转发实验</a:t>
            </a:r>
          </a:p>
          <a:p>
            <a:pPr>
              <a:lnSpc>
                <a:spcPct val="200000"/>
              </a:lnSpc>
            </a:pPr>
            <a:r>
              <a:rPr lang="zh-CN" altLang="en-US"/>
              <a:t>生成树机制实验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</a:rPr>
              <a:t>网络互联（软件路由器）实验</a:t>
            </a:r>
          </a:p>
          <a:p>
            <a:pPr>
              <a:lnSpc>
                <a:spcPct val="2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device_internal.c		</a:t>
            </a:r>
            <a:r>
              <a:rPr lang="en-US" altLang="zh-CN" sz="2000" dirty="0">
                <a:sym typeface="+mn-ea"/>
              </a:rPr>
              <a:t># </a:t>
            </a:r>
            <a:r>
              <a:rPr lang="zh-CN" altLang="en-US" sz="2000" dirty="0">
                <a:sym typeface="+mn-ea"/>
              </a:rPr>
              <a:t>网口管理等内部实现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Linux</a:t>
            </a:r>
            <a:r>
              <a:rPr lang="zh-CN" altLang="en-US" sz="2000" dirty="0"/>
              <a:t>协议栈的相关功能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3516923" y="2502877"/>
            <a:ext cx="1600200" cy="433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libipstack.a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路由器转发实验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/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</a:p>
        </p:txBody>
      </p:sp>
      <p:sp>
        <p:nvSpPr>
          <p:cNvPr id="25" name="任意多边形: 形状 24"/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</a:p>
        </p:txBody>
      </p:sp>
      <p:sp>
        <p:nvSpPr>
          <p:cNvPr id="27" name="任意多边形: 形状 26"/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abb16f6-3111-49e6-89a6-65ee49ea06f5"/>
  <p:tag name="COMMONDATA" val="eyJoZGlkIjoiZTllZGQyYTgzMDVhZjVmMWU0ODdmMDlmNGY5MThhMGU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2040</Words>
  <Application>Microsoft Office PowerPoint</Application>
  <PresentationFormat>全屏显示(4:3)</PresentationFormat>
  <Paragraphs>278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DejaVu Sans Mono</vt:lpstr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网络互联（软件路由器）实验</vt:lpstr>
      <vt:lpstr>大纲</vt:lpstr>
      <vt:lpstr>路由器转发实验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茗峰 杨</cp:lastModifiedBy>
  <cp:revision>2334</cp:revision>
  <dcterms:created xsi:type="dcterms:W3CDTF">2017-02-15T05:09:00Z</dcterms:created>
  <dcterms:modified xsi:type="dcterms:W3CDTF">2024-11-24T06:20:17Z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3703E6D520F84247B45A9D9A6B87AD7B</vt:lpwstr>
  </property>
  <property fmtid="{D5CDD505-2E9C-101B-9397-08002B2CF9AE}" pid="3" name="KSOProductBuildVer">
    <vt:lpwstr>2052-12.1.0.15990</vt:lpwstr>
  </property>
</Properties>
</file>