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3" r:id="rId8"/>
    <p:sldId id="265" r:id="rId9"/>
    <p:sldId id="264" r:id="rId10"/>
    <p:sldId id="262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9B74D5-4412-4339-91B1-9DF96AE2FDC4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A22A92B-5000-49CD-A386-321CD0B2A7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zh-TW" altLang="en-US" dirty="0" smtClean="0"/>
              <a:t>傳輸</a:t>
            </a:r>
            <a:r>
              <a:rPr lang="en-US" altLang="zh-TW" dirty="0" smtClean="0"/>
              <a:t>UART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0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通訊格式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 lnSpcReduction="10000"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個位元組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詢問方式：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0x01 </a:t>
            </a:r>
            <a:r>
              <a:rPr lang="zh-TW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0x03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要求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I/O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清除分數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0x04 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要求放下球靶，放完球直接進入等待打擊分數</a:t>
            </a:r>
            <a:r>
              <a:rPr lang="zh-TW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回復方式：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0x81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回復狀態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0x83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I/O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清除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分數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0x84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</a:t>
            </a:r>
            <a:r>
              <a:rPr lang="zh-TW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放下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zh-TW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靶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靶：回復拳靶狀態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0x80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完成放球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I/O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Bit2</a:t>
            </a:r>
            <a:r>
              <a:rPr lang="zh-TW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右鍵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Bit3</a:t>
            </a:r>
            <a:r>
              <a:rPr lang="zh-TW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左鍵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Bit4</a:t>
            </a:r>
            <a:r>
              <a:rPr lang="zh-TW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拳靶下放位置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Bit6</a:t>
            </a:r>
            <a:r>
              <a:rPr lang="zh-TW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開始鍵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分數：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5~999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67759"/>
              </p:ext>
            </p:extLst>
          </p:nvPr>
        </p:nvGraphicFramePr>
        <p:xfrm>
          <a:off x="899592" y="1844824"/>
          <a:ext cx="741682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2"/>
                <a:gridCol w="374442"/>
                <a:gridCol w="374442"/>
                <a:gridCol w="374442"/>
                <a:gridCol w="374442"/>
                <a:gridCol w="720078"/>
                <a:gridCol w="360040"/>
                <a:gridCol w="360040"/>
                <a:gridCol w="432048"/>
                <a:gridCol w="648072"/>
                <a:gridCol w="648072"/>
                <a:gridCol w="612070"/>
                <a:gridCol w="684078"/>
                <a:gridCol w="432048"/>
                <a:gridCol w="324036"/>
                <a:gridCol w="324036"/>
              </a:tblGrid>
              <a:tr h="28803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識別碼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CMD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TW" altLang="en-US" sz="1200" kern="100" dirty="0" smtClean="0">
                          <a:effectLst/>
                        </a:rPr>
                        <a:t>靶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I/O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分數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byte5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byte9</a:t>
                      </a:r>
                      <a:endParaRPr kumimoji="0" lang="zh-TW" sz="12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byte10</a:t>
                      </a:r>
                      <a:endParaRPr kumimoji="0" lang="zh-TW" sz="12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byte11</a:t>
                      </a:r>
                      <a:endParaRPr kumimoji="0" lang="zh-TW" sz="12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byte12</a:t>
                      </a:r>
                      <a:endParaRPr kumimoji="0" lang="zh-TW" sz="12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</a:t>
            </a:r>
            <a:r>
              <a:rPr lang="en-US" altLang="zh-TW" dirty="0" smtClean="0"/>
              <a:t>COM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92" y="1447800"/>
            <a:ext cx="627761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87824" y="61653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我的電腦右鍵→內容→裝置管理員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019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魔獸硬體架構圖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447800"/>
            <a:ext cx="6477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1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u="sng" dirty="0">
                <a:latin typeface="標楷體" pitchFamily="65" charset="-120"/>
                <a:ea typeface="標楷體" pitchFamily="65" charset="-120"/>
              </a:rPr>
              <a:t>非同步</a:t>
            </a:r>
            <a:r>
              <a:rPr lang="zh-TW" altLang="en-US" b="1" u="sng" dirty="0" smtClean="0">
                <a:latin typeface="標楷體" pitchFamily="65" charset="-120"/>
                <a:ea typeface="標楷體" pitchFamily="65" charset="-120"/>
              </a:rPr>
              <a:t>傳輸</a:t>
            </a:r>
            <a:r>
              <a:rPr lang="en-US" altLang="zh-TW" b="1" u="sng" dirty="0" smtClean="0">
                <a:latin typeface="標楷體" pitchFamily="65" charset="-120"/>
                <a:ea typeface="標楷體" pitchFamily="65" charset="-120"/>
              </a:rPr>
              <a:t>(UART)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UART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只有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兩條訊號線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Tx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/Rx(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接收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，再加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GND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UART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使用分時傳送，傳送端每隔一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段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時間送一位元資料，直到送完資料，而接收端也必須以相同速度接收。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UART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包括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RS232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RS449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RS423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RS422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RS485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等標準規範。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COM1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COM2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RS-232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88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串列傳輸在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傳送一個位元組時，必須要傳送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8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次，而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UART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的串列傳輸方式是在傳送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8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個位元資料之前加上一個起始位元，並在傳送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8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個位元資料之後加上一個停止位元。</a:t>
            </a:r>
          </a:p>
          <a:p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24" y="3717032"/>
            <a:ext cx="7391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5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若接收端的接收時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脈與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傳輸時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脈的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誤差過大，將造成接收端之位元解碼的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錯誤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7" y="2928342"/>
            <a:ext cx="79533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RS232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8083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36666"/>
            <a:ext cx="2016224" cy="168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25216"/>
            <a:ext cx="4867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6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一般設定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鮑率：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典型的鮑率是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300,1200,2400,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9600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,19200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115200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等。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：可以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同位檢查：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是用來驗證資料的正確性。同位檢查一般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停止位：是在每個位元組傳輸之後傳送的，它用來幫助接受訊號方硬體重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同步，停止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位元則可以是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或者是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位元。</a:t>
            </a:r>
          </a:p>
        </p:txBody>
      </p:sp>
    </p:spTree>
    <p:extLst>
      <p:ext uri="{BB962C8B-B14F-4D97-AF65-F5344CB8AC3E}">
        <p14:creationId xmlns:p14="http://schemas.microsoft.com/office/powerpoint/2010/main" val="36310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Unity3D C#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System.IO.Ports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SerialPort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com1;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開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com1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SerialPort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("COM1", 9600,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Parity.None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StopBits.One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com1.ReadTimeout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30;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com1.WriteTimeout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30;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com1.Open();</a:t>
            </a:r>
          </a:p>
          <a:p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傳送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com1.Write(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送出資料陣列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從第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送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com1.Read(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接收資料陣列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從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1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30799"/>
            <a:ext cx="7772400" cy="420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67544" y="5908630"/>
            <a:ext cx="824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 </a:t>
            </a:r>
            <a:r>
              <a:rPr lang="en-US" altLang="zh-TW" dirty="0"/>
              <a:t>Edit → Project Setting → Player → Other Settings  → </a:t>
            </a:r>
            <a:r>
              <a:rPr lang="en-US" altLang="zh-TW" dirty="0" err="1"/>
              <a:t>Api</a:t>
            </a:r>
            <a:r>
              <a:rPr lang="en-US" altLang="zh-TW" dirty="0"/>
              <a:t> Compatibility → </a:t>
            </a:r>
            <a:r>
              <a:rPr lang="zh-TW" altLang="en-US" dirty="0"/>
              <a:t>選擇 </a:t>
            </a:r>
            <a:r>
              <a:rPr lang="en-US" altLang="zh-TW" dirty="0"/>
              <a:t>.NET 2.0 )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75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920</TotalTime>
  <Words>365</Words>
  <Application>Microsoft Office PowerPoint</Application>
  <PresentationFormat>如螢幕大小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公正</vt:lpstr>
      <vt:lpstr>串列傳輸UART</vt:lpstr>
      <vt:lpstr>魔獸硬體架構圖</vt:lpstr>
      <vt:lpstr>非同步傳輸(UART)</vt:lpstr>
      <vt:lpstr>PowerPoint 簡報</vt:lpstr>
      <vt:lpstr>PowerPoint 簡報</vt:lpstr>
      <vt:lpstr>RS232</vt:lpstr>
      <vt:lpstr>一般設定</vt:lpstr>
      <vt:lpstr>Unity3D C#程式</vt:lpstr>
      <vt:lpstr>指定使用.NET套件</vt:lpstr>
      <vt:lpstr>通訊格式</vt:lpstr>
      <vt:lpstr>查COM</vt:lpstr>
    </vt:vector>
  </TitlesOfParts>
  <Company>飛絡力電子股份有限公司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串列傳輸 RS232</dc:title>
  <dc:creator>阮浚銘</dc:creator>
  <cp:lastModifiedBy>阮浚銘</cp:lastModifiedBy>
  <cp:revision>38</cp:revision>
  <dcterms:created xsi:type="dcterms:W3CDTF">2015-06-22T01:04:35Z</dcterms:created>
  <dcterms:modified xsi:type="dcterms:W3CDTF">2015-06-24T01:14:44Z</dcterms:modified>
</cp:coreProperties>
</file>