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140410" y="6611779"/>
            <a:ext cx="1902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775B98-8680-4605-B352-310AC22DB401}" type="slidenum">
              <a:rPr lang="en-US" altLang="ko-KR" sz="1000" i="1" smtClean="0"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lang="en-US" altLang="ko-KR" sz="1000" i="1" dirty="0">
                <a:latin typeface="맑은 고딕" pitchFamily="50" charset="-127"/>
                <a:ea typeface="맑은 고딕" pitchFamily="50" charset="-127"/>
              </a:rPr>
              <a:t>/13</a:t>
            </a:r>
            <a:endParaRPr lang="ko-KR" altLang="en-US" sz="1000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 flipV="1">
            <a:off x="0" y="6822000"/>
            <a:ext cx="12192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i="1" kern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개발 일정</a:t>
            </a:r>
            <a:r>
              <a:rPr lang="en-US" altLang="ko-KR" sz="2000" b="1" i="1" kern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(MTC)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1635" y="6569677"/>
            <a:ext cx="965651" cy="24713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7192" y="706049"/>
            <a:ext cx="4544894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원격 제어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Unit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사양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878231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99939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233662" y="1424287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82501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04209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043355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347626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625917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39085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86771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60793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765063" y="1437505"/>
            <a:ext cx="0" cy="48603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565193" y="1210967"/>
            <a:ext cx="626075" cy="6260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96363" y="1324779"/>
            <a:ext cx="730777" cy="41125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</a:p>
          <a:p>
            <a:pPr algn="ctr"/>
            <a:r>
              <a:rPr lang="en-US" altLang="ko-KR" sz="1100" b="1" i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100" b="1" i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i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b="1" i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100" b="1" i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1042825" y="1210967"/>
            <a:ext cx="626075" cy="6260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974965" y="1311518"/>
            <a:ext cx="753548" cy="41125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ko-KR" sz="1100" b="1" i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</a:p>
          <a:p>
            <a:pPr algn="ctr"/>
            <a:r>
              <a:rPr lang="en-US" altLang="ko-KR" sz="1100" b="1" i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100" b="1" i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100" b="1" i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100" b="1" i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100" b="1" i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326899" y="1189738"/>
            <a:ext cx="838312" cy="622589"/>
            <a:chOff x="577286" y="2800864"/>
            <a:chExt cx="665533" cy="494271"/>
          </a:xfrm>
        </p:grpSpPr>
        <p:sp>
          <p:nvSpPr>
            <p:cNvPr id="31" name="타원 30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353824" y="1430986"/>
            <a:ext cx="454807" cy="24198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469557" y="1919415"/>
            <a:ext cx="112693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9557" y="4374512"/>
            <a:ext cx="112693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69557" y="5993026"/>
            <a:ext cx="112693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19856" y="2920761"/>
            <a:ext cx="903767" cy="50359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실외 주행 </a:t>
            </a:r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SW </a:t>
            </a:r>
            <a:r>
              <a:rPr lang="ko-KR" alt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9856" y="3720341"/>
            <a:ext cx="903767" cy="50359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자율 주행</a:t>
            </a:r>
            <a:endParaRPr lang="en-US" altLang="ko-KR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SW </a:t>
            </a:r>
            <a:r>
              <a:rPr lang="ko-KR" alt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9856" y="2076120"/>
            <a:ext cx="903767" cy="50359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HW </a:t>
            </a:r>
            <a:r>
              <a:rPr lang="ko-KR" alt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연동 테스트</a:t>
            </a:r>
            <a:endParaRPr lang="en-US" altLang="ko-KR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47670" y="2862926"/>
            <a:ext cx="940838" cy="19581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GPS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주행 설계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이등변 삼각형 90"/>
          <p:cNvSpPr/>
          <p:nvPr/>
        </p:nvSpPr>
        <p:spPr>
          <a:xfrm flipV="1">
            <a:off x="4411362" y="3044505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/>
          <p:cNvSpPr/>
          <p:nvPr/>
        </p:nvSpPr>
        <p:spPr>
          <a:xfrm flipV="1">
            <a:off x="2681417" y="3036974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1869990" y="3172193"/>
            <a:ext cx="860854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2739080" y="3172336"/>
            <a:ext cx="171965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3176660" y="1189738"/>
            <a:ext cx="838312" cy="622589"/>
            <a:chOff x="577286" y="2800864"/>
            <a:chExt cx="665533" cy="494271"/>
          </a:xfrm>
        </p:grpSpPr>
        <p:sp>
          <p:nvSpPr>
            <p:cNvPr id="132" name="타원 131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4050845" y="1189738"/>
            <a:ext cx="838312" cy="622589"/>
            <a:chOff x="577286" y="2800864"/>
            <a:chExt cx="665533" cy="494271"/>
          </a:xfrm>
        </p:grpSpPr>
        <p:sp>
          <p:nvSpPr>
            <p:cNvPr id="135" name="타원 134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100" b="1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902376" y="1189738"/>
            <a:ext cx="838312" cy="622589"/>
            <a:chOff x="577286" y="2800864"/>
            <a:chExt cx="665533" cy="494271"/>
          </a:xfrm>
        </p:grpSpPr>
        <p:sp>
          <p:nvSpPr>
            <p:cNvPr id="138" name="타원 137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775697" y="1189738"/>
            <a:ext cx="838312" cy="622589"/>
            <a:chOff x="577286" y="2800864"/>
            <a:chExt cx="665533" cy="494271"/>
          </a:xfrm>
        </p:grpSpPr>
        <p:sp>
          <p:nvSpPr>
            <p:cNvPr id="141" name="타원 140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6624544" y="1189738"/>
            <a:ext cx="838312" cy="622589"/>
            <a:chOff x="577286" y="2800864"/>
            <a:chExt cx="665533" cy="494271"/>
          </a:xfrm>
        </p:grpSpPr>
        <p:sp>
          <p:nvSpPr>
            <p:cNvPr id="144" name="타원 143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22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7483254" y="1189738"/>
            <a:ext cx="838312" cy="622589"/>
            <a:chOff x="577286" y="2800864"/>
            <a:chExt cx="665533" cy="494271"/>
          </a:xfrm>
        </p:grpSpPr>
        <p:sp>
          <p:nvSpPr>
            <p:cNvPr id="147" name="타원 146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8343764" y="1189738"/>
            <a:ext cx="838312" cy="622589"/>
            <a:chOff x="577286" y="2800864"/>
            <a:chExt cx="665533" cy="494271"/>
          </a:xfrm>
        </p:grpSpPr>
        <p:sp>
          <p:nvSpPr>
            <p:cNvPr id="150" name="타원 149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9208561" y="1189738"/>
            <a:ext cx="838312" cy="622589"/>
            <a:chOff x="577286" y="2800864"/>
            <a:chExt cx="665533" cy="494271"/>
          </a:xfrm>
        </p:grpSpPr>
        <p:sp>
          <p:nvSpPr>
            <p:cNvPr id="153" name="타원 152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067615" y="1189738"/>
            <a:ext cx="838312" cy="622589"/>
            <a:chOff x="577286" y="2800864"/>
            <a:chExt cx="665533" cy="494271"/>
          </a:xfrm>
        </p:grpSpPr>
        <p:sp>
          <p:nvSpPr>
            <p:cNvPr id="156" name="타원 155"/>
            <p:cNvSpPr/>
            <p:nvPr/>
          </p:nvSpPr>
          <p:spPr>
            <a:xfrm>
              <a:off x="661383" y="2800864"/>
              <a:ext cx="481912" cy="4942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77286" y="2967879"/>
              <a:ext cx="665533" cy="19210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altLang="ko-KR" sz="1100" b="1" i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19</a:t>
              </a:r>
              <a:r>
                <a:rPr lang="ko-KR" altLang="en-US" sz="1100" b="1" i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lang="en-US" altLang="ko-KR" sz="1100" b="1" i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3133635" y="2796614"/>
            <a:ext cx="940838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GPS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주행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기능 개발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6187638" y="3172193"/>
            <a:ext cx="86497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460793" y="3172193"/>
            <a:ext cx="171758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4862060" y="2880288"/>
            <a:ext cx="940838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단위 테스트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69557" y="5183770"/>
            <a:ext cx="112693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포인트가 5개인 별 71"/>
          <p:cNvSpPr/>
          <p:nvPr/>
        </p:nvSpPr>
        <p:spPr>
          <a:xfrm>
            <a:off x="1795848" y="3091723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연결선 162"/>
          <p:cNvCxnSpPr/>
          <p:nvPr/>
        </p:nvCxnSpPr>
        <p:spPr>
          <a:xfrm>
            <a:off x="1876166" y="3972136"/>
            <a:ext cx="27656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포인트가 5개인 별 72"/>
          <p:cNvSpPr/>
          <p:nvPr/>
        </p:nvSpPr>
        <p:spPr>
          <a:xfrm>
            <a:off x="6965913" y="3091723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/>
          <p:cNvCxnSpPr/>
          <p:nvPr/>
        </p:nvCxnSpPr>
        <p:spPr>
          <a:xfrm>
            <a:off x="7033983" y="3972136"/>
            <a:ext cx="8684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4681008" y="3971514"/>
            <a:ext cx="2324063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flipV="1">
            <a:off x="469557" y="3537931"/>
            <a:ext cx="11258956" cy="273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469557" y="2728673"/>
            <a:ext cx="112693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746055" y="2299851"/>
            <a:ext cx="171267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1878226" y="2299851"/>
            <a:ext cx="860854" cy="0"/>
          </a:xfrm>
          <a:prstGeom prst="line">
            <a:avLst/>
          </a:prstGeom>
          <a:ln w="38100">
            <a:solidFill>
              <a:srgbClr val="C39BE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1847670" y="2001788"/>
            <a:ext cx="940838" cy="195814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t>CAN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기능 설계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3119179" y="1941190"/>
            <a:ext cx="940838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CAN ROS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연동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개발 및 테스트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" name="직선 연결선 183"/>
          <p:cNvCxnSpPr/>
          <p:nvPr/>
        </p:nvCxnSpPr>
        <p:spPr>
          <a:xfrm>
            <a:off x="5321308" y="2299851"/>
            <a:ext cx="85707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5340732" y="2010430"/>
            <a:ext cx="813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4470001" y="2299851"/>
            <a:ext cx="841814" cy="0"/>
          </a:xfrm>
          <a:prstGeom prst="line">
            <a:avLst/>
          </a:prstGeom>
          <a:ln w="38100">
            <a:solidFill>
              <a:srgbClr val="C39BE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558118" y="2009857"/>
            <a:ext cx="675197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단위 테스트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719856" y="4525093"/>
            <a:ext cx="903767" cy="50359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RCS</a:t>
            </a:r>
          </a:p>
          <a:p>
            <a:r>
              <a:rPr lang="en-US" altLang="ko-KR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SW </a:t>
            </a:r>
            <a:r>
              <a:rPr lang="ko-KR" alt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3" name="직선 연결선 192"/>
          <p:cNvCxnSpPr/>
          <p:nvPr/>
        </p:nvCxnSpPr>
        <p:spPr>
          <a:xfrm>
            <a:off x="1878226" y="4776888"/>
            <a:ext cx="171137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3598905" y="4776888"/>
            <a:ext cx="125318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이등변 삼각형 197"/>
          <p:cNvSpPr/>
          <p:nvPr/>
        </p:nvSpPr>
        <p:spPr>
          <a:xfrm flipV="1">
            <a:off x="4588360" y="3854449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포인트가 5개인 별 199"/>
          <p:cNvSpPr/>
          <p:nvPr/>
        </p:nvSpPr>
        <p:spPr>
          <a:xfrm>
            <a:off x="1795848" y="3891473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2763798" y="3602069"/>
            <a:ext cx="817058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ROS2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자율주행 기능 개발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7064354" y="3602069"/>
            <a:ext cx="817058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주행 개발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2326899" y="4480046"/>
            <a:ext cx="817058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표출 기능 개발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851370" y="4420751"/>
            <a:ext cx="817058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자율 주행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연동 기능 개발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직선 연결선 204"/>
          <p:cNvCxnSpPr/>
          <p:nvPr/>
        </p:nvCxnSpPr>
        <p:spPr>
          <a:xfrm>
            <a:off x="4862060" y="4778576"/>
            <a:ext cx="129198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048031" y="4420751"/>
            <a:ext cx="817058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자율 주행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표출 기능 개발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0" name="직선 연결선 209"/>
          <p:cNvCxnSpPr/>
          <p:nvPr/>
        </p:nvCxnSpPr>
        <p:spPr>
          <a:xfrm>
            <a:off x="6194853" y="4776888"/>
            <a:ext cx="83913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7052612" y="4778576"/>
            <a:ext cx="8288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6207052" y="4420751"/>
            <a:ext cx="817058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실외 주행 관리 기능 개발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7062394" y="4486992"/>
            <a:ext cx="817058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레이아웃 수정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포인트가 5개인 별 218"/>
          <p:cNvSpPr/>
          <p:nvPr/>
        </p:nvSpPr>
        <p:spPr>
          <a:xfrm>
            <a:off x="1795848" y="4699656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이등변 삼각형 219"/>
          <p:cNvSpPr/>
          <p:nvPr/>
        </p:nvSpPr>
        <p:spPr>
          <a:xfrm flipV="1">
            <a:off x="3552290" y="4656147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이등변 삼각형 220"/>
          <p:cNvSpPr/>
          <p:nvPr/>
        </p:nvSpPr>
        <p:spPr>
          <a:xfrm flipV="1">
            <a:off x="4802405" y="4656147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이등변 삼각형 221"/>
          <p:cNvSpPr/>
          <p:nvPr/>
        </p:nvSpPr>
        <p:spPr>
          <a:xfrm flipV="1">
            <a:off x="6134874" y="4656147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이등변 삼각형 222"/>
          <p:cNvSpPr/>
          <p:nvPr/>
        </p:nvSpPr>
        <p:spPr>
          <a:xfrm flipV="1">
            <a:off x="6995727" y="4656147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4" name="직선 연결선 223"/>
          <p:cNvCxnSpPr/>
          <p:nvPr/>
        </p:nvCxnSpPr>
        <p:spPr>
          <a:xfrm>
            <a:off x="4470001" y="5612548"/>
            <a:ext cx="763314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719856" y="5334348"/>
            <a:ext cx="903767" cy="50359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실외 주행 테스트</a:t>
            </a:r>
            <a:endParaRPr lang="en-US" altLang="ko-KR" sz="1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2" name="직선 연결선 231"/>
          <p:cNvCxnSpPr/>
          <p:nvPr/>
        </p:nvCxnSpPr>
        <p:spPr>
          <a:xfrm>
            <a:off x="7686379" y="5612548"/>
            <a:ext cx="1078684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8775148" y="5612548"/>
            <a:ext cx="1701906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포인트가 5개인 별 235"/>
          <p:cNvSpPr/>
          <p:nvPr/>
        </p:nvSpPr>
        <p:spPr>
          <a:xfrm>
            <a:off x="4367191" y="5536454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4480039" y="5322377"/>
            <a:ext cx="72907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단위 테스트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이등변 삼각형 237"/>
          <p:cNvSpPr/>
          <p:nvPr/>
        </p:nvSpPr>
        <p:spPr>
          <a:xfrm flipV="1">
            <a:off x="5185298" y="5487027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이등변 삼각형 238"/>
          <p:cNvSpPr/>
          <p:nvPr/>
        </p:nvSpPr>
        <p:spPr>
          <a:xfrm flipV="1">
            <a:off x="7647670" y="5487027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7824680" y="5334348"/>
            <a:ext cx="786925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현장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Map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제작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이등변 삼각형 240"/>
          <p:cNvSpPr/>
          <p:nvPr/>
        </p:nvSpPr>
        <p:spPr>
          <a:xfrm flipV="1">
            <a:off x="8713493" y="5487027"/>
            <a:ext cx="98854" cy="9885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9232454" y="5238052"/>
            <a:ext cx="786925" cy="31892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자율주행 환경 구축 </a:t>
            </a:r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및 테스트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포인트가 5개인 별 243"/>
          <p:cNvSpPr/>
          <p:nvPr/>
        </p:nvSpPr>
        <p:spPr>
          <a:xfrm>
            <a:off x="6121442" y="2227709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포인트가 5개인 별 244"/>
          <p:cNvSpPr/>
          <p:nvPr/>
        </p:nvSpPr>
        <p:spPr>
          <a:xfrm>
            <a:off x="7825481" y="3889588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포인트가 5개인 별 245"/>
          <p:cNvSpPr/>
          <p:nvPr/>
        </p:nvSpPr>
        <p:spPr>
          <a:xfrm>
            <a:off x="7825481" y="4698843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포인트가 5개인 별 246"/>
          <p:cNvSpPr/>
          <p:nvPr/>
        </p:nvSpPr>
        <p:spPr>
          <a:xfrm>
            <a:off x="10412842" y="5530162"/>
            <a:ext cx="156519" cy="148281"/>
          </a:xfrm>
          <a:prstGeom prst="star5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2248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139</Words>
  <Application>Microsoft Office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27_Office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wavem</cp:lastModifiedBy>
  <cp:revision>30</cp:revision>
  <dcterms:created xsi:type="dcterms:W3CDTF">2021-03-09T02:23:08Z</dcterms:created>
  <dcterms:modified xsi:type="dcterms:W3CDTF">2023-04-19T06:47:17Z</dcterms:modified>
</cp:coreProperties>
</file>