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Montserrat Medium" panose="020F0502020204030204" pitchFamily="34" charset="0"/>
      <p:regular r:id="rId12"/>
      <p:bold r:id="rId13"/>
      <p:italic r:id="rId14"/>
      <p:boldItalic r:id="rId15"/>
    </p:embeddedFont>
    <p:embeddedFont>
      <p:font typeface="Montserrat SemiBold" panose="020F0502020204030204" pitchFamily="34" charset="0"/>
      <p:regular r:id="rId16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903">
          <p15:clr>
            <a:srgbClr val="747775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45" d="100"/>
          <a:sy n="145" d="100"/>
        </p:scale>
        <p:origin x="920" y="184"/>
      </p:cViewPr>
      <p:guideLst>
        <p:guide pos="3903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9407d5d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9407d5d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07d5dc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9407d5dc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99f4203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99f4203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99f42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99f42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335400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335400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39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7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800"/>
              <a:buFont typeface="Montserrat Medium"/>
              <a:buChar char="●"/>
              <a:defRPr sz="1800"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69775" y="939306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76">
          <p15:clr>
            <a:srgbClr val="E46962"/>
          </p15:clr>
        </p15:guide>
        <p15:guide id="2" pos="952">
          <p15:clr>
            <a:srgbClr val="E46962"/>
          </p15:clr>
        </p15:guide>
        <p15:guide id="3" pos="1429">
          <p15:clr>
            <a:srgbClr val="E46962"/>
          </p15:clr>
        </p15:guide>
        <p15:guide id="4" pos="1905">
          <p15:clr>
            <a:srgbClr val="E46962"/>
          </p15:clr>
        </p15:guide>
        <p15:guide id="5" pos="2381">
          <p15:clr>
            <a:srgbClr val="E46962"/>
          </p15:clr>
        </p15:guide>
        <p15:guide id="6" pos="2857">
          <p15:clr>
            <a:srgbClr val="E46962"/>
          </p15:clr>
        </p15:guide>
        <p15:guide id="7" pos="3334">
          <p15:clr>
            <a:srgbClr val="E46962"/>
          </p15:clr>
        </p15:guide>
        <p15:guide id="8" pos="3810">
          <p15:clr>
            <a:srgbClr val="E46962"/>
          </p15:clr>
        </p15:guide>
        <p15:guide id="9" pos="4286">
          <p15:clr>
            <a:srgbClr val="E46962"/>
          </p15:clr>
        </p15:guide>
        <p15:guide id="10" pos="4762">
          <p15:clr>
            <a:srgbClr val="E46962"/>
          </p15:clr>
        </p15:guide>
        <p15:guide id="11" pos="5238">
          <p15:clr>
            <a:srgbClr val="E46962"/>
          </p15:clr>
        </p15:guide>
        <p15:guide id="12" orient="horz" pos="592">
          <p15:clr>
            <a:srgbClr val="E46962"/>
          </p15:clr>
        </p15:guide>
        <p15:guide id="13" orient="horz" pos="1184">
          <p15:clr>
            <a:srgbClr val="E46962"/>
          </p15:clr>
        </p15:guide>
        <p15:guide id="14" orient="horz" pos="1776">
          <p15:clr>
            <a:srgbClr val="E46962"/>
          </p15:clr>
        </p15:guide>
        <p15:guide id="15" orient="horz" pos="2369">
          <p15:clr>
            <a:srgbClr val="E46962"/>
          </p15:clr>
        </p15:guide>
        <p15:guide id="1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drien@mountain-path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4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367000" y="3543300"/>
            <a:ext cx="5391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Talan - Individual diagnostic results</a:t>
            </a:r>
            <a:b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Lead like a Guide - june 2023</a:t>
            </a:r>
            <a:endParaRPr sz="2065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200" y="1713225"/>
            <a:ext cx="6261200" cy="35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73789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adaptable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Lead like a Guide 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Christopher Maxwell’s model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73789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 others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851100" y="993275"/>
            <a:ext cx="4974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B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 Chris Maxwell is a Leadership professor at the Wharton School (University of Pennsylvania) and wrote the book “Lead Like a Guide”</a:t>
            </a:r>
            <a:endParaRPr sz="100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708550" y="23801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socially intelligent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40381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big-picture thinker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0381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risk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The model, re-adapted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body" idx="4294967295"/>
          </p:nvPr>
        </p:nvSpPr>
        <p:spPr>
          <a:xfrm>
            <a:off x="3761850" y="946688"/>
            <a:ext cx="51375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2E2C7D"/>
                </a:solidFill>
              </a:rPr>
              <a:t>From our own experience and studies, here is what we have updated from </a:t>
            </a:r>
            <a:r>
              <a:rPr lang="en-GB" sz="1000" dirty="0" err="1">
                <a:solidFill>
                  <a:srgbClr val="2E2C7D"/>
                </a:solidFill>
              </a:rPr>
              <a:t>Dr.</a:t>
            </a:r>
            <a:r>
              <a:rPr lang="en-GB" sz="1000" dirty="0">
                <a:solidFill>
                  <a:srgbClr val="2E2C7D"/>
                </a:solidFill>
              </a:rPr>
              <a:t> Chris Maxwell’s model</a:t>
            </a:r>
            <a:endParaRPr sz="1000" dirty="0">
              <a:solidFill>
                <a:srgbClr val="2E2C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r>
              <a:rPr lang="en-GB" sz="1000" dirty="0">
                <a:solidFill>
                  <a:srgbClr val="2E2C7D"/>
                </a:solidFill>
              </a:rPr>
              <a:t>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self-awareness</a:t>
            </a:r>
            <a:endParaRPr sz="1000" b="1" dirty="0">
              <a:solidFill>
                <a:srgbClr val="2E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Adaptability was reworded to include learning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Develop trust and empower others were grouped into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r>
              <a:rPr lang="en-GB" sz="1000" dirty="0">
                <a:solidFill>
                  <a:srgbClr val="2E2C7D"/>
                </a:solidFill>
              </a:rPr>
              <a:t>”</a:t>
            </a:r>
            <a:endParaRPr sz="1000" dirty="0">
              <a:solidFill>
                <a:srgbClr val="2E2C7D"/>
              </a:solidFill>
            </a:endParaRPr>
          </a:p>
        </p:txBody>
      </p:sp>
      <p:pic>
        <p:nvPicPr>
          <p:cNvPr id="49" name="Google Shape;49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5137848" y="3557550"/>
            <a:ext cx="1531800" cy="81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LIKE A GUIDE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0398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Adaptability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ability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3689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 consciousness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60675" y="32509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5300400" y="48257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 trust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Empower others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315000" y="42893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78025" y="34015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 picture thinking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058900" y="4374150"/>
            <a:ext cx="1800000" cy="65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Social intelligence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For someone who left the company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/>
        </p:nvSpPr>
        <p:spPr>
          <a:xfrm>
            <a:off x="5234425" y="489438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6E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Company’s participants average results</a:t>
            </a:r>
            <a:endParaRPr sz="1100" dirty="0">
              <a:solidFill>
                <a:srgbClr val="006E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98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own results</a:t>
            </a:r>
            <a:endParaRPr sz="1100" dirty="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Picture 67" descr="Talan - Stéphane PIASECKI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00" y="799200"/>
            <a:ext cx="4194000" cy="38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7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1177050" y="2202850"/>
            <a:ext cx="67899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“How you climb a mountain is more important than reaching the top.” </a:t>
            </a:r>
            <a:endParaRPr sz="2065" b="1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Yvon Chouinard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629100" y="4501175"/>
            <a:ext cx="2514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b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adrien@mountain-path.com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+33 6 01 07 32 58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+44 7944 403 872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Affichage à l'écran (16:10)</PresentationFormat>
  <Paragraphs>37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Montserrat</vt:lpstr>
      <vt:lpstr>Poppins</vt:lpstr>
      <vt:lpstr>Arial</vt:lpstr>
      <vt:lpstr>Montserrat SemiBold</vt:lpstr>
      <vt:lpstr>Calibri</vt:lpstr>
      <vt:lpstr>Montserrat Medium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Théophile Agresti</cp:lastModifiedBy>
  <cp:revision>3</cp:revision>
  <dcterms:modified xsi:type="dcterms:W3CDTF">2023-12-22T19:03:14Z</dcterms:modified>
</cp:coreProperties>
</file>