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1" r:id="rId16"/>
    <p:sldId id="258" r:id="rId17"/>
    <p:sldId id="257" r:id="rId18"/>
    <p:sldId id="259" r:id="rId19"/>
    <p:sldId id="269" r:id="rId20"/>
    <p:sldId id="26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 a la programación con </a:t>
            </a:r>
            <a:r>
              <a:rPr lang="es-MX" dirty="0" err="1"/>
              <a:t>c#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46234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Ing. Jaime Espejel</a:t>
            </a:r>
          </a:p>
          <a:p>
            <a:r>
              <a:rPr lang="es-MX" dirty="0">
                <a:solidFill>
                  <a:schemeClr val="tx1"/>
                </a:solidFill>
              </a:rPr>
              <a:t>Universidad La Salle / WebAcademy.com</a:t>
            </a:r>
          </a:p>
          <a:p>
            <a:r>
              <a:rPr lang="es-MX" dirty="0">
                <a:solidFill>
                  <a:schemeClr val="tx1"/>
                </a:solidFill>
              </a:rPr>
              <a:t>j.espejel@webacademy.com.mx</a:t>
            </a:r>
          </a:p>
          <a:p>
            <a:r>
              <a:rPr lang="es-MX" dirty="0">
                <a:solidFill>
                  <a:schemeClr val="tx1"/>
                </a:solidFill>
              </a:rPr>
              <a:t>        @</a:t>
            </a:r>
            <a:r>
              <a:rPr lang="es-MX" dirty="0" err="1">
                <a:solidFill>
                  <a:schemeClr val="tx1"/>
                </a:solidFill>
              </a:rPr>
              <a:t>webacademymx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        @JaimeEspejel3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Picture 3" descr="Dove mi puoi trova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8" y="5241544"/>
            <a:ext cx="415563" cy="40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4" y="5696412"/>
            <a:ext cx="439551" cy="4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6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D5880-0473-4938-8685-F860DEFD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02" y="781879"/>
            <a:ext cx="11004205" cy="5287618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Por cada uno de los 10 números que debo solicitar</a:t>
            </a:r>
          </a:p>
          <a:p>
            <a:r>
              <a:rPr lang="es-MX" sz="4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s-MX" sz="3600" dirty="0">
                <a:solidFill>
                  <a:schemeClr val="tx1"/>
                </a:solidFill>
              </a:rPr>
              <a:t>Mandar un mensaje	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 Solicitar la edad</a:t>
            </a:r>
          </a:p>
          <a:p>
            <a:r>
              <a:rPr lang="es-MX" sz="4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08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DE5A9-E715-4F9F-85C7-9721793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5061"/>
            <a:ext cx="11057214" cy="2406006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Cuantas de las edades corresponden a mayores de edad (mayores o iguales a 18 años)?</a:t>
            </a:r>
          </a:p>
        </p:txBody>
      </p:sp>
    </p:spTree>
    <p:extLst>
      <p:ext uri="{BB962C8B-B14F-4D97-AF65-F5344CB8AC3E}">
        <p14:creationId xmlns:p14="http://schemas.microsoft.com/office/powerpoint/2010/main" val="53476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D5880-0473-4938-8685-F860DEFD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02" y="781879"/>
            <a:ext cx="11004205" cy="5287618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Por cada uno de los 10 números que debo solicitar</a:t>
            </a:r>
          </a:p>
          <a:p>
            <a:r>
              <a:rPr lang="es-MX" sz="4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s-MX" sz="3600" dirty="0">
                <a:solidFill>
                  <a:schemeClr val="tx1"/>
                </a:solidFill>
              </a:rPr>
              <a:t>Mandar un mensaje	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 Solicitar la edad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Verificar si es igual o mayor a 18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Si ---- lo cuento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No --- nada que hacer</a:t>
            </a:r>
          </a:p>
          <a:p>
            <a:r>
              <a:rPr lang="es-MX" sz="4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683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DE5A9-E715-4F9F-85C7-9721793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5061"/>
            <a:ext cx="11057214" cy="2406006"/>
          </a:xfrm>
        </p:spPr>
        <p:txBody>
          <a:bodyPr>
            <a:normAutofit fontScale="92500"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Cuantas de las edades corresponden a mayores de edad (mayores o iguales a 18 años) y cuantos menores de edad?</a:t>
            </a:r>
          </a:p>
        </p:txBody>
      </p:sp>
    </p:spTree>
    <p:extLst>
      <p:ext uri="{BB962C8B-B14F-4D97-AF65-F5344CB8AC3E}">
        <p14:creationId xmlns:p14="http://schemas.microsoft.com/office/powerpoint/2010/main" val="150841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D5880-0473-4938-8685-F860DEFD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02" y="781879"/>
            <a:ext cx="11004205" cy="5287618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Por cada uno de los 10 números que debo solicitar</a:t>
            </a:r>
          </a:p>
          <a:p>
            <a:r>
              <a:rPr lang="es-MX" sz="4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s-MX" sz="3600" dirty="0">
                <a:solidFill>
                  <a:schemeClr val="tx1"/>
                </a:solidFill>
              </a:rPr>
              <a:t>Mandar un mensaje	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 Solicitar la edad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Verificar si es igual o mayor a 18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Si ---- lo cuento como mayor de edad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No --- lo cuento como menor de edad</a:t>
            </a:r>
          </a:p>
          <a:p>
            <a:r>
              <a:rPr lang="es-MX" sz="4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57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726999" cy="5226485"/>
          </a:xfrm>
        </p:spPr>
        <p:txBody>
          <a:bodyPr/>
          <a:lstStyle/>
          <a:p>
            <a:pPr algn="just"/>
            <a:r>
              <a:rPr lang="es-MX" sz="4000" dirty="0">
                <a:solidFill>
                  <a:schemeClr val="tx1"/>
                </a:solidFill>
              </a:rPr>
              <a:t>Problema :</a:t>
            </a:r>
          </a:p>
          <a:p>
            <a:pPr algn="just"/>
            <a:r>
              <a:rPr lang="es-MX" sz="4000" dirty="0">
                <a:solidFill>
                  <a:schemeClr val="tx1"/>
                </a:solidFill>
              </a:rPr>
              <a:t>Calcular el importe a pagar por las horas trabajadas durante la semana, a una persona que se le paga por hora trabajada. Pero debes calcular el sueldo de los 10 empleados de la compañía.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5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434362" cy="576800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</a:rPr>
              <a:t>Algoritmo</a:t>
            </a:r>
          </a:p>
          <a:p>
            <a:r>
              <a:rPr lang="es-MX" sz="4400" dirty="0">
                <a:solidFill>
                  <a:schemeClr val="tx1"/>
                </a:solidFill>
              </a:rPr>
              <a:t>Por cada uno de los 10 empleados</a:t>
            </a:r>
          </a:p>
          <a:p>
            <a:r>
              <a:rPr lang="es-MX" sz="4400" dirty="0">
                <a:solidFill>
                  <a:schemeClr val="tx1"/>
                </a:solidFill>
              </a:rPr>
              <a:t>{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1. Solicitar horas trabajadas (</a:t>
            </a:r>
            <a:r>
              <a:rPr lang="es-MX" sz="5400" dirty="0" err="1">
                <a:solidFill>
                  <a:schemeClr val="tx1"/>
                </a:solidFill>
              </a:rPr>
              <a:t>ht</a:t>
            </a:r>
            <a:r>
              <a:rPr lang="es-MX" sz="54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2. Solicitar sueldo por hora (</a:t>
            </a:r>
            <a:r>
              <a:rPr lang="es-MX" sz="5400" dirty="0" err="1">
                <a:solidFill>
                  <a:schemeClr val="tx1"/>
                </a:solidFill>
              </a:rPr>
              <a:t>sxh</a:t>
            </a:r>
            <a:r>
              <a:rPr lang="es-MX" sz="54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Calcular sueldo a pagar 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S= </a:t>
            </a:r>
            <a:r>
              <a:rPr lang="es-MX" sz="5400" dirty="0" err="1">
                <a:solidFill>
                  <a:schemeClr val="tx1"/>
                </a:solidFill>
              </a:rPr>
              <a:t>ht</a:t>
            </a:r>
            <a:r>
              <a:rPr lang="es-MX" sz="5400" dirty="0">
                <a:solidFill>
                  <a:schemeClr val="tx1"/>
                </a:solidFill>
              </a:rPr>
              <a:t> * </a:t>
            </a:r>
            <a:r>
              <a:rPr lang="es-MX" sz="5400" dirty="0" err="1">
                <a:solidFill>
                  <a:schemeClr val="tx1"/>
                </a:solidFill>
              </a:rPr>
              <a:t>sxh</a:t>
            </a:r>
            <a:endParaRPr lang="es-MX" sz="5400" dirty="0">
              <a:solidFill>
                <a:schemeClr val="tx1"/>
              </a:solidFill>
            </a:endParaRP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Mostrar el Sueldo a pagar (S)</a:t>
            </a:r>
          </a:p>
          <a:p>
            <a:r>
              <a:rPr lang="es-MX" sz="5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71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29" y="350729"/>
            <a:ext cx="10539108" cy="5665758"/>
          </a:xfrm>
        </p:spPr>
        <p:txBody>
          <a:bodyPr>
            <a:normAutofit/>
          </a:bodyPr>
          <a:lstStyle/>
          <a:p>
            <a:pPr algn="ctr"/>
            <a:r>
              <a:rPr lang="es-MX" sz="6000" dirty="0">
                <a:solidFill>
                  <a:schemeClr val="tx1"/>
                </a:solidFill>
              </a:rPr>
              <a:t>¿Cual es el importe de</a:t>
            </a:r>
          </a:p>
          <a:p>
            <a:pPr algn="ctr"/>
            <a:r>
              <a:rPr lang="es-MX" sz="6000" dirty="0">
                <a:solidFill>
                  <a:schemeClr val="tx1"/>
                </a:solidFill>
              </a:rPr>
              <a:t> todos los sueldos?</a:t>
            </a:r>
          </a:p>
        </p:txBody>
      </p:sp>
    </p:spTree>
    <p:extLst>
      <p:ext uri="{BB962C8B-B14F-4D97-AF65-F5344CB8AC3E}">
        <p14:creationId xmlns:p14="http://schemas.microsoft.com/office/powerpoint/2010/main" val="338053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r>
              <a:rPr lang="es-MX" sz="3600" dirty="0">
                <a:solidFill>
                  <a:schemeClr val="tx1"/>
                </a:solidFill>
              </a:rPr>
              <a:t>Diagrama</a:t>
            </a:r>
            <a:r>
              <a:rPr lang="es-MX" dirty="0"/>
              <a:t> 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220" y="875819"/>
            <a:ext cx="2391120" cy="51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4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434362" cy="576800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</a:rPr>
              <a:t>Algoritmo</a:t>
            </a:r>
          </a:p>
          <a:p>
            <a:r>
              <a:rPr lang="es-MX" sz="4400" dirty="0">
                <a:solidFill>
                  <a:schemeClr val="tx1"/>
                </a:solidFill>
              </a:rPr>
              <a:t>Por cada uno de los 10 empleados</a:t>
            </a:r>
          </a:p>
          <a:p>
            <a:r>
              <a:rPr lang="es-MX" sz="4400" dirty="0">
                <a:solidFill>
                  <a:schemeClr val="tx1"/>
                </a:solidFill>
              </a:rPr>
              <a:t>{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Pedir datos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Calcular el sueldo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Mostrar el Sueldo a pagar (S)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ACUMULAR   EL   SUELDO</a:t>
            </a:r>
          </a:p>
          <a:p>
            <a:r>
              <a:rPr lang="es-MX" sz="47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88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5DF5A0-4D17-4AB1-923B-4D2102CB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129562" cy="3615267"/>
          </a:xfrm>
        </p:spPr>
        <p:txBody>
          <a:bodyPr>
            <a:normAutofit/>
          </a:bodyPr>
          <a:lstStyle/>
          <a:p>
            <a:endParaRPr lang="es-MX" sz="4800" dirty="0">
              <a:solidFill>
                <a:schemeClr val="tx1"/>
              </a:solidFill>
            </a:endParaRPr>
          </a:p>
          <a:p>
            <a:r>
              <a:rPr lang="es-MX" sz="4800" dirty="0">
                <a:solidFill>
                  <a:schemeClr val="tx1"/>
                </a:solidFill>
              </a:rPr>
              <a:t>Iteración. </a:t>
            </a:r>
          </a:p>
          <a:p>
            <a:r>
              <a:rPr lang="es-MX" sz="4800" dirty="0">
                <a:solidFill>
                  <a:schemeClr val="tx1"/>
                </a:solidFill>
              </a:rPr>
              <a:t>Repetir, una, dos, tres ….. n</a:t>
            </a:r>
          </a:p>
        </p:txBody>
      </p:sp>
    </p:spTree>
    <p:extLst>
      <p:ext uri="{BB962C8B-B14F-4D97-AF65-F5344CB8AC3E}">
        <p14:creationId xmlns:p14="http://schemas.microsoft.com/office/powerpoint/2010/main" val="3785667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11965"/>
            <a:ext cx="10990046" cy="3896139"/>
          </a:xfrm>
        </p:spPr>
        <p:txBody>
          <a:bodyPr>
            <a:normAutofit fontScale="62500" lnSpcReduction="20000"/>
          </a:bodyPr>
          <a:lstStyle/>
          <a:p>
            <a:pPr algn="ctr"/>
            <a:endParaRPr lang="es-MX" sz="4000" dirty="0">
              <a:solidFill>
                <a:schemeClr val="tx1"/>
              </a:solidFill>
            </a:endParaRPr>
          </a:p>
          <a:p>
            <a:pPr algn="ctr"/>
            <a:endParaRPr lang="es-MX" sz="4000" dirty="0">
              <a:solidFill>
                <a:schemeClr val="tx1"/>
              </a:solidFill>
            </a:endParaRPr>
          </a:p>
          <a:p>
            <a:pPr algn="ctr"/>
            <a:r>
              <a:rPr lang="es-MX" sz="9300" dirty="0">
                <a:solidFill>
                  <a:schemeClr val="tx1"/>
                </a:solidFill>
              </a:rPr>
              <a:t>¿Cuántos empleados</a:t>
            </a:r>
          </a:p>
          <a:p>
            <a:pPr algn="ctr"/>
            <a:r>
              <a:rPr lang="es-MX" sz="9300" dirty="0">
                <a:solidFill>
                  <a:schemeClr val="tx1"/>
                </a:solidFill>
              </a:rPr>
              <a:t> trabajaron mas de</a:t>
            </a:r>
          </a:p>
          <a:p>
            <a:pPr algn="ctr"/>
            <a:r>
              <a:rPr lang="es-MX" sz="9300" dirty="0">
                <a:solidFill>
                  <a:schemeClr val="tx1"/>
                </a:solidFill>
              </a:rPr>
              <a:t>40 horas?</a:t>
            </a:r>
          </a:p>
        </p:txBody>
      </p:sp>
    </p:spTree>
    <p:extLst>
      <p:ext uri="{BB962C8B-B14F-4D97-AF65-F5344CB8AC3E}">
        <p14:creationId xmlns:p14="http://schemas.microsoft.com/office/powerpoint/2010/main" val="58387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914889" cy="5151329"/>
          </a:xfrm>
        </p:spPr>
        <p:txBody>
          <a:bodyPr>
            <a:normAutofit fontScale="62500" lnSpcReduction="20000"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Por cada uno de los 10 empleados</a:t>
            </a:r>
          </a:p>
          <a:p>
            <a:r>
              <a:rPr lang="es-MX" sz="4400" dirty="0">
                <a:solidFill>
                  <a:schemeClr val="tx1"/>
                </a:solidFill>
              </a:rPr>
              <a:t>{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Pedir datos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Calcular el sueldo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Mostrar el Sueldo a pagar (S)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Verificar si trabajo mas de 40 </a:t>
            </a:r>
            <a:r>
              <a:rPr lang="es-MX" sz="5400" dirty="0" err="1">
                <a:solidFill>
                  <a:schemeClr val="tx1"/>
                </a:solidFill>
              </a:rPr>
              <a:t>hrs</a:t>
            </a:r>
            <a:endParaRPr lang="es-MX" sz="5400" dirty="0">
              <a:solidFill>
                <a:schemeClr val="tx1"/>
              </a:solidFill>
            </a:endParaRP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  si ---- lo cuentas</a:t>
            </a:r>
          </a:p>
          <a:p>
            <a:pPr lvl="2"/>
            <a:r>
              <a:rPr lang="es-MX" sz="5400" dirty="0">
                <a:solidFill>
                  <a:schemeClr val="tx1"/>
                </a:solidFill>
              </a:rPr>
              <a:t>  no --- no hay nada que hacer</a:t>
            </a:r>
          </a:p>
          <a:p>
            <a:r>
              <a:rPr lang="es-MX" sz="4700" dirty="0">
                <a:solidFill>
                  <a:schemeClr val="tx1"/>
                </a:solidFill>
              </a:rPr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857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76B1B-AB73-421C-B50B-50C26AE6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24" y="1520687"/>
            <a:ext cx="10686153" cy="3615267"/>
          </a:xfrm>
        </p:spPr>
        <p:txBody>
          <a:bodyPr/>
          <a:lstStyle/>
          <a:p>
            <a:r>
              <a:rPr lang="es-MX" sz="6000" dirty="0">
                <a:solidFill>
                  <a:schemeClr val="tx1"/>
                </a:solidFill>
              </a:rPr>
              <a:t>Solicitar 10 números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919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D5880-0473-4938-8685-F860DEFD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02" y="781879"/>
            <a:ext cx="11004205" cy="5287618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Por cada uno de los 10 números que debo solicitar</a:t>
            </a:r>
          </a:p>
          <a:p>
            <a:r>
              <a:rPr lang="es-MX" sz="4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s-MX" sz="3600" dirty="0">
                <a:solidFill>
                  <a:schemeClr val="tx1"/>
                </a:solidFill>
              </a:rPr>
              <a:t>Mandar un mensaje	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 Solicitar y validar lo que el usuario ingresa</a:t>
            </a:r>
          </a:p>
          <a:p>
            <a:r>
              <a:rPr lang="es-MX" sz="4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791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DE5A9-E715-4F9F-85C7-9721793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5061"/>
            <a:ext cx="11057214" cy="2406006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Cuanto sumas los 10 números ingresados?</a:t>
            </a:r>
          </a:p>
        </p:txBody>
      </p:sp>
    </p:spTree>
    <p:extLst>
      <p:ext uri="{BB962C8B-B14F-4D97-AF65-F5344CB8AC3E}">
        <p14:creationId xmlns:p14="http://schemas.microsoft.com/office/powerpoint/2010/main" val="245665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D5880-0473-4938-8685-F860DEFD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02" y="781879"/>
            <a:ext cx="11004205" cy="5287618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Por cada uno de los 10 números que debo solicitar</a:t>
            </a:r>
          </a:p>
          <a:p>
            <a:r>
              <a:rPr lang="es-MX" sz="4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s-MX" sz="3600" dirty="0">
                <a:solidFill>
                  <a:schemeClr val="tx1"/>
                </a:solidFill>
              </a:rPr>
              <a:t>Mandar un mensaje	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 Solicitar y validar lo que el usuario ingresa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Acumular el valor ingresado</a:t>
            </a:r>
          </a:p>
          <a:p>
            <a:r>
              <a:rPr lang="es-MX" sz="4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55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DE5A9-E715-4F9F-85C7-9721793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5061"/>
            <a:ext cx="11057214" cy="2406006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Cuantos son positivos?</a:t>
            </a:r>
          </a:p>
        </p:txBody>
      </p:sp>
    </p:spTree>
    <p:extLst>
      <p:ext uri="{BB962C8B-B14F-4D97-AF65-F5344CB8AC3E}">
        <p14:creationId xmlns:p14="http://schemas.microsoft.com/office/powerpoint/2010/main" val="205980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D5880-0473-4938-8685-F860DEFD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02" y="781879"/>
            <a:ext cx="11004205" cy="5287618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Por cada uno de los 10 números que debo solicitar</a:t>
            </a:r>
          </a:p>
          <a:p>
            <a:r>
              <a:rPr lang="es-MX" sz="4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s-MX" sz="3600" dirty="0">
                <a:solidFill>
                  <a:schemeClr val="tx1"/>
                </a:solidFill>
              </a:rPr>
              <a:t>Mandar un mensaje	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 Solicitar y validar lo que el usuario ingresa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Acumular el valor ingresado</a:t>
            </a:r>
          </a:p>
          <a:p>
            <a:pPr lvl="1"/>
            <a:r>
              <a:rPr lang="es-MX" sz="3400" dirty="0">
                <a:solidFill>
                  <a:schemeClr val="tx1"/>
                </a:solidFill>
              </a:rPr>
              <a:t>Verificar si el valor es mayor a cero</a:t>
            </a:r>
          </a:p>
          <a:p>
            <a:pPr lvl="2"/>
            <a:r>
              <a:rPr lang="es-MX" sz="3200">
                <a:solidFill>
                  <a:schemeClr val="tx1"/>
                </a:solidFill>
              </a:rPr>
              <a:t>Si    -- </a:t>
            </a:r>
            <a:r>
              <a:rPr lang="es-MX" sz="3200" dirty="0">
                <a:solidFill>
                  <a:schemeClr val="tx1"/>
                </a:solidFill>
              </a:rPr>
              <a:t>lo cuentas como positivo</a:t>
            </a:r>
          </a:p>
          <a:p>
            <a:pPr lvl="2"/>
            <a:r>
              <a:rPr lang="es-MX" sz="3200" dirty="0">
                <a:solidFill>
                  <a:schemeClr val="tx1"/>
                </a:solidFill>
              </a:rPr>
              <a:t>No –  lo cuento como negativo</a:t>
            </a:r>
          </a:p>
          <a:p>
            <a:r>
              <a:rPr lang="es-MX" sz="4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6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DE5A9-E715-4F9F-85C7-9721793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5061"/>
            <a:ext cx="11057214" cy="2406006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Solicitar las edades de 10 personas</a:t>
            </a:r>
          </a:p>
        </p:txBody>
      </p:sp>
    </p:spTree>
    <p:extLst>
      <p:ext uri="{BB962C8B-B14F-4D97-AF65-F5344CB8AC3E}">
        <p14:creationId xmlns:p14="http://schemas.microsoft.com/office/powerpoint/2010/main" val="30209069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361</Words>
  <Application>Microsoft Office PowerPoint</Application>
  <PresentationFormat>Panorámica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Slice</vt:lpstr>
      <vt:lpstr>Introducción a la programación con c#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la Salle, A. 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con c#</dc:title>
  <dc:creator>Subdirección de Tecnologías de Información</dc:creator>
  <cp:lastModifiedBy>Jaime Espejel</cp:lastModifiedBy>
  <cp:revision>11</cp:revision>
  <dcterms:created xsi:type="dcterms:W3CDTF">2017-06-28T19:17:41Z</dcterms:created>
  <dcterms:modified xsi:type="dcterms:W3CDTF">2017-06-30T00:11:29Z</dcterms:modified>
</cp:coreProperties>
</file>