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Introducción a la programación con </a:t>
            </a:r>
            <a:r>
              <a:rPr lang="es-MX" dirty="0" err="1" smtClean="0"/>
              <a:t>c#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2462340"/>
          </a:xfrm>
        </p:spPr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Ing. Jaime Espejel</a:t>
            </a:r>
          </a:p>
          <a:p>
            <a:r>
              <a:rPr lang="es-MX" dirty="0" smtClean="0">
                <a:solidFill>
                  <a:schemeClr val="tx1"/>
                </a:solidFill>
              </a:rPr>
              <a:t>Universidad La Salle / WebAcademy.com</a:t>
            </a:r>
          </a:p>
          <a:p>
            <a:r>
              <a:rPr lang="es-MX" dirty="0" smtClean="0">
                <a:solidFill>
                  <a:schemeClr val="tx1"/>
                </a:solidFill>
              </a:rPr>
              <a:t>j.espejel@webacademy.com.mx</a:t>
            </a:r>
          </a:p>
          <a:p>
            <a:r>
              <a:rPr lang="es-MX" dirty="0" smtClean="0">
                <a:solidFill>
                  <a:schemeClr val="tx1"/>
                </a:solidFill>
              </a:rPr>
              <a:t>        @</a:t>
            </a:r>
            <a:r>
              <a:rPr lang="es-MX" dirty="0" err="1" smtClean="0">
                <a:solidFill>
                  <a:schemeClr val="tx1"/>
                </a:solidFill>
              </a:rPr>
              <a:t>webacademymx</a:t>
            </a:r>
            <a:endParaRPr lang="es-MX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        @JaimeEspejel3</a:t>
            </a:r>
            <a:endParaRPr lang="es-MX" dirty="0">
              <a:solidFill>
                <a:schemeClr val="tx1"/>
              </a:solidFill>
            </a:endParaRPr>
          </a:p>
          <a:p>
            <a:endParaRPr lang="es-MX" dirty="0" smtClean="0">
              <a:solidFill>
                <a:schemeClr val="tx1"/>
              </a:solidFill>
            </a:endParaRPr>
          </a:p>
          <a:p>
            <a:endParaRPr lang="es-MX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Dove mi puoi trova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88" y="5241544"/>
            <a:ext cx="415563" cy="4064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84" y="5696412"/>
            <a:ext cx="439551" cy="43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6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003" y="685799"/>
            <a:ext cx="6839211" cy="536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1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1" y="685800"/>
            <a:ext cx="10038067" cy="5527110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60" y="933840"/>
            <a:ext cx="2468880" cy="499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6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4959" y="412750"/>
            <a:ext cx="6899819" cy="577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726999" cy="5226485"/>
          </a:xfrm>
        </p:spPr>
        <p:txBody>
          <a:bodyPr/>
          <a:lstStyle/>
          <a:p>
            <a:pPr algn="just"/>
            <a:r>
              <a:rPr lang="es-MX" sz="4000" dirty="0" smtClean="0">
                <a:solidFill>
                  <a:schemeClr val="tx1"/>
                </a:solidFill>
              </a:rPr>
              <a:t>Problema :</a:t>
            </a:r>
          </a:p>
          <a:p>
            <a:pPr algn="just"/>
            <a:r>
              <a:rPr lang="es-MX" sz="4000" dirty="0" smtClean="0">
                <a:solidFill>
                  <a:schemeClr val="tx1"/>
                </a:solidFill>
              </a:rPr>
              <a:t>Calcular el importe a pagar por las horas trabajadas durante la semana, a una persona que se le paga por hora trabajada.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5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629" y="350729"/>
            <a:ext cx="10539108" cy="4534422"/>
          </a:xfrm>
        </p:spPr>
        <p:txBody>
          <a:bodyPr>
            <a:normAutofit/>
          </a:bodyPr>
          <a:lstStyle/>
          <a:p>
            <a:pPr algn="ctr"/>
            <a:r>
              <a:rPr lang="es-MX" sz="3600" dirty="0" smtClean="0">
                <a:solidFill>
                  <a:schemeClr val="tx1"/>
                </a:solidFill>
              </a:rPr>
              <a:t>Generación de datos de prueba</a:t>
            </a:r>
          </a:p>
          <a:p>
            <a:pPr algn="ctr"/>
            <a:endParaRPr lang="es-MX" sz="3600" dirty="0">
              <a:solidFill>
                <a:schemeClr val="tx1"/>
              </a:solidFill>
            </a:endParaRPr>
          </a:p>
          <a:p>
            <a:pPr algn="ctr"/>
            <a:r>
              <a:rPr lang="es-MX" sz="3600" dirty="0" smtClean="0">
                <a:solidFill>
                  <a:schemeClr val="tx1"/>
                </a:solidFill>
              </a:rPr>
              <a:t>Horas trabajadas = 38</a:t>
            </a:r>
          </a:p>
          <a:p>
            <a:pPr algn="ctr"/>
            <a:r>
              <a:rPr lang="es-MX" sz="3600" dirty="0" smtClean="0">
                <a:solidFill>
                  <a:schemeClr val="tx1"/>
                </a:solidFill>
              </a:rPr>
              <a:t>Sueldo por hora = 100.00</a:t>
            </a:r>
          </a:p>
          <a:p>
            <a:pPr algn="ctr"/>
            <a:r>
              <a:rPr lang="es-MX" sz="3600" dirty="0" smtClean="0">
                <a:solidFill>
                  <a:schemeClr val="tx1"/>
                </a:solidFill>
              </a:rPr>
              <a:t>Sueldo a pagar = 3800.00</a:t>
            </a:r>
          </a:p>
          <a:p>
            <a:pPr algn="ctr"/>
            <a:endParaRPr lang="es-MX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53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03859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s-MX" sz="4400" dirty="0" smtClean="0">
                <a:solidFill>
                  <a:schemeClr val="tx1"/>
                </a:solidFill>
              </a:rPr>
              <a:t>Algoritmo</a:t>
            </a:r>
          </a:p>
          <a:p>
            <a:pPr algn="ctr"/>
            <a:endParaRPr lang="es-MX" sz="4400" dirty="0">
              <a:solidFill>
                <a:schemeClr val="tx1"/>
              </a:solidFill>
            </a:endParaRPr>
          </a:p>
          <a:p>
            <a:r>
              <a:rPr lang="es-MX" sz="5800" dirty="0" smtClean="0">
                <a:solidFill>
                  <a:schemeClr val="tx1"/>
                </a:solidFill>
              </a:rPr>
              <a:t>1. Solicitar horas trabajadas (</a:t>
            </a:r>
            <a:r>
              <a:rPr lang="es-MX" sz="5800" dirty="0" err="1" smtClean="0">
                <a:solidFill>
                  <a:schemeClr val="tx1"/>
                </a:solidFill>
              </a:rPr>
              <a:t>ht</a:t>
            </a:r>
            <a:r>
              <a:rPr lang="es-MX" sz="58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s-MX" sz="5800" dirty="0" smtClean="0">
                <a:solidFill>
                  <a:schemeClr val="tx1"/>
                </a:solidFill>
              </a:rPr>
              <a:t>2. Solicitar sueldo por hora (</a:t>
            </a:r>
            <a:r>
              <a:rPr lang="es-MX" sz="5800" dirty="0" err="1" smtClean="0">
                <a:solidFill>
                  <a:schemeClr val="tx1"/>
                </a:solidFill>
              </a:rPr>
              <a:t>sxh</a:t>
            </a:r>
            <a:r>
              <a:rPr lang="es-MX" sz="58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s-MX" sz="5800" dirty="0" smtClean="0">
                <a:solidFill>
                  <a:schemeClr val="tx1"/>
                </a:solidFill>
              </a:rPr>
              <a:t>Calcular sueldo a pagar </a:t>
            </a:r>
          </a:p>
          <a:p>
            <a:r>
              <a:rPr lang="es-MX" sz="5800" dirty="0" smtClean="0">
                <a:solidFill>
                  <a:schemeClr val="tx1"/>
                </a:solidFill>
              </a:rPr>
              <a:t>S= </a:t>
            </a:r>
            <a:r>
              <a:rPr lang="es-MX" sz="5800" dirty="0" err="1" smtClean="0">
                <a:solidFill>
                  <a:schemeClr val="tx1"/>
                </a:solidFill>
              </a:rPr>
              <a:t>ht</a:t>
            </a:r>
            <a:r>
              <a:rPr lang="es-MX" sz="5800" dirty="0" smtClean="0">
                <a:solidFill>
                  <a:schemeClr val="tx1"/>
                </a:solidFill>
              </a:rPr>
              <a:t> * </a:t>
            </a:r>
            <a:r>
              <a:rPr lang="es-MX" sz="5800" dirty="0" err="1" smtClean="0">
                <a:solidFill>
                  <a:schemeClr val="tx1"/>
                </a:solidFill>
              </a:rPr>
              <a:t>sxh</a:t>
            </a:r>
            <a:endParaRPr lang="es-MX" sz="5800" dirty="0" smtClean="0">
              <a:solidFill>
                <a:schemeClr val="tx1"/>
              </a:solidFill>
            </a:endParaRPr>
          </a:p>
          <a:p>
            <a:r>
              <a:rPr lang="es-MX" sz="5800" dirty="0" smtClean="0">
                <a:solidFill>
                  <a:schemeClr val="tx1"/>
                </a:solidFill>
              </a:rPr>
              <a:t>Mostrar el Sueldo a pagar (S)</a:t>
            </a:r>
            <a:endParaRPr lang="es-MX" sz="5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71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endParaRPr lang="es-MX" sz="3600" dirty="0" smtClean="0">
              <a:solidFill>
                <a:schemeClr val="tx1"/>
              </a:solidFill>
            </a:endParaRPr>
          </a:p>
          <a:p>
            <a:pPr algn="ctr"/>
            <a:endParaRPr lang="es-MX" sz="3600" dirty="0">
              <a:solidFill>
                <a:schemeClr val="tx1"/>
              </a:solidFill>
            </a:endParaRPr>
          </a:p>
          <a:p>
            <a:pPr algn="ctr"/>
            <a:endParaRPr lang="es-MX" sz="3600" dirty="0" smtClean="0">
              <a:solidFill>
                <a:schemeClr val="tx1"/>
              </a:solidFill>
            </a:endParaRPr>
          </a:p>
          <a:p>
            <a:pPr algn="ctr"/>
            <a:endParaRPr lang="es-MX" sz="3600" dirty="0">
              <a:solidFill>
                <a:schemeClr val="tx1"/>
              </a:solidFill>
            </a:endParaRPr>
          </a:p>
          <a:p>
            <a:pPr algn="ctr"/>
            <a:endParaRPr lang="es-MX" sz="3600" dirty="0" smtClean="0">
              <a:solidFill>
                <a:schemeClr val="tx1"/>
              </a:solidFill>
            </a:endParaRPr>
          </a:p>
          <a:p>
            <a:pPr algn="ctr"/>
            <a:endParaRPr lang="es-MX" sz="3600" dirty="0">
              <a:solidFill>
                <a:schemeClr val="tx1"/>
              </a:solidFill>
            </a:endParaRPr>
          </a:p>
          <a:p>
            <a:r>
              <a:rPr lang="es-MX" sz="3600" dirty="0" smtClean="0">
                <a:solidFill>
                  <a:schemeClr val="tx1"/>
                </a:solidFill>
              </a:rPr>
              <a:t>Diagrama</a:t>
            </a:r>
            <a:r>
              <a:rPr lang="es-MX" dirty="0" smtClean="0"/>
              <a:t> 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220" y="875819"/>
            <a:ext cx="2391120" cy="518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4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990046" cy="3615267"/>
          </a:xfrm>
        </p:spPr>
        <p:txBody>
          <a:bodyPr/>
          <a:lstStyle/>
          <a:p>
            <a:pPr algn="ctr"/>
            <a:endParaRPr lang="es-MX" sz="4000" dirty="0" smtClean="0">
              <a:solidFill>
                <a:schemeClr val="tx1"/>
              </a:solidFill>
            </a:endParaRPr>
          </a:p>
          <a:p>
            <a:pPr algn="ctr"/>
            <a:endParaRPr lang="es-MX" sz="4000" dirty="0" smtClean="0">
              <a:solidFill>
                <a:schemeClr val="tx1"/>
              </a:solidFill>
            </a:endParaRPr>
          </a:p>
          <a:p>
            <a:pPr algn="ctr"/>
            <a:r>
              <a:rPr lang="es-MX" sz="4000" dirty="0" smtClean="0">
                <a:solidFill>
                  <a:schemeClr val="tx1"/>
                </a:solidFill>
              </a:rPr>
              <a:t>Codificación</a:t>
            </a:r>
            <a:endParaRPr lang="es-MX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87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914889" cy="5151329"/>
          </a:xfrm>
        </p:spPr>
        <p:txBody>
          <a:bodyPr/>
          <a:lstStyle/>
          <a:p>
            <a:r>
              <a:rPr lang="es-MX" sz="4000" dirty="0" smtClean="0">
                <a:solidFill>
                  <a:schemeClr val="tx1"/>
                </a:solidFill>
              </a:rPr>
              <a:t>Como evitamos que de resultados incorrectos cuando los valores ingresados estén fuera de rango?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185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499" y="685800"/>
            <a:ext cx="8918531" cy="58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3107" y="685799"/>
            <a:ext cx="3790087" cy="521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8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</TotalTime>
  <Words>120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Slice</vt:lpstr>
      <vt:lpstr>Introducción a la programación con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Universidad la Salle, A. 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 con c#</dc:title>
  <dc:creator>Subdirección de Tecnologías de Información</dc:creator>
  <cp:lastModifiedBy>Subdirección de Tecnologías de Información</cp:lastModifiedBy>
  <cp:revision>5</cp:revision>
  <dcterms:created xsi:type="dcterms:W3CDTF">2017-06-28T19:17:41Z</dcterms:created>
  <dcterms:modified xsi:type="dcterms:W3CDTF">2017-06-28T20:06:34Z</dcterms:modified>
</cp:coreProperties>
</file>