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83043-F77A-4DE5-817B-8BF26CF02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97A53B-8746-43BA-B3F3-FBE02C814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FA467-8916-4E77-B5E1-5E2F7D2E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6821-28B1-4B74-B809-EE07540A81F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36134-58D4-4039-8A87-97DF738A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70B97-8850-4E7F-B112-DAA5848C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5A5C-FF55-4318-902B-F63A9E1DC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6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8B117-4488-411B-9E6F-8F047364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67764E-0DFF-401F-8808-7C9649B5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9EE40-2CF9-4F0B-A731-6876641A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6821-28B1-4B74-B809-EE07540A81F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E020E-29CE-40AA-A03E-855B4EAF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CEEC5-4CC3-419C-A5A2-CE7C84B2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5A5C-FF55-4318-902B-F63A9E1DC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33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F542AD-2B05-4DEB-B997-73870EC24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D5EAB6-9A10-456B-B0E2-EA3681246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95691-FCD6-4369-9D06-F4B354B5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6821-28B1-4B74-B809-EE07540A81F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32744-740C-46CC-94A2-2459A7F3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C61F0-6583-4B4F-9C1E-D551475A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5A5C-FF55-4318-902B-F63A9E1DC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3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F1EAF-E0BB-43F1-88F5-5153F8F9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3E2A9-1913-4E22-8C82-12EB160D5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A3C52-244B-4DE3-BB31-8BF8346A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6821-28B1-4B74-B809-EE07540A81F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6C771-773A-4E4D-8B49-5539A637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E23F2-AD08-47CF-980A-4DD54551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5A5C-FF55-4318-902B-F63A9E1DC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24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9816D-4E7F-4EE3-A274-226DE482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10C4BD-79E6-496C-901F-634D56BA0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FAF65-F179-477D-A422-03381371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6821-28B1-4B74-B809-EE07540A81F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42BF9-400D-4A0C-BB06-0AA6163B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8306C-BB17-4A7E-90C7-1A6CF6F3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5A5C-FF55-4318-902B-F63A9E1DC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3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B64BA-9B25-4992-90C8-41CDCECE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B7AE9-2B98-4AEF-8A6D-467651686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34EF7F-6DCB-4794-AA63-3A877A9B7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08FC8E-D639-4271-ADD8-95F7B723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6821-28B1-4B74-B809-EE07540A81F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D6F6B0-2FB3-4F41-ABE7-3A48589B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58D0B-1496-43F3-9A64-966A1E96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5A5C-FF55-4318-902B-F63A9E1DC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27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1498A-C441-4738-BD36-D21B8EAA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51BA7-88F4-4258-8FA5-0BAA79541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4ACEB-F16F-4005-B8AD-BAFD28C46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BB5705-B6E7-425E-83C9-48B00A7C6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E2C458-F012-4C75-A84F-C8862DDCC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A173AA-143F-4828-A95B-E6907DFD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6821-28B1-4B74-B809-EE07540A81F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8055D8-2356-4D52-8404-FDBE33C6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CE0B7C-2CDD-42E8-8569-BF086653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5A5C-FF55-4318-902B-F63A9E1DC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30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C9258-E25E-46A1-9F91-20CEFF9B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3CC153-C5BE-4E72-B700-31DECB21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6821-28B1-4B74-B809-EE07540A81F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274AAF-0B3F-4F7F-97F0-1EE00157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B38C2C-FA07-4B7E-B3E6-7528FDA4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5A5C-FF55-4318-902B-F63A9E1DC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43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C16212-84BF-4A7E-8634-468F6727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6821-28B1-4B74-B809-EE07540A81F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0F1C21-3272-45E7-8AEF-C71FF42D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A31609-3E90-49CC-9B3F-8BFEF790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5A5C-FF55-4318-902B-F63A9E1DC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05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80D81-E4D7-4BFA-832F-C47671FE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85C7F-5490-4B79-A016-C27927D4E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74C76A-EC4B-4541-83A3-A88ADAD52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68A0D4-8FA6-47F4-9DCF-5F29158E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6821-28B1-4B74-B809-EE07540A81F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AD7F10-0654-4C86-BE02-7961B7BB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544EC-4DA3-48AA-8A56-8995A4BF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5A5C-FF55-4318-902B-F63A9E1DC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5E646-536A-4096-BC63-F5F77C2E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B5AD91-B8F7-4829-AA2B-BE18DD34B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3700C5-C09A-4C9F-98F7-46EE7674C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54EE1F-1737-491E-B3E8-35B1F870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6821-28B1-4B74-B809-EE07540A81F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27C6F6-7431-42CA-BAA6-209AA6F4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F67854-B23D-4AD7-BD87-56563FB8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5A5C-FF55-4318-902B-F63A9E1DC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95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B0C606-9099-43DB-B4DE-D743C414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97FEE-B82F-4D59-BFFA-86B31010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FD062-9C4B-424E-8AAC-170CE0C98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E6821-28B1-4B74-B809-EE07540A81F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F91AE-5C0C-491F-AD8E-457DB27DF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B5EA2-906A-4C86-A660-B07E703FA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5A5C-FF55-4318-902B-F63A9E1DC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35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BD14551-03D5-4452-A911-5950330DAA98}"/>
              </a:ext>
            </a:extLst>
          </p:cNvPr>
          <p:cNvSpPr/>
          <p:nvPr/>
        </p:nvSpPr>
        <p:spPr>
          <a:xfrm>
            <a:off x="896813" y="861644"/>
            <a:ext cx="360000" cy="360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3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 文羿</dc:creator>
  <cp:lastModifiedBy>夏 文羿</cp:lastModifiedBy>
  <cp:revision>3</cp:revision>
  <dcterms:created xsi:type="dcterms:W3CDTF">2019-03-21T14:25:35Z</dcterms:created>
  <dcterms:modified xsi:type="dcterms:W3CDTF">2019-03-21T14:44:52Z</dcterms:modified>
</cp:coreProperties>
</file>