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7" r:id="rId4"/>
    <p:sldId id="271" r:id="rId5"/>
    <p:sldId id="258" r:id="rId6"/>
    <p:sldId id="275" r:id="rId7"/>
    <p:sldId id="389" r:id="rId8"/>
    <p:sldId id="286" r:id="rId9"/>
    <p:sldId id="295" r:id="rId10"/>
    <p:sldId id="382" r:id="rId11"/>
    <p:sldId id="383" r:id="rId12"/>
    <p:sldId id="387" r:id="rId13"/>
    <p:sldId id="384" r:id="rId14"/>
    <p:sldId id="264" r:id="rId15"/>
    <p:sldId id="265" r:id="rId16"/>
    <p:sldId id="385" r:id="rId17"/>
    <p:sldId id="331" r:id="rId18"/>
    <p:sldId id="266" r:id="rId19"/>
    <p:sldId id="390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a Mack" initials="LM" lastIdx="2" clrIdx="0">
    <p:extLst>
      <p:ext uri="{19B8F6BF-5375-455C-9EA6-DF929625EA0E}">
        <p15:presenceInfo xmlns:p15="http://schemas.microsoft.com/office/powerpoint/2012/main" userId="53e2af8057bb74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F"/>
    <a:srgbClr val="F8CD5E"/>
    <a:srgbClr val="ACD4AE"/>
    <a:srgbClr val="1C1F25"/>
    <a:srgbClr val="6A6E77"/>
    <a:srgbClr val="C8CBD1"/>
    <a:srgbClr val="ABD4AF"/>
    <a:srgbClr val="78D6BE"/>
    <a:srgbClr val="72CDC2"/>
    <a:srgbClr val="F39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676" dt="2020-05-14T15:39:08.326"/>
    <p1510:client id="{072C25CD-DD81-43EC-AB7B-F098E77EE8FE}" v="505" dt="2020-05-14T18:59:58.951"/>
    <p1510:client id="{B5DC360A-B805-41E6-902E-06746D55EB44}" v="173" dt="2020-05-14T15:44:57.753"/>
    <p1510:client id="{C2DB2E75-6D7A-413C-A22C-DB56BA1EAE67}" v="39" dt="2020-05-14T18:26:05.5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9" autoAdjust="0"/>
  </p:normalViewPr>
  <p:slideViewPr>
    <p:cSldViewPr snapToGrid="0">
      <p:cViewPr varScale="1">
        <p:scale>
          <a:sx n="48" d="100"/>
          <a:sy n="48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Mack" userId="53e2af8057bb74d4" providerId="Windows Live" clId="Web-{B5DC360A-B805-41E6-902E-06746D55EB44}"/>
    <pc:docChg chg="addSld modSld sldOrd">
      <pc:chgData name="Lara Mack" userId="53e2af8057bb74d4" providerId="Windows Live" clId="Web-{B5DC360A-B805-41E6-902E-06746D55EB44}" dt="2020-05-14T15:44:57.753" v="167"/>
      <pc:docMkLst>
        <pc:docMk/>
      </pc:docMkLst>
      <pc:sldChg chg="delSp modSp">
        <pc:chgData name="Lara Mack" userId="53e2af8057bb74d4" providerId="Windows Live" clId="Web-{B5DC360A-B805-41E6-902E-06746D55EB44}" dt="2020-05-14T15:44:57.753" v="167"/>
        <pc:sldMkLst>
          <pc:docMk/>
          <pc:sldMk cId="0" sldId="266"/>
        </pc:sldMkLst>
        <pc:spChg chg="mod">
          <ac:chgData name="Lara Mack" userId="53e2af8057bb74d4" providerId="Windows Live" clId="Web-{B5DC360A-B805-41E6-902E-06746D55EB44}" dt="2020-05-14T15:44:43.456" v="165" actId="20577"/>
          <ac:spMkLst>
            <pc:docMk/>
            <pc:sldMk cId="0" sldId="266"/>
            <ac:spMk id="1494" creationId="{00000000-0000-0000-0000-000000000000}"/>
          </ac:spMkLst>
        </pc:spChg>
        <pc:picChg chg="del">
          <ac:chgData name="Lara Mack" userId="53e2af8057bb74d4" providerId="Windows Live" clId="Web-{B5DC360A-B805-41E6-902E-06746D55EB44}" dt="2020-05-14T15:44:57.753" v="167"/>
          <ac:picMkLst>
            <pc:docMk/>
            <pc:sldMk cId="0" sldId="266"/>
            <ac:picMk id="9" creationId="{DE62A73D-7919-486B-8640-3BB9A7F93B96}"/>
          </ac:picMkLst>
        </pc:picChg>
      </pc:sldChg>
      <pc:sldChg chg="modSp add ord replId">
        <pc:chgData name="Lara Mack" userId="53e2af8057bb74d4" providerId="Windows Live" clId="Web-{B5DC360A-B805-41E6-902E-06746D55EB44}" dt="2020-05-14T15:43:14.470" v="145" actId="20577"/>
        <pc:sldMkLst>
          <pc:docMk/>
          <pc:sldMk cId="2809339943" sldId="388"/>
        </pc:sldMkLst>
        <pc:spChg chg="mod">
          <ac:chgData name="Lara Mack" userId="53e2af8057bb74d4" providerId="Windows Live" clId="Web-{B5DC360A-B805-41E6-902E-06746D55EB44}" dt="2020-05-14T15:39:35.325" v="3" actId="1076"/>
          <ac:spMkLst>
            <pc:docMk/>
            <pc:sldMk cId="2809339943" sldId="388"/>
            <ac:spMk id="1382" creationId="{00000000-0000-0000-0000-000000000000}"/>
          </ac:spMkLst>
        </pc:spChg>
        <pc:spChg chg="mod">
          <ac:chgData name="Lara Mack" userId="53e2af8057bb74d4" providerId="Windows Live" clId="Web-{B5DC360A-B805-41E6-902E-06746D55EB44}" dt="2020-05-14T15:41:50.343" v="66" actId="20577"/>
          <ac:spMkLst>
            <pc:docMk/>
            <pc:sldMk cId="2809339943" sldId="388"/>
            <ac:spMk id="1383" creationId="{00000000-0000-0000-0000-000000000000}"/>
          </ac:spMkLst>
        </pc:spChg>
        <pc:spChg chg="mod">
          <ac:chgData name="Lara Mack" userId="53e2af8057bb74d4" providerId="Windows Live" clId="Web-{B5DC360A-B805-41E6-902E-06746D55EB44}" dt="2020-05-14T15:43:14.470" v="145" actId="20577"/>
          <ac:spMkLst>
            <pc:docMk/>
            <pc:sldMk cId="2809339943" sldId="388"/>
            <ac:spMk id="1384" creationId="{00000000-0000-0000-0000-000000000000}"/>
          </ac:spMkLst>
        </pc:spChg>
      </pc:sldChg>
    </pc:docChg>
  </pc:docChgLst>
  <pc:docChgLst>
    <pc:chgData name="Nora Baitinger" userId="60b3d4f53c00118c" providerId="LiveId" clId="{072C25CD-DD81-43EC-AB7B-F098E77EE8FE}"/>
    <pc:docChg chg="undo custSel modSld sldOrd">
      <pc:chgData name="Nora Baitinger" userId="60b3d4f53c00118c" providerId="LiveId" clId="{072C25CD-DD81-43EC-AB7B-F098E77EE8FE}" dt="2020-05-14T18:59:58.952" v="1180" actId="1076"/>
      <pc:docMkLst>
        <pc:docMk/>
      </pc:docMkLst>
      <pc:sldChg chg="modNotesTx">
        <pc:chgData name="Nora Baitinger" userId="60b3d4f53c00118c" providerId="LiveId" clId="{072C25CD-DD81-43EC-AB7B-F098E77EE8FE}" dt="2020-05-14T15:35:16.253" v="355" actId="20577"/>
        <pc:sldMkLst>
          <pc:docMk/>
          <pc:sldMk cId="0" sldId="258"/>
        </pc:sldMkLst>
      </pc:sldChg>
      <pc:sldChg chg="modNotesTx">
        <pc:chgData name="Nora Baitinger" userId="60b3d4f53c00118c" providerId="LiveId" clId="{072C25CD-DD81-43EC-AB7B-F098E77EE8FE}" dt="2020-05-14T15:33:41.904" v="224" actId="20577"/>
        <pc:sldMkLst>
          <pc:docMk/>
          <pc:sldMk cId="0" sldId="262"/>
        </pc:sldMkLst>
      </pc:sldChg>
      <pc:sldChg chg="modNotesTx">
        <pc:chgData name="Nora Baitinger" userId="60b3d4f53c00118c" providerId="LiveId" clId="{072C25CD-DD81-43EC-AB7B-F098E77EE8FE}" dt="2020-05-14T15:34:39.065" v="272" actId="20577"/>
        <pc:sldMkLst>
          <pc:docMk/>
          <pc:sldMk cId="0" sldId="271"/>
        </pc:sldMkLst>
      </pc:sldChg>
      <pc:sldChg chg="modNotesTx">
        <pc:chgData name="Nora Baitinger" userId="60b3d4f53c00118c" providerId="LiveId" clId="{072C25CD-DD81-43EC-AB7B-F098E77EE8FE}" dt="2020-05-14T15:35:04.402" v="327" actId="20577"/>
        <pc:sldMkLst>
          <pc:docMk/>
          <pc:sldMk cId="0" sldId="275"/>
        </pc:sldMkLst>
      </pc:sldChg>
      <pc:sldChg chg="modNotesTx">
        <pc:chgData name="Nora Baitinger" userId="60b3d4f53c00118c" providerId="LiveId" clId="{072C25CD-DD81-43EC-AB7B-F098E77EE8FE}" dt="2020-05-14T15:36:55.583" v="539" actId="20577"/>
        <pc:sldMkLst>
          <pc:docMk/>
          <pc:sldMk cId="0" sldId="286"/>
        </pc:sldMkLst>
      </pc:sldChg>
      <pc:sldChg chg="addSp delSp modSp mod modNotesTx">
        <pc:chgData name="Nora Baitinger" userId="60b3d4f53c00118c" providerId="LiveId" clId="{072C25CD-DD81-43EC-AB7B-F098E77EE8FE}" dt="2020-05-14T18:55:05.966" v="1122"/>
        <pc:sldMkLst>
          <pc:docMk/>
          <pc:sldMk cId="2039629783" sldId="382"/>
        </pc:sldMkLst>
        <pc:spChg chg="add del mod">
          <ac:chgData name="Nora Baitinger" userId="60b3d4f53c00118c" providerId="LiveId" clId="{072C25CD-DD81-43EC-AB7B-F098E77EE8FE}" dt="2020-05-14T18:54:59.604" v="1119" actId="21"/>
          <ac:spMkLst>
            <pc:docMk/>
            <pc:sldMk cId="2039629783" sldId="382"/>
            <ac:spMk id="11" creationId="{141323C5-8FAA-4872-A884-283AB586961C}"/>
          </ac:spMkLst>
        </pc:spChg>
        <pc:spChg chg="del">
          <ac:chgData name="Nora Baitinger" userId="60b3d4f53c00118c" providerId="LiveId" clId="{072C25CD-DD81-43EC-AB7B-F098E77EE8FE}" dt="2020-05-14T18:54:59.604" v="1119" actId="21"/>
          <ac:spMkLst>
            <pc:docMk/>
            <pc:sldMk cId="2039629783" sldId="382"/>
            <ac:spMk id="12" creationId="{E21964A9-52A2-40AD-BAC2-F9A89A965875}"/>
          </ac:spMkLst>
        </pc:spChg>
        <pc:spChg chg="del">
          <ac:chgData name="Nora Baitinger" userId="60b3d4f53c00118c" providerId="LiveId" clId="{072C25CD-DD81-43EC-AB7B-F098E77EE8FE}" dt="2020-05-14T18:54:59.604" v="1119" actId="21"/>
          <ac:spMkLst>
            <pc:docMk/>
            <pc:sldMk cId="2039629783" sldId="382"/>
            <ac:spMk id="13" creationId="{5CC6D618-A9D3-4DFD-94A0-9BAB0A6FE0F4}"/>
          </ac:spMkLst>
        </pc:spChg>
        <pc:spChg chg="add del mod">
          <ac:chgData name="Nora Baitinger" userId="60b3d4f53c00118c" providerId="LiveId" clId="{072C25CD-DD81-43EC-AB7B-F098E77EE8FE}" dt="2020-05-14T18:54:59.604" v="1119" actId="21"/>
          <ac:spMkLst>
            <pc:docMk/>
            <pc:sldMk cId="2039629783" sldId="382"/>
            <ac:spMk id="14" creationId="{10B766D2-FB0A-4774-8862-4124DFB2EEC7}"/>
          </ac:spMkLst>
        </pc:spChg>
        <pc:picChg chg="del mod modCrop">
          <ac:chgData name="Nora Baitinger" userId="60b3d4f53c00118c" providerId="LiveId" clId="{072C25CD-DD81-43EC-AB7B-F098E77EE8FE}" dt="2020-05-14T18:54:59.604" v="1119" actId="21"/>
          <ac:picMkLst>
            <pc:docMk/>
            <pc:sldMk cId="2039629783" sldId="382"/>
            <ac:picMk id="4" creationId="{CA0AFB81-E6CC-41D6-963E-0681BE77DA61}"/>
          </ac:picMkLst>
        </pc:picChg>
        <pc:picChg chg="del mod modCrop">
          <ac:chgData name="Nora Baitinger" userId="60b3d4f53c00118c" providerId="LiveId" clId="{072C25CD-DD81-43EC-AB7B-F098E77EE8FE}" dt="2020-05-14T18:54:59.604" v="1119" actId="21"/>
          <ac:picMkLst>
            <pc:docMk/>
            <pc:sldMk cId="2039629783" sldId="382"/>
            <ac:picMk id="10" creationId="{C411AB10-9C5C-4BC3-B962-76729ACA7BC8}"/>
          </ac:picMkLst>
        </pc:picChg>
        <pc:picChg chg="add del mod">
          <ac:chgData name="Nora Baitinger" userId="60b3d4f53c00118c" providerId="LiveId" clId="{072C25CD-DD81-43EC-AB7B-F098E77EE8FE}" dt="2020-05-14T18:54:59.604" v="1119" actId="21"/>
          <ac:picMkLst>
            <pc:docMk/>
            <pc:sldMk cId="2039629783" sldId="382"/>
            <ac:picMk id="15" creationId="{4B45E779-FDE3-4227-A8BE-2CC7562C6DE1}"/>
          </ac:picMkLst>
        </pc:picChg>
        <pc:picChg chg="add del mod">
          <ac:chgData name="Nora Baitinger" userId="60b3d4f53c00118c" providerId="LiveId" clId="{072C25CD-DD81-43EC-AB7B-F098E77EE8FE}" dt="2020-05-14T18:54:59.604" v="1119" actId="21"/>
          <ac:picMkLst>
            <pc:docMk/>
            <pc:sldMk cId="2039629783" sldId="382"/>
            <ac:picMk id="16" creationId="{C1267AC6-CDA2-4407-B35D-C7CCA9F441FF}"/>
          </ac:picMkLst>
        </pc:picChg>
        <pc:picChg chg="add mod">
          <ac:chgData name="Nora Baitinger" userId="60b3d4f53c00118c" providerId="LiveId" clId="{072C25CD-DD81-43EC-AB7B-F098E77EE8FE}" dt="2020-05-14T18:55:05.966" v="1122"/>
          <ac:picMkLst>
            <pc:docMk/>
            <pc:sldMk cId="2039629783" sldId="382"/>
            <ac:picMk id="17" creationId="{59DE0A66-C256-425D-B4E4-DCBD79FE76C3}"/>
          </ac:picMkLst>
        </pc:picChg>
      </pc:sldChg>
      <pc:sldChg chg="addSp delSp modSp mod ord modNotesTx">
        <pc:chgData name="Nora Baitinger" userId="60b3d4f53c00118c" providerId="LiveId" clId="{072C25CD-DD81-43EC-AB7B-F098E77EE8FE}" dt="2020-05-14T18:59:58.952" v="1180" actId="1076"/>
        <pc:sldMkLst>
          <pc:docMk/>
          <pc:sldMk cId="2193868092" sldId="383"/>
        </pc:sldMkLst>
        <pc:spChg chg="del mod">
          <ac:chgData name="Nora Baitinger" userId="60b3d4f53c00118c" providerId="LiveId" clId="{072C25CD-DD81-43EC-AB7B-F098E77EE8FE}" dt="2020-05-14T18:56:38.604" v="1166" actId="478"/>
          <ac:spMkLst>
            <pc:docMk/>
            <pc:sldMk cId="2193868092" sldId="383"/>
            <ac:spMk id="2" creationId="{000918F5-DE0F-4088-ACD8-EE0AB925A7F2}"/>
          </ac:spMkLst>
        </pc:spChg>
        <pc:spChg chg="add del">
          <ac:chgData name="Nora Baitinger" userId="60b3d4f53c00118c" providerId="LiveId" clId="{072C25CD-DD81-43EC-AB7B-F098E77EE8FE}" dt="2020-05-14T18:56:18.335" v="1134" actId="478"/>
          <ac:spMkLst>
            <pc:docMk/>
            <pc:sldMk cId="2193868092" sldId="383"/>
            <ac:spMk id="4" creationId="{28D3A99F-00AA-4B03-A808-CC1F6241A7BB}"/>
          </ac:spMkLst>
        </pc:spChg>
        <pc:spChg chg="del">
          <ac:chgData name="Nora Baitinger" userId="60b3d4f53c00118c" providerId="LiveId" clId="{072C25CD-DD81-43EC-AB7B-F098E77EE8FE}" dt="2020-05-14T18:57:26.790" v="1175" actId="478"/>
          <ac:spMkLst>
            <pc:docMk/>
            <pc:sldMk cId="2193868092" sldId="383"/>
            <ac:spMk id="17" creationId="{D700E615-BE5D-43AD-BCAE-31196DEF16F6}"/>
          </ac:spMkLst>
        </pc:spChg>
        <pc:spChg chg="del mod">
          <ac:chgData name="Nora Baitinger" userId="60b3d4f53c00118c" providerId="LiveId" clId="{072C25CD-DD81-43EC-AB7B-F098E77EE8FE}" dt="2020-05-14T18:56:36.774" v="1165" actId="478"/>
          <ac:spMkLst>
            <pc:docMk/>
            <pc:sldMk cId="2193868092" sldId="383"/>
            <ac:spMk id="18" creationId="{EF4DEADC-992D-4217-A880-9BF6B876B514}"/>
          </ac:spMkLst>
        </pc:spChg>
        <pc:spChg chg="del mod">
          <ac:chgData name="Nora Baitinger" userId="60b3d4f53c00118c" providerId="LiveId" clId="{072C25CD-DD81-43EC-AB7B-F098E77EE8FE}" dt="2020-05-14T18:55:25.285" v="1126" actId="478"/>
          <ac:spMkLst>
            <pc:docMk/>
            <pc:sldMk cId="2193868092" sldId="383"/>
            <ac:spMk id="19" creationId="{7CF799FF-2710-4478-A65A-76A532BA22B2}"/>
          </ac:spMkLst>
        </pc:spChg>
        <pc:spChg chg="del">
          <ac:chgData name="Nora Baitinger" userId="60b3d4f53c00118c" providerId="LiveId" clId="{072C25CD-DD81-43EC-AB7B-F098E77EE8FE}" dt="2020-05-14T18:56:54.606" v="1168" actId="478"/>
          <ac:spMkLst>
            <pc:docMk/>
            <pc:sldMk cId="2193868092" sldId="383"/>
            <ac:spMk id="20" creationId="{317ED523-5BA0-406F-A9C2-F3F4B5E8F2BB}"/>
          </ac:spMkLst>
        </pc:spChg>
        <pc:spChg chg="del">
          <ac:chgData name="Nora Baitinger" userId="60b3d4f53c00118c" providerId="LiveId" clId="{072C25CD-DD81-43EC-AB7B-F098E77EE8FE}" dt="2020-05-14T18:55:31.941" v="1127" actId="478"/>
          <ac:spMkLst>
            <pc:docMk/>
            <pc:sldMk cId="2193868092" sldId="383"/>
            <ac:spMk id="21" creationId="{891BB9FE-0231-4037-A5E5-C0B6E4A67DB3}"/>
          </ac:spMkLst>
        </pc:spChg>
        <pc:spChg chg="add del mod">
          <ac:chgData name="Nora Baitinger" userId="60b3d4f53c00118c" providerId="LiveId" clId="{072C25CD-DD81-43EC-AB7B-F098E77EE8FE}" dt="2020-05-14T18:56:30.455" v="1164" actId="1035"/>
          <ac:spMkLst>
            <pc:docMk/>
            <pc:sldMk cId="2193868092" sldId="383"/>
            <ac:spMk id="25" creationId="{40846C79-1A10-4BDD-98D9-46F90F23481F}"/>
          </ac:spMkLst>
        </pc:spChg>
        <pc:spChg chg="add del mod">
          <ac:chgData name="Nora Baitinger" userId="60b3d4f53c00118c" providerId="LiveId" clId="{072C25CD-DD81-43EC-AB7B-F098E77EE8FE}" dt="2020-05-14T18:56:30.455" v="1164" actId="1035"/>
          <ac:spMkLst>
            <pc:docMk/>
            <pc:sldMk cId="2193868092" sldId="383"/>
            <ac:spMk id="26" creationId="{7FA5F8B6-044B-4451-BD9C-C14BF8A50890}"/>
          </ac:spMkLst>
        </pc:spChg>
        <pc:spChg chg="add mod">
          <ac:chgData name="Nora Baitinger" userId="60b3d4f53c00118c" providerId="LiveId" clId="{072C25CD-DD81-43EC-AB7B-F098E77EE8FE}" dt="2020-05-14T18:59:58.952" v="1180" actId="1076"/>
          <ac:spMkLst>
            <pc:docMk/>
            <pc:sldMk cId="2193868092" sldId="383"/>
            <ac:spMk id="29" creationId="{948DF84A-C429-45A2-B64F-2670EDD8E1A7}"/>
          </ac:spMkLst>
        </pc:spChg>
        <pc:spChg chg="add mod">
          <ac:chgData name="Nora Baitinger" userId="60b3d4f53c00118c" providerId="LiveId" clId="{072C25CD-DD81-43EC-AB7B-F098E77EE8FE}" dt="2020-05-14T18:57:33.356" v="1176" actId="1076"/>
          <ac:spMkLst>
            <pc:docMk/>
            <pc:sldMk cId="2193868092" sldId="383"/>
            <ac:spMk id="30" creationId="{D927C77A-D87E-42C3-B410-D23C485C1DA9}"/>
          </ac:spMkLst>
        </pc:spChg>
        <pc:spChg chg="del">
          <ac:chgData name="Nora Baitinger" userId="60b3d4f53c00118c" providerId="LiveId" clId="{072C25CD-DD81-43EC-AB7B-F098E77EE8FE}" dt="2020-05-14T18:54:25.728" v="1113" actId="21"/>
          <ac:spMkLst>
            <pc:docMk/>
            <pc:sldMk cId="2193868092" sldId="383"/>
            <ac:spMk id="1618" creationId="{00000000-0000-0000-0000-000000000000}"/>
          </ac:spMkLst>
        </pc:spChg>
        <pc:spChg chg="del">
          <ac:chgData name="Nora Baitinger" userId="60b3d4f53c00118c" providerId="LiveId" clId="{072C25CD-DD81-43EC-AB7B-F098E77EE8FE}" dt="2020-05-14T18:54:25.728" v="1113" actId="21"/>
          <ac:spMkLst>
            <pc:docMk/>
            <pc:sldMk cId="2193868092" sldId="383"/>
            <ac:spMk id="1622" creationId="{00000000-0000-0000-0000-000000000000}"/>
          </ac:spMkLst>
        </pc:spChg>
        <pc:picChg chg="add del mod">
          <ac:chgData name="Nora Baitinger" userId="60b3d4f53c00118c" providerId="LiveId" clId="{072C25CD-DD81-43EC-AB7B-F098E77EE8FE}" dt="2020-05-14T18:55:04.643" v="1121" actId="21"/>
          <ac:picMkLst>
            <pc:docMk/>
            <pc:sldMk cId="2193868092" sldId="383"/>
            <ac:picMk id="5" creationId="{33949823-1B59-4E04-B390-BD4381B638FD}"/>
          </ac:picMkLst>
        </pc:picChg>
        <pc:picChg chg="del mod">
          <ac:chgData name="Nora Baitinger" userId="60b3d4f53c00118c" providerId="LiveId" clId="{072C25CD-DD81-43EC-AB7B-F098E77EE8FE}" dt="2020-05-14T18:54:23.015" v="1112" actId="478"/>
          <ac:picMkLst>
            <pc:docMk/>
            <pc:sldMk cId="2193868092" sldId="383"/>
            <ac:picMk id="6" creationId="{567CB448-9D32-44A5-829E-9D2A133D958D}"/>
          </ac:picMkLst>
        </pc:picChg>
        <pc:picChg chg="del">
          <ac:chgData name="Nora Baitinger" userId="60b3d4f53c00118c" providerId="LiveId" clId="{072C25CD-DD81-43EC-AB7B-F098E77EE8FE}" dt="2020-05-14T18:54:25.728" v="1113" actId="21"/>
          <ac:picMkLst>
            <pc:docMk/>
            <pc:sldMk cId="2193868092" sldId="383"/>
            <ac:picMk id="10" creationId="{CAA69B67-5583-4254-A337-D7CB39A9CA8A}"/>
          </ac:picMkLst>
        </pc:picChg>
        <pc:picChg chg="del">
          <ac:chgData name="Nora Baitinger" userId="60b3d4f53c00118c" providerId="LiveId" clId="{072C25CD-DD81-43EC-AB7B-F098E77EE8FE}" dt="2020-05-14T18:54:25.728" v="1113" actId="21"/>
          <ac:picMkLst>
            <pc:docMk/>
            <pc:sldMk cId="2193868092" sldId="383"/>
            <ac:picMk id="13" creationId="{F3E3E3D7-8B6F-479F-9683-77A650A2A474}"/>
          </ac:picMkLst>
        </pc:picChg>
        <pc:picChg chg="add mod modCrop">
          <ac:chgData name="Nora Baitinger" userId="60b3d4f53c00118c" providerId="LiveId" clId="{072C25CD-DD81-43EC-AB7B-F098E77EE8FE}" dt="2020-05-14T18:57:10.800" v="1170" actId="732"/>
          <ac:picMkLst>
            <pc:docMk/>
            <pc:sldMk cId="2193868092" sldId="383"/>
            <ac:picMk id="23" creationId="{4483B4F0-0AE1-440A-918B-D891A4042007}"/>
          </ac:picMkLst>
        </pc:picChg>
        <pc:picChg chg="add del mod modCrop">
          <ac:chgData name="Nora Baitinger" userId="60b3d4f53c00118c" providerId="LiveId" clId="{072C25CD-DD81-43EC-AB7B-F098E77EE8FE}" dt="2020-05-14T18:57:24.371" v="1174" actId="732"/>
          <ac:picMkLst>
            <pc:docMk/>
            <pc:sldMk cId="2193868092" sldId="383"/>
            <ac:picMk id="24" creationId="{4CAB00BE-83F3-4AA9-9CBA-DD195BF27CC6}"/>
          </ac:picMkLst>
        </pc:picChg>
        <pc:picChg chg="add mod">
          <ac:chgData name="Nora Baitinger" userId="60b3d4f53c00118c" providerId="LiveId" clId="{072C25CD-DD81-43EC-AB7B-F098E77EE8FE}" dt="2020-05-14T18:57:51.402" v="1178" actId="1076"/>
          <ac:picMkLst>
            <pc:docMk/>
            <pc:sldMk cId="2193868092" sldId="383"/>
            <ac:picMk id="31" creationId="{070A70B9-C413-4874-A2A2-F71CF9900D82}"/>
          </ac:picMkLst>
        </pc:picChg>
        <pc:picChg chg="add mod">
          <ac:chgData name="Nora Baitinger" userId="60b3d4f53c00118c" providerId="LiveId" clId="{072C25CD-DD81-43EC-AB7B-F098E77EE8FE}" dt="2020-05-14T18:58:00.457" v="1179" actId="1076"/>
          <ac:picMkLst>
            <pc:docMk/>
            <pc:sldMk cId="2193868092" sldId="383"/>
            <ac:picMk id="32" creationId="{BCDCCDDE-C037-46AD-85CE-2EBFBCFF0B99}"/>
          </ac:picMkLst>
        </pc:picChg>
      </pc:sldChg>
      <pc:sldChg chg="modNotesTx">
        <pc:chgData name="Nora Baitinger" userId="60b3d4f53c00118c" providerId="LiveId" clId="{072C25CD-DD81-43EC-AB7B-F098E77EE8FE}" dt="2020-05-14T15:37:55.103" v="555" actId="20577"/>
        <pc:sldMkLst>
          <pc:docMk/>
          <pc:sldMk cId="1048919584" sldId="384"/>
        </pc:sldMkLst>
      </pc:sldChg>
      <pc:sldChg chg="modNotesTx">
        <pc:chgData name="Nora Baitinger" userId="60b3d4f53c00118c" providerId="LiveId" clId="{072C25CD-DD81-43EC-AB7B-F098E77EE8FE}" dt="2020-05-14T15:39:08.326" v="675" actId="20577"/>
        <pc:sldMkLst>
          <pc:docMk/>
          <pc:sldMk cId="1560158048" sldId="385"/>
        </pc:sldMkLst>
      </pc:sldChg>
      <pc:sldChg chg="modNotesTx">
        <pc:chgData name="Nora Baitinger" userId="60b3d4f53c00118c" providerId="LiveId" clId="{072C25CD-DD81-43EC-AB7B-F098E77EE8FE}" dt="2020-05-14T15:38:39.854" v="659" actId="20577"/>
        <pc:sldMkLst>
          <pc:docMk/>
          <pc:sldMk cId="3822545042" sldId="387"/>
        </pc:sldMkLst>
      </pc:sldChg>
    </pc:docChg>
  </pc:docChgLst>
  <pc:docChgLst>
    <pc:chgData name="Lara Mack" userId="53e2af8057bb74d4" providerId="LiveId" clId="{5499BDE8-0111-4C6E-80AE-14D9174341E9}"/>
    <pc:docChg chg="undo custSel addSld delSld modSld sldOrd">
      <pc:chgData name="Lara Mack" userId="53e2af8057bb74d4" providerId="LiveId" clId="{5499BDE8-0111-4C6E-80AE-14D9174341E9}" dt="2020-05-14T18:03:10.039" v="2622" actId="1076"/>
      <pc:docMkLst>
        <pc:docMk/>
      </pc:docMkLst>
      <pc:sldChg chg="del">
        <pc:chgData name="Lara Mack" userId="53e2af8057bb74d4" providerId="LiveId" clId="{5499BDE8-0111-4C6E-80AE-14D9174341E9}" dt="2020-05-14T17:09:26.986" v="2316" actId="47"/>
        <pc:sldMkLst>
          <pc:docMk/>
          <pc:sldMk cId="0" sldId="257"/>
        </pc:sldMkLst>
      </pc:sldChg>
      <pc:sldChg chg="addSp modSp add del mod modTransition modNotesTx">
        <pc:chgData name="Lara Mack" userId="53e2af8057bb74d4" providerId="LiveId" clId="{5499BDE8-0111-4C6E-80AE-14D9174341E9}" dt="2020-05-14T17:54:37.589" v="2547"/>
        <pc:sldMkLst>
          <pc:docMk/>
          <pc:sldMk cId="0" sldId="258"/>
        </pc:sldMkLst>
        <pc:spChg chg="mod">
          <ac:chgData name="Lara Mack" userId="53e2af8057bb74d4" providerId="LiveId" clId="{5499BDE8-0111-4C6E-80AE-14D9174341E9}" dt="2020-05-14T17:06:20.182" v="2280" actId="1076"/>
          <ac:spMkLst>
            <pc:docMk/>
            <pc:sldMk cId="0" sldId="258"/>
            <ac:spMk id="18" creationId="{06A78F19-C71E-4179-99A7-F3506F0D0811}"/>
          </ac:spMkLst>
        </pc:spChg>
        <pc:spChg chg="add mod">
          <ac:chgData name="Lara Mack" userId="53e2af8057bb74d4" providerId="LiveId" clId="{5499BDE8-0111-4C6E-80AE-14D9174341E9}" dt="2020-05-13T12:13:42.811" v="160"/>
          <ac:spMkLst>
            <pc:docMk/>
            <pc:sldMk cId="0" sldId="258"/>
            <ac:spMk id="20" creationId="{2610FBB1-CE9D-4CED-BF32-A882BD1F156A}"/>
          </ac:spMkLst>
        </pc:spChg>
        <pc:spChg chg="add mod">
          <ac:chgData name="Lara Mack" userId="53e2af8057bb74d4" providerId="LiveId" clId="{5499BDE8-0111-4C6E-80AE-14D9174341E9}" dt="2020-05-14T15:59:24.353" v="2087"/>
          <ac:spMkLst>
            <pc:docMk/>
            <pc:sldMk cId="0" sldId="258"/>
            <ac:spMk id="21" creationId="{44B9550A-EB3E-44F0-9E87-6C5E8C98CFC4}"/>
          </ac:spMkLst>
        </pc:spChg>
        <pc:spChg chg="add mod">
          <ac:chgData name="Lara Mack" userId="53e2af8057bb74d4" providerId="LiveId" clId="{5499BDE8-0111-4C6E-80AE-14D9174341E9}" dt="2020-05-14T17:54:37.589" v="2547"/>
          <ac:spMkLst>
            <pc:docMk/>
            <pc:sldMk cId="0" sldId="258"/>
            <ac:spMk id="25" creationId="{62244F69-B8ED-4B08-8E39-100F3505D8CF}"/>
          </ac:spMkLst>
        </pc:spChg>
      </pc:sldChg>
      <pc:sldChg chg="del">
        <pc:chgData name="Lara Mack" userId="53e2af8057bb74d4" providerId="LiveId" clId="{5499BDE8-0111-4C6E-80AE-14D9174341E9}" dt="2020-05-14T17:09:28.101" v="2317" actId="47"/>
        <pc:sldMkLst>
          <pc:docMk/>
          <pc:sldMk cId="0" sldId="259"/>
        </pc:sldMkLst>
      </pc:sldChg>
      <pc:sldChg chg="del">
        <pc:chgData name="Lara Mack" userId="53e2af8057bb74d4" providerId="LiveId" clId="{5499BDE8-0111-4C6E-80AE-14D9174341E9}" dt="2020-05-14T17:09:26.386" v="2315" actId="47"/>
        <pc:sldMkLst>
          <pc:docMk/>
          <pc:sldMk cId="0" sldId="260"/>
        </pc:sldMkLst>
      </pc:sldChg>
      <pc:sldChg chg="del">
        <pc:chgData name="Lara Mack" userId="53e2af8057bb74d4" providerId="LiveId" clId="{5499BDE8-0111-4C6E-80AE-14D9174341E9}" dt="2020-05-14T17:09:28.687" v="2318" actId="47"/>
        <pc:sldMkLst>
          <pc:docMk/>
          <pc:sldMk cId="0" sldId="261"/>
        </pc:sldMkLst>
      </pc:sldChg>
      <pc:sldChg chg="addSp modSp mod modTransition modNotesTx">
        <pc:chgData name="Lara Mack" userId="53e2af8057bb74d4" providerId="LiveId" clId="{5499BDE8-0111-4C6E-80AE-14D9174341E9}" dt="2020-05-14T17:54:30.165" v="2544"/>
        <pc:sldMkLst>
          <pc:docMk/>
          <pc:sldMk cId="0" sldId="262"/>
        </pc:sldMkLst>
        <pc:spChg chg="mod">
          <ac:chgData name="Lara Mack" userId="53e2af8057bb74d4" providerId="LiveId" clId="{5499BDE8-0111-4C6E-80AE-14D9174341E9}" dt="2020-05-14T15:55:11.027" v="2086" actId="20577"/>
          <ac:spMkLst>
            <pc:docMk/>
            <pc:sldMk cId="0" sldId="262"/>
            <ac:spMk id="16" creationId="{F8A9C45B-662A-4594-99E6-8F8888EBBBB1}"/>
          </ac:spMkLst>
        </pc:spChg>
        <pc:spChg chg="mod">
          <ac:chgData name="Lara Mack" userId="53e2af8057bb74d4" providerId="LiveId" clId="{5499BDE8-0111-4C6E-80AE-14D9174341E9}" dt="2020-05-14T15:55:00.235" v="2062" actId="20577"/>
          <ac:spMkLst>
            <pc:docMk/>
            <pc:sldMk cId="0" sldId="262"/>
            <ac:spMk id="20" creationId="{995EB9BC-E331-41E3-805B-5DB1940326A0}"/>
          </ac:spMkLst>
        </pc:spChg>
        <pc:spChg chg="mod">
          <ac:chgData name="Lara Mack" userId="53e2af8057bb74d4" providerId="LiveId" clId="{5499BDE8-0111-4C6E-80AE-14D9174341E9}" dt="2020-05-14T17:04:14.149" v="2262" actId="1076"/>
          <ac:spMkLst>
            <pc:docMk/>
            <pc:sldMk cId="0" sldId="262"/>
            <ac:spMk id="21" creationId="{190C793D-5422-480B-8A57-4724B07F3688}"/>
          </ac:spMkLst>
        </pc:spChg>
        <pc:spChg chg="add mod">
          <ac:chgData name="Lara Mack" userId="53e2af8057bb74d4" providerId="LiveId" clId="{5499BDE8-0111-4C6E-80AE-14D9174341E9}" dt="2020-05-14T17:54:30.165" v="2544"/>
          <ac:spMkLst>
            <pc:docMk/>
            <pc:sldMk cId="0" sldId="262"/>
            <ac:spMk id="24" creationId="{699AC066-DE60-431B-8F24-F3A7612A5CE9}"/>
          </ac:spMkLst>
        </pc:spChg>
        <pc:spChg chg="mod">
          <ac:chgData name="Lara Mack" userId="53e2af8057bb74d4" providerId="LiveId" clId="{5499BDE8-0111-4C6E-80AE-14D9174341E9}" dt="2020-05-14T15:54:39.584" v="2035" actId="20577"/>
          <ac:spMkLst>
            <pc:docMk/>
            <pc:sldMk cId="0" sldId="262"/>
            <ac:spMk id="1447" creationId="{00000000-0000-0000-0000-000000000000}"/>
          </ac:spMkLst>
        </pc:spChg>
        <pc:spChg chg="mod">
          <ac:chgData name="Lara Mack" userId="53e2af8057bb74d4" providerId="LiveId" clId="{5499BDE8-0111-4C6E-80AE-14D9174341E9}" dt="2020-05-14T15:54:03.299" v="2016" actId="20577"/>
          <ac:spMkLst>
            <pc:docMk/>
            <pc:sldMk cId="0" sldId="262"/>
            <ac:spMk id="1448" creationId="{00000000-0000-0000-0000-000000000000}"/>
          </ac:spMkLst>
        </pc:spChg>
      </pc:sldChg>
      <pc:sldChg chg="addSp delSp modSp add del mod ord modTransition">
        <pc:chgData name="Lara Mack" userId="53e2af8057bb74d4" providerId="LiveId" clId="{5499BDE8-0111-4C6E-80AE-14D9174341E9}" dt="2020-05-14T17:54:47.350" v="2556"/>
        <pc:sldMkLst>
          <pc:docMk/>
          <pc:sldMk cId="0" sldId="264"/>
        </pc:sldMkLst>
        <pc:spChg chg="add del mod">
          <ac:chgData name="Lara Mack" userId="53e2af8057bb74d4" providerId="LiveId" clId="{5499BDE8-0111-4C6E-80AE-14D9174341E9}" dt="2020-05-13T13:18:34.366" v="392" actId="478"/>
          <ac:spMkLst>
            <pc:docMk/>
            <pc:sldMk cId="0" sldId="264"/>
            <ac:spMk id="12" creationId="{AFFA65EA-794F-409A-AD5F-E137C2D00609}"/>
          </ac:spMkLst>
        </pc:spChg>
        <pc:spChg chg="add mod">
          <ac:chgData name="Lara Mack" userId="53e2af8057bb74d4" providerId="LiveId" clId="{5499BDE8-0111-4C6E-80AE-14D9174341E9}" dt="2020-05-13T13:18:48.157" v="432" actId="20577"/>
          <ac:spMkLst>
            <pc:docMk/>
            <pc:sldMk cId="0" sldId="264"/>
            <ac:spMk id="13" creationId="{5BA8C30C-23E8-45A7-ACF5-990F33996366}"/>
          </ac:spMkLst>
        </pc:spChg>
        <pc:spChg chg="add mod">
          <ac:chgData name="Lara Mack" userId="53e2af8057bb74d4" providerId="LiveId" clId="{5499BDE8-0111-4C6E-80AE-14D9174341E9}" dt="2020-05-14T15:59:32.873" v="2088"/>
          <ac:spMkLst>
            <pc:docMk/>
            <pc:sldMk cId="0" sldId="264"/>
            <ac:spMk id="14" creationId="{81BC8F4F-EA4E-4C44-9EB7-FF7907E39612}"/>
          </ac:spMkLst>
        </pc:spChg>
        <pc:spChg chg="add mod">
          <ac:chgData name="Lara Mack" userId="53e2af8057bb74d4" providerId="LiveId" clId="{5499BDE8-0111-4C6E-80AE-14D9174341E9}" dt="2020-05-13T13:24:49.070" v="587" actId="1076"/>
          <ac:spMkLst>
            <pc:docMk/>
            <pc:sldMk cId="0" sldId="264"/>
            <ac:spMk id="15" creationId="{29DE39E2-EA4A-467D-8BA7-A543457F5C68}"/>
          </ac:spMkLst>
        </pc:spChg>
        <pc:spChg chg="add mod ord">
          <ac:chgData name="Lara Mack" userId="53e2af8057bb74d4" providerId="LiveId" clId="{5499BDE8-0111-4C6E-80AE-14D9174341E9}" dt="2020-05-13T13:24:49.070" v="587" actId="1076"/>
          <ac:spMkLst>
            <pc:docMk/>
            <pc:sldMk cId="0" sldId="264"/>
            <ac:spMk id="16" creationId="{DC5D8F6B-1663-4254-B7ED-EBF8D9795AA6}"/>
          </ac:spMkLst>
        </pc:spChg>
        <pc:spChg chg="add mod">
          <ac:chgData name="Lara Mack" userId="53e2af8057bb74d4" providerId="LiveId" clId="{5499BDE8-0111-4C6E-80AE-14D9174341E9}" dt="2020-05-14T15:04:53.222" v="1893"/>
          <ac:spMkLst>
            <pc:docMk/>
            <pc:sldMk cId="0" sldId="264"/>
            <ac:spMk id="17" creationId="{C04713E8-43A0-4C32-AC40-A91156BC6D3D}"/>
          </ac:spMkLst>
        </pc:spChg>
        <pc:spChg chg="add mod">
          <ac:chgData name="Lara Mack" userId="53e2af8057bb74d4" providerId="LiveId" clId="{5499BDE8-0111-4C6E-80AE-14D9174341E9}" dt="2020-05-14T17:54:47.350" v="2556"/>
          <ac:spMkLst>
            <pc:docMk/>
            <pc:sldMk cId="0" sldId="264"/>
            <ac:spMk id="18" creationId="{3E8EB8A0-E1C2-4A5A-9BD9-F26442D2AE8E}"/>
          </ac:spMkLst>
        </pc:spChg>
        <pc:spChg chg="del">
          <ac:chgData name="Lara Mack" userId="53e2af8057bb74d4" providerId="LiveId" clId="{5499BDE8-0111-4C6E-80AE-14D9174341E9}" dt="2020-05-13T13:19:29.429" v="436" actId="478"/>
          <ac:spMkLst>
            <pc:docMk/>
            <pc:sldMk cId="0" sldId="264"/>
            <ac:spMk id="1468" creationId="{00000000-0000-0000-0000-000000000000}"/>
          </ac:spMkLst>
        </pc:spChg>
        <pc:spChg chg="mod">
          <ac:chgData name="Lara Mack" userId="53e2af8057bb74d4" providerId="LiveId" clId="{5499BDE8-0111-4C6E-80AE-14D9174341E9}" dt="2020-05-13T13:19:48.670" v="444" actId="1076"/>
          <ac:spMkLst>
            <pc:docMk/>
            <pc:sldMk cId="0" sldId="264"/>
            <ac:spMk id="1469" creationId="{00000000-0000-0000-0000-000000000000}"/>
          </ac:spMkLst>
        </pc:spChg>
        <pc:spChg chg="del">
          <ac:chgData name="Lara Mack" userId="53e2af8057bb74d4" providerId="LiveId" clId="{5499BDE8-0111-4C6E-80AE-14D9174341E9}" dt="2020-05-13T13:20:51.717" v="481" actId="478"/>
          <ac:spMkLst>
            <pc:docMk/>
            <pc:sldMk cId="0" sldId="264"/>
            <ac:spMk id="1470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49.029" v="480" actId="1076"/>
          <ac:spMkLst>
            <pc:docMk/>
            <pc:sldMk cId="0" sldId="264"/>
            <ac:spMk id="1471" creationId="{00000000-0000-0000-0000-000000000000}"/>
          </ac:spMkLst>
        </pc:spChg>
        <pc:spChg chg="del">
          <ac:chgData name="Lara Mack" userId="53e2af8057bb74d4" providerId="LiveId" clId="{5499BDE8-0111-4C6E-80AE-14D9174341E9}" dt="2020-05-13T13:20:10.558" v="450" actId="478"/>
          <ac:spMkLst>
            <pc:docMk/>
            <pc:sldMk cId="0" sldId="264"/>
            <ac:spMk id="1472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30.046" v="459" actId="1076"/>
          <ac:spMkLst>
            <pc:docMk/>
            <pc:sldMk cId="0" sldId="264"/>
            <ac:spMk id="1473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01.192" v="447" actId="164"/>
          <ac:spMkLst>
            <pc:docMk/>
            <pc:sldMk cId="0" sldId="264"/>
            <ac:spMk id="1474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01.192" v="447" actId="164"/>
          <ac:spMkLst>
            <pc:docMk/>
            <pc:sldMk cId="0" sldId="264"/>
            <ac:spMk id="1475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01.192" v="447" actId="164"/>
          <ac:spMkLst>
            <pc:docMk/>
            <pc:sldMk cId="0" sldId="264"/>
            <ac:spMk id="1476" creationId="{00000000-0000-0000-0000-000000000000}"/>
          </ac:spMkLst>
        </pc:spChg>
        <pc:spChg chg="mod">
          <ac:chgData name="Lara Mack" userId="53e2af8057bb74d4" providerId="LiveId" clId="{5499BDE8-0111-4C6E-80AE-14D9174341E9}" dt="2020-05-13T13:20:01.192" v="447" actId="164"/>
          <ac:spMkLst>
            <pc:docMk/>
            <pc:sldMk cId="0" sldId="264"/>
            <ac:spMk id="1477" creationId="{00000000-0000-0000-0000-000000000000}"/>
          </ac:spMkLst>
        </pc:spChg>
        <pc:grpChg chg="add mod">
          <ac:chgData name="Lara Mack" userId="53e2af8057bb74d4" providerId="LiveId" clId="{5499BDE8-0111-4C6E-80AE-14D9174341E9}" dt="2020-05-13T13:20:04.766" v="448" actId="1076"/>
          <ac:grpSpMkLst>
            <pc:docMk/>
            <pc:sldMk cId="0" sldId="264"/>
            <ac:grpSpMk id="2" creationId="{35A16295-5C2A-4758-A91B-971160C9754E}"/>
          </ac:grpSpMkLst>
        </pc:grpChg>
      </pc:sldChg>
      <pc:sldChg chg="addSp delSp modSp add del mod modTransition">
        <pc:chgData name="Lara Mack" userId="53e2af8057bb74d4" providerId="LiveId" clId="{5499BDE8-0111-4C6E-80AE-14D9174341E9}" dt="2020-05-14T17:54:48.135" v="2557"/>
        <pc:sldMkLst>
          <pc:docMk/>
          <pc:sldMk cId="0" sldId="265"/>
        </pc:sldMkLst>
        <pc:spChg chg="add mod">
          <ac:chgData name="Lara Mack" userId="53e2af8057bb74d4" providerId="LiveId" clId="{5499BDE8-0111-4C6E-80AE-14D9174341E9}" dt="2020-05-14T15:59:34.600" v="2089"/>
          <ac:spMkLst>
            <pc:docMk/>
            <pc:sldMk cId="0" sldId="265"/>
            <ac:spMk id="6" creationId="{E40057B5-7695-4503-905E-CD0B57CA24DC}"/>
          </ac:spMkLst>
        </pc:spChg>
        <pc:spChg chg="add mod">
          <ac:chgData name="Lara Mack" userId="53e2af8057bb74d4" providerId="LiveId" clId="{5499BDE8-0111-4C6E-80AE-14D9174341E9}" dt="2020-05-14T17:54:48.135" v="2557"/>
          <ac:spMkLst>
            <pc:docMk/>
            <pc:sldMk cId="0" sldId="265"/>
            <ac:spMk id="7" creationId="{E00FA61A-5392-4BF9-9E1F-8B6803BEFBD0}"/>
          </ac:spMkLst>
        </pc:spChg>
        <pc:spChg chg="add mod">
          <ac:chgData name="Lara Mack" userId="53e2af8057bb74d4" providerId="LiveId" clId="{5499BDE8-0111-4C6E-80AE-14D9174341E9}" dt="2020-05-13T15:55:02.774" v="808" actId="207"/>
          <ac:spMkLst>
            <pc:docMk/>
            <pc:sldMk cId="0" sldId="265"/>
            <ac:spMk id="13" creationId="{B7A67D79-4EB6-489B-A6A4-FEE2FB0AA5C8}"/>
          </ac:spMkLst>
        </pc:spChg>
        <pc:spChg chg="add mod">
          <ac:chgData name="Lara Mack" userId="53e2af8057bb74d4" providerId="LiveId" clId="{5499BDE8-0111-4C6E-80AE-14D9174341E9}" dt="2020-05-14T15:04:55.222" v="1894"/>
          <ac:spMkLst>
            <pc:docMk/>
            <pc:sldMk cId="0" sldId="265"/>
            <ac:spMk id="14" creationId="{71C02D9A-E158-4418-8887-154CFB655512}"/>
          </ac:spMkLst>
        </pc:spChg>
        <pc:spChg chg="del">
          <ac:chgData name="Lara Mack" userId="53e2af8057bb74d4" providerId="LiveId" clId="{5499BDE8-0111-4C6E-80AE-14D9174341E9}" dt="2020-05-13T12:57:36.637" v="370" actId="478"/>
          <ac:spMkLst>
            <pc:docMk/>
            <pc:sldMk cId="0" sldId="265"/>
            <ac:spMk id="1479" creationId="{00000000-0000-0000-0000-000000000000}"/>
          </ac:spMkLst>
        </pc:spChg>
        <pc:spChg chg="del">
          <ac:chgData name="Lara Mack" userId="53e2af8057bb74d4" providerId="LiveId" clId="{5499BDE8-0111-4C6E-80AE-14D9174341E9}" dt="2020-05-13T15:53:58.500" v="800" actId="478"/>
          <ac:spMkLst>
            <pc:docMk/>
            <pc:sldMk cId="0" sldId="265"/>
            <ac:spMk id="1481" creationId="{00000000-0000-0000-0000-000000000000}"/>
          </ac:spMkLst>
        </pc:spChg>
        <pc:spChg chg="del">
          <ac:chgData name="Lara Mack" userId="53e2af8057bb74d4" providerId="LiveId" clId="{5499BDE8-0111-4C6E-80AE-14D9174341E9}" dt="2020-05-13T15:53:58.500" v="800" actId="478"/>
          <ac:spMkLst>
            <pc:docMk/>
            <pc:sldMk cId="0" sldId="265"/>
            <ac:spMk id="1482" creationId="{00000000-0000-0000-0000-000000000000}"/>
          </ac:spMkLst>
        </pc:spChg>
        <pc:spChg chg="del">
          <ac:chgData name="Lara Mack" userId="53e2af8057bb74d4" providerId="LiveId" clId="{5499BDE8-0111-4C6E-80AE-14D9174341E9}" dt="2020-05-13T15:53:58.500" v="800" actId="478"/>
          <ac:spMkLst>
            <pc:docMk/>
            <pc:sldMk cId="0" sldId="265"/>
            <ac:spMk id="1483" creationId="{00000000-0000-0000-0000-000000000000}"/>
          </ac:spMkLst>
        </pc:spChg>
        <pc:spChg chg="del">
          <ac:chgData name="Lara Mack" userId="53e2af8057bb74d4" providerId="LiveId" clId="{5499BDE8-0111-4C6E-80AE-14D9174341E9}" dt="2020-05-13T15:53:58.500" v="800" actId="478"/>
          <ac:spMkLst>
            <pc:docMk/>
            <pc:sldMk cId="0" sldId="265"/>
            <ac:spMk id="1484" creationId="{00000000-0000-0000-0000-000000000000}"/>
          </ac:spMkLst>
        </pc:spChg>
        <pc:spChg chg="del">
          <ac:chgData name="Lara Mack" userId="53e2af8057bb74d4" providerId="LiveId" clId="{5499BDE8-0111-4C6E-80AE-14D9174341E9}" dt="2020-05-13T15:53:58.500" v="800" actId="478"/>
          <ac:spMkLst>
            <pc:docMk/>
            <pc:sldMk cId="0" sldId="265"/>
            <ac:spMk id="1485" creationId="{00000000-0000-0000-0000-000000000000}"/>
          </ac:spMkLst>
        </pc:spChg>
        <pc:graphicFrameChg chg="add del">
          <ac:chgData name="Lara Mack" userId="53e2af8057bb74d4" providerId="LiveId" clId="{5499BDE8-0111-4C6E-80AE-14D9174341E9}" dt="2020-05-13T15:54:15.740" v="802" actId="3680"/>
          <ac:graphicFrameMkLst>
            <pc:docMk/>
            <pc:sldMk cId="0" sldId="265"/>
            <ac:graphicFrameMk id="2" creationId="{D34B3D20-07A4-4E73-8805-590670BB201B}"/>
          </ac:graphicFrameMkLst>
        </pc:graphicFrameChg>
        <pc:graphicFrameChg chg="add mod modGraphic">
          <ac:chgData name="Lara Mack" userId="53e2af8057bb74d4" providerId="LiveId" clId="{5499BDE8-0111-4C6E-80AE-14D9174341E9}" dt="2020-05-13T16:22:11.286" v="1112" actId="122"/>
          <ac:graphicFrameMkLst>
            <pc:docMk/>
            <pc:sldMk cId="0" sldId="265"/>
            <ac:graphicFrameMk id="5" creationId="{D759197F-B962-45A7-94EF-A5C61237B05F}"/>
          </ac:graphicFrameMkLst>
        </pc:graphicFrameChg>
        <pc:picChg chg="del">
          <ac:chgData name="Lara Mack" userId="53e2af8057bb74d4" providerId="LiveId" clId="{5499BDE8-0111-4C6E-80AE-14D9174341E9}" dt="2020-05-13T12:57:26.893" v="369" actId="478"/>
          <ac:picMkLst>
            <pc:docMk/>
            <pc:sldMk cId="0" sldId="265"/>
            <ac:picMk id="3" creationId="{A8DE49C5-AF4E-4E36-94D1-55D500524BAF}"/>
          </ac:picMkLst>
        </pc:picChg>
      </pc:sldChg>
      <pc:sldChg chg="addSp delSp modSp add del mod ord modTransition">
        <pc:chgData name="Lara Mack" userId="53e2af8057bb74d4" providerId="LiveId" clId="{5499BDE8-0111-4C6E-80AE-14D9174341E9}" dt="2020-05-14T17:54:50.396" v="2560"/>
        <pc:sldMkLst>
          <pc:docMk/>
          <pc:sldMk cId="0" sldId="266"/>
        </pc:sldMkLst>
        <pc:spChg chg="add mod">
          <ac:chgData name="Lara Mack" userId="53e2af8057bb74d4" providerId="LiveId" clId="{5499BDE8-0111-4C6E-80AE-14D9174341E9}" dt="2020-05-14T15:05:27.713" v="1901" actId="1076"/>
          <ac:spMkLst>
            <pc:docMk/>
            <pc:sldMk cId="0" sldId="266"/>
            <ac:spMk id="12" creationId="{5523DD44-31B4-4E6A-A516-2DB040D33975}"/>
          </ac:spMkLst>
        </pc:spChg>
        <pc:spChg chg="add mod">
          <ac:chgData name="Lara Mack" userId="53e2af8057bb74d4" providerId="LiveId" clId="{5499BDE8-0111-4C6E-80AE-14D9174341E9}" dt="2020-05-14T15:59:38.888" v="2092"/>
          <ac:spMkLst>
            <pc:docMk/>
            <pc:sldMk cId="0" sldId="266"/>
            <ac:spMk id="17" creationId="{E1E9034E-3F3D-4482-80DC-921FB9A8D10E}"/>
          </ac:spMkLst>
        </pc:spChg>
        <pc:spChg chg="add mod">
          <ac:chgData name="Lara Mack" userId="53e2af8057bb74d4" providerId="LiveId" clId="{5499BDE8-0111-4C6E-80AE-14D9174341E9}" dt="2020-05-14T17:54:50.396" v="2560"/>
          <ac:spMkLst>
            <pc:docMk/>
            <pc:sldMk cId="0" sldId="266"/>
            <ac:spMk id="18" creationId="{91EE0596-8080-44F9-AEE1-5EFC48F8D7DF}"/>
          </ac:spMkLst>
        </pc:spChg>
        <pc:spChg chg="add mod">
          <ac:chgData name="Lara Mack" userId="53e2af8057bb74d4" providerId="LiveId" clId="{5499BDE8-0111-4C6E-80AE-14D9174341E9}" dt="2020-05-14T15:05:43.145" v="1903" actId="1076"/>
          <ac:spMkLst>
            <pc:docMk/>
            <pc:sldMk cId="0" sldId="266"/>
            <ac:spMk id="21" creationId="{E2F2E742-8898-423E-A334-AB114EE6297B}"/>
          </ac:spMkLst>
        </pc:spChg>
        <pc:spChg chg="add mod">
          <ac:chgData name="Lara Mack" userId="53e2af8057bb74d4" providerId="LiveId" clId="{5499BDE8-0111-4C6E-80AE-14D9174341E9}" dt="2020-05-14T15:05:43.145" v="1903" actId="1076"/>
          <ac:spMkLst>
            <pc:docMk/>
            <pc:sldMk cId="0" sldId="266"/>
            <ac:spMk id="24" creationId="{AB2B780C-511B-40B0-8800-F5670FDD18BD}"/>
          </ac:spMkLst>
        </pc:spChg>
        <pc:spChg chg="add mod">
          <ac:chgData name="Lara Mack" userId="53e2af8057bb74d4" providerId="LiveId" clId="{5499BDE8-0111-4C6E-80AE-14D9174341E9}" dt="2020-05-14T14:42:17.961" v="1699" actId="20577"/>
          <ac:spMkLst>
            <pc:docMk/>
            <pc:sldMk cId="0" sldId="266"/>
            <ac:spMk id="27" creationId="{6AA8A229-6ED4-470F-A9F8-FE01D66EF85F}"/>
          </ac:spMkLst>
        </pc:spChg>
        <pc:spChg chg="add mod">
          <ac:chgData name="Lara Mack" userId="53e2af8057bb74d4" providerId="LiveId" clId="{5499BDE8-0111-4C6E-80AE-14D9174341E9}" dt="2020-05-14T15:05:04.750" v="1898"/>
          <ac:spMkLst>
            <pc:docMk/>
            <pc:sldMk cId="0" sldId="266"/>
            <ac:spMk id="28" creationId="{DE53F448-BC49-4D3F-8A7F-9FE282C3594A}"/>
          </ac:spMkLst>
        </pc:spChg>
        <pc:spChg chg="del mod">
          <ac:chgData name="Lara Mack" userId="53e2af8057bb74d4" providerId="LiveId" clId="{5499BDE8-0111-4C6E-80AE-14D9174341E9}" dt="2020-05-14T15:05:04.034" v="1897" actId="478"/>
          <ac:spMkLst>
            <pc:docMk/>
            <pc:sldMk cId="0" sldId="266"/>
            <ac:spMk id="1487" creationId="{00000000-0000-0000-0000-000000000000}"/>
          </ac:spMkLst>
        </pc:spChg>
        <pc:spChg chg="mod">
          <ac:chgData name="Lara Mack" userId="53e2af8057bb74d4" providerId="LiveId" clId="{5499BDE8-0111-4C6E-80AE-14D9174341E9}" dt="2020-05-14T15:05:27.713" v="1901" actId="1076"/>
          <ac:spMkLst>
            <pc:docMk/>
            <pc:sldMk cId="0" sldId="266"/>
            <ac:spMk id="1489" creationId="{00000000-0000-0000-0000-000000000000}"/>
          </ac:spMkLst>
        </pc:spChg>
        <pc:spChg chg="del mod">
          <ac:chgData name="Lara Mack" userId="53e2af8057bb74d4" providerId="LiveId" clId="{5499BDE8-0111-4C6E-80AE-14D9174341E9}" dt="2020-05-14T14:04:28.171" v="1407" actId="21"/>
          <ac:spMkLst>
            <pc:docMk/>
            <pc:sldMk cId="0" sldId="266"/>
            <ac:spMk id="1490" creationId="{00000000-0000-0000-0000-000000000000}"/>
          </ac:spMkLst>
        </pc:spChg>
        <pc:spChg chg="del">
          <ac:chgData name="Lara Mack" userId="53e2af8057bb74d4" providerId="LiveId" clId="{5499BDE8-0111-4C6E-80AE-14D9174341E9}" dt="2020-05-13T16:28:17.197" v="1241" actId="478"/>
          <ac:spMkLst>
            <pc:docMk/>
            <pc:sldMk cId="0" sldId="266"/>
            <ac:spMk id="1491" creationId="{00000000-0000-0000-0000-000000000000}"/>
          </ac:spMkLst>
        </pc:spChg>
        <pc:spChg chg="mod">
          <ac:chgData name="Lara Mack" userId="53e2af8057bb74d4" providerId="LiveId" clId="{5499BDE8-0111-4C6E-80AE-14D9174341E9}" dt="2020-05-14T15:05:27.713" v="1901" actId="1076"/>
          <ac:spMkLst>
            <pc:docMk/>
            <pc:sldMk cId="0" sldId="266"/>
            <ac:spMk id="1492" creationId="{00000000-0000-0000-0000-000000000000}"/>
          </ac:spMkLst>
        </pc:spChg>
        <pc:spChg chg="del mod">
          <ac:chgData name="Lara Mack" userId="53e2af8057bb74d4" providerId="LiveId" clId="{5499BDE8-0111-4C6E-80AE-14D9174341E9}" dt="2020-05-14T14:04:31.143" v="1408" actId="21"/>
          <ac:spMkLst>
            <pc:docMk/>
            <pc:sldMk cId="0" sldId="266"/>
            <ac:spMk id="1493" creationId="{00000000-0000-0000-0000-000000000000}"/>
          </ac:spMkLst>
        </pc:spChg>
        <pc:spChg chg="mod">
          <ac:chgData name="Lara Mack" userId="53e2af8057bb74d4" providerId="LiveId" clId="{5499BDE8-0111-4C6E-80AE-14D9174341E9}" dt="2020-05-14T15:46:19.948" v="1980" actId="20577"/>
          <ac:spMkLst>
            <pc:docMk/>
            <pc:sldMk cId="0" sldId="266"/>
            <ac:spMk id="1494" creationId="{00000000-0000-0000-0000-000000000000}"/>
          </ac:spMkLst>
        </pc:spChg>
        <pc:spChg chg="del">
          <ac:chgData name="Lara Mack" userId="53e2af8057bb74d4" providerId="LiveId" clId="{5499BDE8-0111-4C6E-80AE-14D9174341E9}" dt="2020-05-13T19:25:50.737" v="1352" actId="21"/>
          <ac:spMkLst>
            <pc:docMk/>
            <pc:sldMk cId="0" sldId="266"/>
            <ac:spMk id="1495" creationId="{00000000-0000-0000-0000-000000000000}"/>
          </ac:spMkLst>
        </pc:spChg>
        <pc:spChg chg="del mod">
          <ac:chgData name="Lara Mack" userId="53e2af8057bb74d4" providerId="LiveId" clId="{5499BDE8-0111-4C6E-80AE-14D9174341E9}" dt="2020-05-14T14:04:33.680" v="1409" actId="21"/>
          <ac:spMkLst>
            <pc:docMk/>
            <pc:sldMk cId="0" sldId="266"/>
            <ac:spMk id="1496" creationId="{00000000-0000-0000-0000-000000000000}"/>
          </ac:spMkLst>
        </pc:spChg>
        <pc:spChg chg="mod">
          <ac:chgData name="Lara Mack" userId="53e2af8057bb74d4" providerId="LiveId" clId="{5499BDE8-0111-4C6E-80AE-14D9174341E9}" dt="2020-05-14T14:42:05.228" v="1685" actId="20577"/>
          <ac:spMkLst>
            <pc:docMk/>
            <pc:sldMk cId="0" sldId="266"/>
            <ac:spMk id="1497" creationId="{00000000-0000-0000-0000-000000000000}"/>
          </ac:spMkLst>
        </pc:spChg>
        <pc:picChg chg="add mod">
          <ac:chgData name="Lara Mack" userId="53e2af8057bb74d4" providerId="LiveId" clId="{5499BDE8-0111-4C6E-80AE-14D9174341E9}" dt="2020-05-14T15:05:27.713" v="1901" actId="1076"/>
          <ac:picMkLst>
            <pc:docMk/>
            <pc:sldMk cId="0" sldId="266"/>
            <ac:picMk id="3" creationId="{0BAC01F0-83C2-4A0E-A4B1-BE729B5627F9}"/>
          </ac:picMkLst>
        </pc:picChg>
        <pc:picChg chg="add mod">
          <ac:chgData name="Lara Mack" userId="53e2af8057bb74d4" providerId="LiveId" clId="{5499BDE8-0111-4C6E-80AE-14D9174341E9}" dt="2020-05-14T15:05:27.713" v="1901" actId="1076"/>
          <ac:picMkLst>
            <pc:docMk/>
            <pc:sldMk cId="0" sldId="266"/>
            <ac:picMk id="5" creationId="{428D6F5E-4887-4DF3-B0E2-38820DBDCF19}"/>
          </ac:picMkLst>
        </pc:picChg>
        <pc:picChg chg="add mod">
          <ac:chgData name="Lara Mack" userId="53e2af8057bb74d4" providerId="LiveId" clId="{5499BDE8-0111-4C6E-80AE-14D9174341E9}" dt="2020-05-14T15:05:27.713" v="1901" actId="1076"/>
          <ac:picMkLst>
            <pc:docMk/>
            <pc:sldMk cId="0" sldId="266"/>
            <ac:picMk id="7" creationId="{7C88D52B-9316-4DCD-AE01-B77404C74C58}"/>
          </ac:picMkLst>
        </pc:picChg>
        <pc:picChg chg="add mod">
          <ac:chgData name="Lara Mack" userId="53e2af8057bb74d4" providerId="LiveId" clId="{5499BDE8-0111-4C6E-80AE-14D9174341E9}" dt="2020-05-14T15:05:43.145" v="1903" actId="1076"/>
          <ac:picMkLst>
            <pc:docMk/>
            <pc:sldMk cId="0" sldId="266"/>
            <ac:picMk id="9" creationId="{DE62A73D-7919-486B-8640-3BB9A7F93B96}"/>
          </ac:picMkLst>
        </pc:picChg>
        <pc:picChg chg="add mod">
          <ac:chgData name="Lara Mack" userId="53e2af8057bb74d4" providerId="LiveId" clId="{5499BDE8-0111-4C6E-80AE-14D9174341E9}" dt="2020-05-14T15:05:43.145" v="1903" actId="1076"/>
          <ac:picMkLst>
            <pc:docMk/>
            <pc:sldMk cId="0" sldId="266"/>
            <ac:picMk id="11" creationId="{A3EF5AE7-1B06-4646-ABC2-A5CB86DD2E30}"/>
          </ac:picMkLst>
        </pc:picChg>
        <pc:picChg chg="add mod">
          <ac:chgData name="Lara Mack" userId="53e2af8057bb74d4" providerId="LiveId" clId="{5499BDE8-0111-4C6E-80AE-14D9174341E9}" dt="2020-05-14T15:05:43.145" v="1903" actId="1076"/>
          <ac:picMkLst>
            <pc:docMk/>
            <pc:sldMk cId="0" sldId="266"/>
            <ac:picMk id="14" creationId="{85464A44-9E82-4368-B858-67F71E328FED}"/>
          </ac:picMkLst>
        </pc:picChg>
        <pc:picChg chg="add mod">
          <ac:chgData name="Lara Mack" userId="53e2af8057bb74d4" providerId="LiveId" clId="{5499BDE8-0111-4C6E-80AE-14D9174341E9}" dt="2020-05-14T15:47:05.298" v="1987" actId="1076"/>
          <ac:picMkLst>
            <pc:docMk/>
            <pc:sldMk cId="0" sldId="266"/>
            <ac:picMk id="16" creationId="{5A20030C-906F-48BF-9D0F-7777F4A81BC0}"/>
          </ac:picMkLst>
        </pc:picChg>
      </pc:sldChg>
      <pc:sldChg chg="del">
        <pc:chgData name="Lara Mack" userId="53e2af8057bb74d4" providerId="LiveId" clId="{5499BDE8-0111-4C6E-80AE-14D9174341E9}" dt="2020-05-14T17:09:29.185" v="2319" actId="47"/>
        <pc:sldMkLst>
          <pc:docMk/>
          <pc:sldMk cId="0" sldId="267"/>
        </pc:sldMkLst>
      </pc:sldChg>
      <pc:sldChg chg="del">
        <pc:chgData name="Lara Mack" userId="53e2af8057bb74d4" providerId="LiveId" clId="{5499BDE8-0111-4C6E-80AE-14D9174341E9}" dt="2020-05-14T17:09:29.620" v="2320" actId="47"/>
        <pc:sldMkLst>
          <pc:docMk/>
          <pc:sldMk cId="0" sldId="268"/>
        </pc:sldMkLst>
      </pc:sldChg>
      <pc:sldChg chg="del">
        <pc:chgData name="Lara Mack" userId="53e2af8057bb74d4" providerId="LiveId" clId="{5499BDE8-0111-4C6E-80AE-14D9174341E9}" dt="2020-05-14T17:09:30.001" v="2321" actId="47"/>
        <pc:sldMkLst>
          <pc:docMk/>
          <pc:sldMk cId="0" sldId="269"/>
        </pc:sldMkLst>
      </pc:sldChg>
      <pc:sldChg chg="del">
        <pc:chgData name="Lara Mack" userId="53e2af8057bb74d4" providerId="LiveId" clId="{5499BDE8-0111-4C6E-80AE-14D9174341E9}" dt="2020-05-14T17:09:30.368" v="2322" actId="47"/>
        <pc:sldMkLst>
          <pc:docMk/>
          <pc:sldMk cId="0" sldId="270"/>
        </pc:sldMkLst>
      </pc:sldChg>
      <pc:sldChg chg="addSp modSp add del mod modTransition">
        <pc:chgData name="Lara Mack" userId="53e2af8057bb74d4" providerId="LiveId" clId="{5499BDE8-0111-4C6E-80AE-14D9174341E9}" dt="2020-05-14T17:54:36.269" v="2546"/>
        <pc:sldMkLst>
          <pc:docMk/>
          <pc:sldMk cId="0" sldId="271"/>
        </pc:sldMkLst>
        <pc:spChg chg="add mod">
          <ac:chgData name="Lara Mack" userId="53e2af8057bb74d4" providerId="LiveId" clId="{5499BDE8-0111-4C6E-80AE-14D9174341E9}" dt="2020-05-14T17:54:36.269" v="2546"/>
          <ac:spMkLst>
            <pc:docMk/>
            <pc:sldMk cId="0" sldId="271"/>
            <ac:spMk id="17" creationId="{ACD4FB31-5C26-4372-9A9E-03E6749AA95B}"/>
          </ac:spMkLst>
        </pc:spChg>
        <pc:spChg chg="mod">
          <ac:chgData name="Lara Mack" userId="53e2af8057bb74d4" providerId="LiveId" clId="{5499BDE8-0111-4C6E-80AE-14D9174341E9}" dt="2020-05-14T16:25:08.077" v="2172" actId="20577"/>
          <ac:spMkLst>
            <pc:docMk/>
            <pc:sldMk cId="0" sldId="271"/>
            <ac:spMk id="1553" creationId="{00000000-0000-0000-0000-000000000000}"/>
          </ac:spMkLst>
        </pc:spChg>
      </pc:sldChg>
      <pc:sldChg chg="del">
        <pc:chgData name="Lara Mack" userId="53e2af8057bb74d4" providerId="LiveId" clId="{5499BDE8-0111-4C6E-80AE-14D9174341E9}" dt="2020-05-14T17:09:30.895" v="2323" actId="47"/>
        <pc:sldMkLst>
          <pc:docMk/>
          <pc:sldMk cId="0" sldId="272"/>
        </pc:sldMkLst>
      </pc:sldChg>
      <pc:sldChg chg="del">
        <pc:chgData name="Lara Mack" userId="53e2af8057bb74d4" providerId="LiveId" clId="{5499BDE8-0111-4C6E-80AE-14D9174341E9}" dt="2020-05-14T17:09:31.389" v="2324" actId="47"/>
        <pc:sldMkLst>
          <pc:docMk/>
          <pc:sldMk cId="0" sldId="273"/>
        </pc:sldMkLst>
      </pc:sldChg>
      <pc:sldChg chg="del">
        <pc:chgData name="Lara Mack" userId="53e2af8057bb74d4" providerId="LiveId" clId="{5499BDE8-0111-4C6E-80AE-14D9174341E9}" dt="2020-05-14T17:09:31.436" v="2325" actId="47"/>
        <pc:sldMkLst>
          <pc:docMk/>
          <pc:sldMk cId="0" sldId="274"/>
        </pc:sldMkLst>
      </pc:sldChg>
      <pc:sldChg chg="addSp modSp add del mod ord modTransition modNotesTx">
        <pc:chgData name="Lara Mack" userId="53e2af8057bb74d4" providerId="LiveId" clId="{5499BDE8-0111-4C6E-80AE-14D9174341E9}" dt="2020-05-14T17:54:39.149" v="2548"/>
        <pc:sldMkLst>
          <pc:docMk/>
          <pc:sldMk cId="0" sldId="275"/>
        </pc:sldMkLst>
        <pc:spChg chg="mod">
          <ac:chgData name="Lara Mack" userId="53e2af8057bb74d4" providerId="LiveId" clId="{5499BDE8-0111-4C6E-80AE-14D9174341E9}" dt="2020-05-14T17:06:36.271" v="2296" actId="20577"/>
          <ac:spMkLst>
            <pc:docMk/>
            <pc:sldMk cId="0" sldId="275"/>
            <ac:spMk id="27" creationId="{433472A1-A144-4F30-BBE0-0B3295FC9B29}"/>
          </ac:spMkLst>
        </pc:spChg>
        <pc:spChg chg="add mod">
          <ac:chgData name="Lara Mack" userId="53e2af8057bb74d4" providerId="LiveId" clId="{5499BDE8-0111-4C6E-80AE-14D9174341E9}" dt="2020-05-13T12:13:41.567" v="159"/>
          <ac:spMkLst>
            <pc:docMk/>
            <pc:sldMk cId="0" sldId="275"/>
            <ac:spMk id="28" creationId="{4612D168-3219-4D24-B3F3-FF1CD5C33C0C}"/>
          </ac:spMkLst>
        </pc:spChg>
        <pc:spChg chg="add mod">
          <ac:chgData name="Lara Mack" userId="53e2af8057bb74d4" providerId="LiveId" clId="{5499BDE8-0111-4C6E-80AE-14D9174341E9}" dt="2020-05-14T15:04:38.430" v="1885"/>
          <ac:spMkLst>
            <pc:docMk/>
            <pc:sldMk cId="0" sldId="275"/>
            <ac:spMk id="29" creationId="{8984CC4C-A366-492E-9008-3B555C9E09CD}"/>
          </ac:spMkLst>
        </pc:spChg>
        <pc:spChg chg="add mod">
          <ac:chgData name="Lara Mack" userId="53e2af8057bb74d4" providerId="LiveId" clId="{5499BDE8-0111-4C6E-80AE-14D9174341E9}" dt="2020-05-14T17:54:39.149" v="2548"/>
          <ac:spMkLst>
            <pc:docMk/>
            <pc:sldMk cId="0" sldId="275"/>
            <ac:spMk id="30" creationId="{3A28C18D-6E14-42D4-A022-4E4B1A6E7506}"/>
          </ac:spMkLst>
        </pc:spChg>
      </pc:sldChg>
      <pc:sldChg chg="del">
        <pc:chgData name="Lara Mack" userId="53e2af8057bb74d4" providerId="LiveId" clId="{5499BDE8-0111-4C6E-80AE-14D9174341E9}" dt="2020-05-14T17:09:31.475" v="2326" actId="47"/>
        <pc:sldMkLst>
          <pc:docMk/>
          <pc:sldMk cId="0" sldId="276"/>
        </pc:sldMkLst>
      </pc:sldChg>
      <pc:sldChg chg="del">
        <pc:chgData name="Lara Mack" userId="53e2af8057bb74d4" providerId="LiveId" clId="{5499BDE8-0111-4C6E-80AE-14D9174341E9}" dt="2020-05-14T17:09:31.507" v="2327" actId="47"/>
        <pc:sldMkLst>
          <pc:docMk/>
          <pc:sldMk cId="0" sldId="277"/>
        </pc:sldMkLst>
      </pc:sldChg>
      <pc:sldChg chg="del">
        <pc:chgData name="Lara Mack" userId="53e2af8057bb74d4" providerId="LiveId" clId="{5499BDE8-0111-4C6E-80AE-14D9174341E9}" dt="2020-05-14T17:09:31.541" v="2328" actId="47"/>
        <pc:sldMkLst>
          <pc:docMk/>
          <pc:sldMk cId="0" sldId="278"/>
        </pc:sldMkLst>
      </pc:sldChg>
      <pc:sldChg chg="del">
        <pc:chgData name="Lara Mack" userId="53e2af8057bb74d4" providerId="LiveId" clId="{5499BDE8-0111-4C6E-80AE-14D9174341E9}" dt="2020-05-14T17:09:31.575" v="2329" actId="47"/>
        <pc:sldMkLst>
          <pc:docMk/>
          <pc:sldMk cId="0" sldId="279"/>
        </pc:sldMkLst>
      </pc:sldChg>
      <pc:sldChg chg="del">
        <pc:chgData name="Lara Mack" userId="53e2af8057bb74d4" providerId="LiveId" clId="{5499BDE8-0111-4C6E-80AE-14D9174341E9}" dt="2020-05-14T17:09:31.605" v="2330" actId="47"/>
        <pc:sldMkLst>
          <pc:docMk/>
          <pc:sldMk cId="0" sldId="280"/>
        </pc:sldMkLst>
      </pc:sldChg>
      <pc:sldChg chg="del">
        <pc:chgData name="Lara Mack" userId="53e2af8057bb74d4" providerId="LiveId" clId="{5499BDE8-0111-4C6E-80AE-14D9174341E9}" dt="2020-05-14T17:09:31.639" v="2331" actId="47"/>
        <pc:sldMkLst>
          <pc:docMk/>
          <pc:sldMk cId="0" sldId="281"/>
        </pc:sldMkLst>
      </pc:sldChg>
      <pc:sldChg chg="del">
        <pc:chgData name="Lara Mack" userId="53e2af8057bb74d4" providerId="LiveId" clId="{5499BDE8-0111-4C6E-80AE-14D9174341E9}" dt="2020-05-14T17:09:31.666" v="2332" actId="47"/>
        <pc:sldMkLst>
          <pc:docMk/>
          <pc:sldMk cId="0" sldId="282"/>
        </pc:sldMkLst>
      </pc:sldChg>
      <pc:sldChg chg="del">
        <pc:chgData name="Lara Mack" userId="53e2af8057bb74d4" providerId="LiveId" clId="{5499BDE8-0111-4C6E-80AE-14D9174341E9}" dt="2020-05-14T17:09:31.698" v="2333" actId="47"/>
        <pc:sldMkLst>
          <pc:docMk/>
          <pc:sldMk cId="0" sldId="283"/>
        </pc:sldMkLst>
      </pc:sldChg>
      <pc:sldChg chg="del">
        <pc:chgData name="Lara Mack" userId="53e2af8057bb74d4" providerId="LiveId" clId="{5499BDE8-0111-4C6E-80AE-14D9174341E9}" dt="2020-05-14T17:09:31.726" v="2334" actId="47"/>
        <pc:sldMkLst>
          <pc:docMk/>
          <pc:sldMk cId="0" sldId="284"/>
        </pc:sldMkLst>
      </pc:sldChg>
      <pc:sldChg chg="del">
        <pc:chgData name="Lara Mack" userId="53e2af8057bb74d4" providerId="LiveId" clId="{5499BDE8-0111-4C6E-80AE-14D9174341E9}" dt="2020-05-14T17:09:31.755" v="2335" actId="47"/>
        <pc:sldMkLst>
          <pc:docMk/>
          <pc:sldMk cId="0" sldId="285"/>
        </pc:sldMkLst>
      </pc:sldChg>
      <pc:sldChg chg="addSp delSp modSp add del mod modTransition modNotesTx">
        <pc:chgData name="Lara Mack" userId="53e2af8057bb74d4" providerId="LiveId" clId="{5499BDE8-0111-4C6E-80AE-14D9174341E9}" dt="2020-05-14T17:54:40.980" v="2550"/>
        <pc:sldMkLst>
          <pc:docMk/>
          <pc:sldMk cId="0" sldId="286"/>
        </pc:sldMkLst>
        <pc:spChg chg="add mod">
          <ac:chgData name="Lara Mack" userId="53e2af8057bb74d4" providerId="LiveId" clId="{5499BDE8-0111-4C6E-80AE-14D9174341E9}" dt="2020-05-13T12:09:15.571" v="128"/>
          <ac:spMkLst>
            <pc:docMk/>
            <pc:sldMk cId="0" sldId="286"/>
            <ac:spMk id="6" creationId="{3F5347B6-A8A5-4980-954E-315DCEF3D6D9}"/>
          </ac:spMkLst>
        </pc:spChg>
        <pc:spChg chg="add mod">
          <ac:chgData name="Lara Mack" userId="53e2af8057bb74d4" providerId="LiveId" clId="{5499BDE8-0111-4C6E-80AE-14D9174341E9}" dt="2020-05-13T12:13:44.262" v="161"/>
          <ac:spMkLst>
            <pc:docMk/>
            <pc:sldMk cId="0" sldId="286"/>
            <ac:spMk id="7" creationId="{9F610E51-6FB0-40E9-9356-D482D61FE396}"/>
          </ac:spMkLst>
        </pc:spChg>
        <pc:spChg chg="add mod">
          <ac:chgData name="Lara Mack" userId="53e2af8057bb74d4" providerId="LiveId" clId="{5499BDE8-0111-4C6E-80AE-14D9174341E9}" dt="2020-05-14T17:54:40.980" v="2550"/>
          <ac:spMkLst>
            <pc:docMk/>
            <pc:sldMk cId="0" sldId="286"/>
            <ac:spMk id="8" creationId="{54CC12EE-FBFA-4188-A8EC-03B0641C3638}"/>
          </ac:spMkLst>
        </pc:spChg>
        <pc:spChg chg="add del mod">
          <ac:chgData name="Lara Mack" userId="53e2af8057bb74d4" providerId="LiveId" clId="{5499BDE8-0111-4C6E-80AE-14D9174341E9}" dt="2020-05-14T15:04:41.791" v="1887"/>
          <ac:spMkLst>
            <pc:docMk/>
            <pc:sldMk cId="0" sldId="286"/>
            <ac:spMk id="8" creationId="{BC2D71A7-6249-4FD9-AB15-C5C9A618B095}"/>
          </ac:spMkLst>
        </pc:spChg>
        <pc:spChg chg="mod">
          <ac:chgData name="Lara Mack" userId="53e2af8057bb74d4" providerId="LiveId" clId="{5499BDE8-0111-4C6E-80AE-14D9174341E9}" dt="2020-05-14T16:26:09.411" v="2204" actId="1076"/>
          <ac:spMkLst>
            <pc:docMk/>
            <pc:sldMk cId="0" sldId="286"/>
            <ac:spMk id="12" creationId="{2EC400FE-CDAF-4747-9F96-1D9C8B7FFB80}"/>
          </ac:spMkLst>
        </pc:spChg>
        <pc:spChg chg="mod">
          <ac:chgData name="Lara Mack" userId="53e2af8057bb74d4" providerId="LiveId" clId="{5499BDE8-0111-4C6E-80AE-14D9174341E9}" dt="2020-05-13T11:37:23.929" v="36" actId="207"/>
          <ac:spMkLst>
            <pc:docMk/>
            <pc:sldMk cId="0" sldId="286"/>
            <ac:spMk id="1747" creationId="{00000000-0000-0000-0000-000000000000}"/>
          </ac:spMkLst>
        </pc:spChg>
      </pc:sldChg>
      <pc:sldChg chg="addSp modSp mod modTransition addCm delCm modCm">
        <pc:chgData name="Lara Mack" userId="53e2af8057bb74d4" providerId="LiveId" clId="{5499BDE8-0111-4C6E-80AE-14D9174341E9}" dt="2020-05-14T17:54:34.549" v="2545"/>
        <pc:sldMkLst>
          <pc:docMk/>
          <pc:sldMk cId="0" sldId="287"/>
        </pc:sldMkLst>
        <pc:spChg chg="add mod">
          <ac:chgData name="Lara Mack" userId="53e2af8057bb74d4" providerId="LiveId" clId="{5499BDE8-0111-4C6E-80AE-14D9174341E9}" dt="2020-05-14T16:28:34.220" v="2251" actId="1076"/>
          <ac:spMkLst>
            <pc:docMk/>
            <pc:sldMk cId="0" sldId="287"/>
            <ac:spMk id="16" creationId="{F2E65807-1EC3-4B40-A451-DB180D1B2A66}"/>
          </ac:spMkLst>
        </pc:spChg>
        <pc:spChg chg="add mod">
          <ac:chgData name="Lara Mack" userId="53e2af8057bb74d4" providerId="LiveId" clId="{5499BDE8-0111-4C6E-80AE-14D9174341E9}" dt="2020-05-14T17:54:34.549" v="2545"/>
          <ac:spMkLst>
            <pc:docMk/>
            <pc:sldMk cId="0" sldId="287"/>
            <ac:spMk id="19" creationId="{C2C9DD6D-965E-4F92-82C2-20E79A5C0B7D}"/>
          </ac:spMkLst>
        </pc:spChg>
        <pc:spChg chg="mod">
          <ac:chgData name="Lara Mack" userId="53e2af8057bb74d4" providerId="LiveId" clId="{5499BDE8-0111-4C6E-80AE-14D9174341E9}" dt="2020-05-14T15:15:33.057" v="1936" actId="1076"/>
          <ac:spMkLst>
            <pc:docMk/>
            <pc:sldMk cId="0" sldId="287"/>
            <ac:spMk id="23" creationId="{18356BDC-CBE5-44CB-920B-62EC394F6935}"/>
          </ac:spMkLst>
        </pc:spChg>
        <pc:spChg chg="mod">
          <ac:chgData name="Lara Mack" userId="53e2af8057bb74d4" providerId="LiveId" clId="{5499BDE8-0111-4C6E-80AE-14D9174341E9}" dt="2020-05-14T15:02:59.793" v="1859" actId="1076"/>
          <ac:spMkLst>
            <pc:docMk/>
            <pc:sldMk cId="0" sldId="287"/>
            <ac:spMk id="24" creationId="{93BA6667-E630-4173-BECE-BD3D2EC9241B}"/>
          </ac:spMkLst>
        </pc:spChg>
        <pc:spChg chg="mod">
          <ac:chgData name="Lara Mack" userId="53e2af8057bb74d4" providerId="LiveId" clId="{5499BDE8-0111-4C6E-80AE-14D9174341E9}" dt="2020-05-14T15:04:05.985" v="1868" actId="1076"/>
          <ac:spMkLst>
            <pc:docMk/>
            <pc:sldMk cId="0" sldId="287"/>
            <ac:spMk id="25" creationId="{D1C02694-8584-4B1B-A6A0-7302F6CFDF80}"/>
          </ac:spMkLst>
        </pc:spChg>
        <pc:spChg chg="mod">
          <ac:chgData name="Lara Mack" userId="53e2af8057bb74d4" providerId="LiveId" clId="{5499BDE8-0111-4C6E-80AE-14D9174341E9}" dt="2020-05-14T15:01:43.153" v="1850" actId="1076"/>
          <ac:spMkLst>
            <pc:docMk/>
            <pc:sldMk cId="0" sldId="287"/>
            <ac:spMk id="26" creationId="{4AE22881-C69C-4571-AE2F-A3757A5B6218}"/>
          </ac:spMkLst>
        </pc:spChg>
        <pc:spChg chg="mod">
          <ac:chgData name="Lara Mack" userId="53e2af8057bb74d4" providerId="LiveId" clId="{5499BDE8-0111-4C6E-80AE-14D9174341E9}" dt="2020-05-14T15:01:18.360" v="1838" actId="1076"/>
          <ac:spMkLst>
            <pc:docMk/>
            <pc:sldMk cId="0" sldId="287"/>
            <ac:spMk id="1758" creationId="{00000000-0000-0000-0000-000000000000}"/>
          </ac:spMkLst>
        </pc:spChg>
        <pc:spChg chg="mod">
          <ac:chgData name="Lara Mack" userId="53e2af8057bb74d4" providerId="LiveId" clId="{5499BDE8-0111-4C6E-80AE-14D9174341E9}" dt="2020-05-14T15:01:21.384" v="1839" actId="1076"/>
          <ac:spMkLst>
            <pc:docMk/>
            <pc:sldMk cId="0" sldId="287"/>
            <ac:spMk id="1759" creationId="{00000000-0000-0000-0000-000000000000}"/>
          </ac:spMkLst>
        </pc:spChg>
        <pc:spChg chg="mod">
          <ac:chgData name="Lara Mack" userId="53e2af8057bb74d4" providerId="LiveId" clId="{5499BDE8-0111-4C6E-80AE-14D9174341E9}" dt="2020-05-14T15:01:23.672" v="1840" actId="1076"/>
          <ac:spMkLst>
            <pc:docMk/>
            <pc:sldMk cId="0" sldId="287"/>
            <ac:spMk id="1760" creationId="{00000000-0000-0000-0000-000000000000}"/>
          </ac:spMkLst>
        </pc:spChg>
        <pc:spChg chg="mod">
          <ac:chgData name="Lara Mack" userId="53e2af8057bb74d4" providerId="LiveId" clId="{5499BDE8-0111-4C6E-80AE-14D9174341E9}" dt="2020-05-14T15:01:26.265" v="1841" actId="1076"/>
          <ac:spMkLst>
            <pc:docMk/>
            <pc:sldMk cId="0" sldId="287"/>
            <ac:spMk id="1761" creationId="{00000000-0000-0000-0000-000000000000}"/>
          </ac:spMkLst>
        </pc:spChg>
      </pc:sldChg>
      <pc:sldChg chg="del">
        <pc:chgData name="Lara Mack" userId="53e2af8057bb74d4" providerId="LiveId" clId="{5499BDE8-0111-4C6E-80AE-14D9174341E9}" dt="2020-05-14T17:09:31.783" v="2336" actId="47"/>
        <pc:sldMkLst>
          <pc:docMk/>
          <pc:sldMk cId="0" sldId="288"/>
        </pc:sldMkLst>
      </pc:sldChg>
      <pc:sldChg chg="del">
        <pc:chgData name="Lara Mack" userId="53e2af8057bb74d4" providerId="LiveId" clId="{5499BDE8-0111-4C6E-80AE-14D9174341E9}" dt="2020-05-14T17:09:31.819" v="2337" actId="47"/>
        <pc:sldMkLst>
          <pc:docMk/>
          <pc:sldMk cId="0" sldId="289"/>
        </pc:sldMkLst>
      </pc:sldChg>
      <pc:sldChg chg="del">
        <pc:chgData name="Lara Mack" userId="53e2af8057bb74d4" providerId="LiveId" clId="{5499BDE8-0111-4C6E-80AE-14D9174341E9}" dt="2020-05-14T17:09:31.857" v="2338" actId="47"/>
        <pc:sldMkLst>
          <pc:docMk/>
          <pc:sldMk cId="0" sldId="290"/>
        </pc:sldMkLst>
      </pc:sldChg>
      <pc:sldChg chg="del">
        <pc:chgData name="Lara Mack" userId="53e2af8057bb74d4" providerId="LiveId" clId="{5499BDE8-0111-4C6E-80AE-14D9174341E9}" dt="2020-05-14T17:09:31.894" v="2339" actId="47"/>
        <pc:sldMkLst>
          <pc:docMk/>
          <pc:sldMk cId="0" sldId="291"/>
        </pc:sldMkLst>
      </pc:sldChg>
      <pc:sldChg chg="del">
        <pc:chgData name="Lara Mack" userId="53e2af8057bb74d4" providerId="LiveId" clId="{5499BDE8-0111-4C6E-80AE-14D9174341E9}" dt="2020-05-14T17:09:31.934" v="2340" actId="47"/>
        <pc:sldMkLst>
          <pc:docMk/>
          <pc:sldMk cId="0" sldId="292"/>
        </pc:sldMkLst>
      </pc:sldChg>
      <pc:sldChg chg="del">
        <pc:chgData name="Lara Mack" userId="53e2af8057bb74d4" providerId="LiveId" clId="{5499BDE8-0111-4C6E-80AE-14D9174341E9}" dt="2020-05-14T17:09:31.976" v="2341" actId="47"/>
        <pc:sldMkLst>
          <pc:docMk/>
          <pc:sldMk cId="0" sldId="293"/>
        </pc:sldMkLst>
      </pc:sldChg>
      <pc:sldChg chg="del">
        <pc:chgData name="Lara Mack" userId="53e2af8057bb74d4" providerId="LiveId" clId="{5499BDE8-0111-4C6E-80AE-14D9174341E9}" dt="2020-05-14T17:09:32.938" v="2342" actId="47"/>
        <pc:sldMkLst>
          <pc:docMk/>
          <pc:sldMk cId="0" sldId="294"/>
        </pc:sldMkLst>
      </pc:sldChg>
      <pc:sldChg chg="addSp delSp modSp add del mod modTransition">
        <pc:chgData name="Lara Mack" userId="53e2af8057bb74d4" providerId="LiveId" clId="{5499BDE8-0111-4C6E-80AE-14D9174341E9}" dt="2020-05-14T17:54:41.895" v="2551"/>
        <pc:sldMkLst>
          <pc:docMk/>
          <pc:sldMk cId="0" sldId="295"/>
        </pc:sldMkLst>
        <pc:spChg chg="del">
          <ac:chgData name="Lara Mack" userId="53e2af8057bb74d4" providerId="LiveId" clId="{5499BDE8-0111-4C6E-80AE-14D9174341E9}" dt="2020-05-13T11:10:02.639" v="0" actId="931"/>
          <ac:spMkLst>
            <pc:docMk/>
            <pc:sldMk cId="0" sldId="295"/>
            <ac:spMk id="6" creationId="{E9178787-588E-40CC-B304-72AC1FD9D405}"/>
          </ac:spMkLst>
        </pc:spChg>
        <pc:spChg chg="add mod">
          <ac:chgData name="Lara Mack" userId="53e2af8057bb74d4" providerId="LiveId" clId="{5499BDE8-0111-4C6E-80AE-14D9174341E9}" dt="2020-05-14T15:00:38.465" v="1819" actId="1076"/>
          <ac:spMkLst>
            <pc:docMk/>
            <pc:sldMk cId="0" sldId="295"/>
            <ac:spMk id="9" creationId="{818E3AC2-ED3C-470B-94D1-A645EEE9A6C8}"/>
          </ac:spMkLst>
        </pc:spChg>
        <pc:spChg chg="add mod">
          <ac:chgData name="Lara Mack" userId="53e2af8057bb74d4" providerId="LiveId" clId="{5499BDE8-0111-4C6E-80AE-14D9174341E9}" dt="2020-05-13T12:09:17.120" v="129"/>
          <ac:spMkLst>
            <pc:docMk/>
            <pc:sldMk cId="0" sldId="295"/>
            <ac:spMk id="10" creationId="{67E31BC2-6214-4CC2-A280-8D44C450A6E5}"/>
          </ac:spMkLst>
        </pc:spChg>
        <pc:spChg chg="add mod">
          <ac:chgData name="Lara Mack" userId="53e2af8057bb74d4" providerId="LiveId" clId="{5499BDE8-0111-4C6E-80AE-14D9174341E9}" dt="2020-05-13T12:13:46.423" v="162"/>
          <ac:spMkLst>
            <pc:docMk/>
            <pc:sldMk cId="0" sldId="295"/>
            <ac:spMk id="11" creationId="{7BDC2B94-37DF-4CAE-84DE-5B04754D249E}"/>
          </ac:spMkLst>
        </pc:spChg>
        <pc:spChg chg="add del mod">
          <ac:chgData name="Lara Mack" userId="53e2af8057bb74d4" providerId="LiveId" clId="{5499BDE8-0111-4C6E-80AE-14D9174341E9}" dt="2020-05-14T15:04:45.410" v="1889"/>
          <ac:spMkLst>
            <pc:docMk/>
            <pc:sldMk cId="0" sldId="295"/>
            <ac:spMk id="12" creationId="{BDB50954-2849-4401-9377-C6DDD44B070C}"/>
          </ac:spMkLst>
        </pc:spChg>
        <pc:spChg chg="add mod">
          <ac:chgData name="Lara Mack" userId="53e2af8057bb74d4" providerId="LiveId" clId="{5499BDE8-0111-4C6E-80AE-14D9174341E9}" dt="2020-05-14T17:54:41.895" v="2551"/>
          <ac:spMkLst>
            <pc:docMk/>
            <pc:sldMk cId="0" sldId="295"/>
            <ac:spMk id="12" creationId="{F39B06FF-8166-4167-817C-B988972BD23E}"/>
          </ac:spMkLst>
        </pc:spChg>
        <pc:spChg chg="add mod">
          <ac:chgData name="Lara Mack" userId="53e2af8057bb74d4" providerId="LiveId" clId="{5499BDE8-0111-4C6E-80AE-14D9174341E9}" dt="2020-05-14T16:26:41.507" v="2216" actId="1076"/>
          <ac:spMkLst>
            <pc:docMk/>
            <pc:sldMk cId="0" sldId="295"/>
            <ac:spMk id="13" creationId="{2B58B0AD-8B7F-4974-A3E0-4761D5533322}"/>
          </ac:spMkLst>
        </pc:spChg>
        <pc:spChg chg="mod">
          <ac:chgData name="Lara Mack" userId="53e2af8057bb74d4" providerId="LiveId" clId="{5499BDE8-0111-4C6E-80AE-14D9174341E9}" dt="2020-05-14T15:00:28.873" v="1818" actId="1076"/>
          <ac:spMkLst>
            <pc:docMk/>
            <pc:sldMk cId="0" sldId="295"/>
            <ac:spMk id="1852" creationId="{00000000-0000-0000-0000-000000000000}"/>
          </ac:spMkLst>
        </pc:spChg>
        <pc:picChg chg="add mod modCrop">
          <ac:chgData name="Lara Mack" userId="53e2af8057bb74d4" providerId="LiveId" clId="{5499BDE8-0111-4C6E-80AE-14D9174341E9}" dt="2020-05-14T16:26:45.452" v="2217" actId="1076"/>
          <ac:picMkLst>
            <pc:docMk/>
            <pc:sldMk cId="0" sldId="295"/>
            <ac:picMk id="3" creationId="{171FE9E9-D2C8-43B0-B477-F87F8AE9D526}"/>
          </ac:picMkLst>
        </pc:picChg>
        <pc:picChg chg="add mod">
          <ac:chgData name="Lara Mack" userId="53e2af8057bb74d4" providerId="LiveId" clId="{5499BDE8-0111-4C6E-80AE-14D9174341E9}" dt="2020-05-14T14:59:16.753" v="1707" actId="1076"/>
          <ac:picMkLst>
            <pc:docMk/>
            <pc:sldMk cId="0" sldId="295"/>
            <ac:picMk id="5" creationId="{3B7CAA48-B185-416C-ABD1-4778718D5F10}"/>
          </ac:picMkLst>
        </pc:picChg>
        <pc:picChg chg="del mod">
          <ac:chgData name="Lara Mack" userId="53e2af8057bb74d4" providerId="LiveId" clId="{5499BDE8-0111-4C6E-80AE-14D9174341E9}" dt="2020-05-13T11:10:45.270" v="28" actId="21"/>
          <ac:picMkLst>
            <pc:docMk/>
            <pc:sldMk cId="0" sldId="295"/>
            <ac:picMk id="7" creationId="{38312072-6193-4B5C-9CA8-42A345CDD574}"/>
          </ac:picMkLst>
        </pc:picChg>
      </pc:sldChg>
      <pc:sldChg chg="del">
        <pc:chgData name="Lara Mack" userId="53e2af8057bb74d4" providerId="LiveId" clId="{5499BDE8-0111-4C6E-80AE-14D9174341E9}" dt="2020-05-14T17:09:33.579" v="2343" actId="47"/>
        <pc:sldMkLst>
          <pc:docMk/>
          <pc:sldMk cId="0" sldId="296"/>
        </pc:sldMkLst>
      </pc:sldChg>
      <pc:sldChg chg="del">
        <pc:chgData name="Lara Mack" userId="53e2af8057bb74d4" providerId="LiveId" clId="{5499BDE8-0111-4C6E-80AE-14D9174341E9}" dt="2020-05-14T17:09:34.073" v="2344" actId="47"/>
        <pc:sldMkLst>
          <pc:docMk/>
          <pc:sldMk cId="0" sldId="297"/>
        </pc:sldMkLst>
      </pc:sldChg>
      <pc:sldChg chg="del">
        <pc:chgData name="Lara Mack" userId="53e2af8057bb74d4" providerId="LiveId" clId="{5499BDE8-0111-4C6E-80AE-14D9174341E9}" dt="2020-05-14T17:09:34.126" v="2345" actId="47"/>
        <pc:sldMkLst>
          <pc:docMk/>
          <pc:sldMk cId="0" sldId="298"/>
        </pc:sldMkLst>
      </pc:sldChg>
      <pc:sldChg chg="del">
        <pc:chgData name="Lara Mack" userId="53e2af8057bb74d4" providerId="LiveId" clId="{5499BDE8-0111-4C6E-80AE-14D9174341E9}" dt="2020-05-14T17:09:34.146" v="2346" actId="47"/>
        <pc:sldMkLst>
          <pc:docMk/>
          <pc:sldMk cId="0" sldId="299"/>
        </pc:sldMkLst>
      </pc:sldChg>
      <pc:sldChg chg="del">
        <pc:chgData name="Lara Mack" userId="53e2af8057bb74d4" providerId="LiveId" clId="{5499BDE8-0111-4C6E-80AE-14D9174341E9}" dt="2020-05-14T17:09:34.182" v="2347" actId="47"/>
        <pc:sldMkLst>
          <pc:docMk/>
          <pc:sldMk cId="0" sldId="300"/>
        </pc:sldMkLst>
      </pc:sldChg>
      <pc:sldChg chg="del">
        <pc:chgData name="Lara Mack" userId="53e2af8057bb74d4" providerId="LiveId" clId="{5499BDE8-0111-4C6E-80AE-14D9174341E9}" dt="2020-05-14T17:09:34.226" v="2348" actId="47"/>
        <pc:sldMkLst>
          <pc:docMk/>
          <pc:sldMk cId="0" sldId="301"/>
        </pc:sldMkLst>
      </pc:sldChg>
      <pc:sldChg chg="del">
        <pc:chgData name="Lara Mack" userId="53e2af8057bb74d4" providerId="LiveId" clId="{5499BDE8-0111-4C6E-80AE-14D9174341E9}" dt="2020-05-14T17:09:34.242" v="2349" actId="47"/>
        <pc:sldMkLst>
          <pc:docMk/>
          <pc:sldMk cId="0" sldId="302"/>
        </pc:sldMkLst>
      </pc:sldChg>
      <pc:sldChg chg="del">
        <pc:chgData name="Lara Mack" userId="53e2af8057bb74d4" providerId="LiveId" clId="{5499BDE8-0111-4C6E-80AE-14D9174341E9}" dt="2020-05-14T17:09:34.276" v="2350" actId="47"/>
        <pc:sldMkLst>
          <pc:docMk/>
          <pc:sldMk cId="0" sldId="303"/>
        </pc:sldMkLst>
      </pc:sldChg>
      <pc:sldChg chg="del">
        <pc:chgData name="Lara Mack" userId="53e2af8057bb74d4" providerId="LiveId" clId="{5499BDE8-0111-4C6E-80AE-14D9174341E9}" dt="2020-05-14T17:09:34.299" v="2351" actId="47"/>
        <pc:sldMkLst>
          <pc:docMk/>
          <pc:sldMk cId="0" sldId="304"/>
        </pc:sldMkLst>
      </pc:sldChg>
      <pc:sldChg chg="del">
        <pc:chgData name="Lara Mack" userId="53e2af8057bb74d4" providerId="LiveId" clId="{5499BDE8-0111-4C6E-80AE-14D9174341E9}" dt="2020-05-14T17:09:34.343" v="2352" actId="47"/>
        <pc:sldMkLst>
          <pc:docMk/>
          <pc:sldMk cId="0" sldId="305"/>
        </pc:sldMkLst>
      </pc:sldChg>
      <pc:sldChg chg="del">
        <pc:chgData name="Lara Mack" userId="53e2af8057bb74d4" providerId="LiveId" clId="{5499BDE8-0111-4C6E-80AE-14D9174341E9}" dt="2020-05-14T17:09:34.376" v="2353" actId="47"/>
        <pc:sldMkLst>
          <pc:docMk/>
          <pc:sldMk cId="0" sldId="306"/>
        </pc:sldMkLst>
      </pc:sldChg>
      <pc:sldChg chg="del">
        <pc:chgData name="Lara Mack" userId="53e2af8057bb74d4" providerId="LiveId" clId="{5499BDE8-0111-4C6E-80AE-14D9174341E9}" dt="2020-05-14T17:09:34.417" v="2354" actId="47"/>
        <pc:sldMkLst>
          <pc:docMk/>
          <pc:sldMk cId="0" sldId="307"/>
        </pc:sldMkLst>
      </pc:sldChg>
      <pc:sldChg chg="del">
        <pc:chgData name="Lara Mack" userId="53e2af8057bb74d4" providerId="LiveId" clId="{5499BDE8-0111-4C6E-80AE-14D9174341E9}" dt="2020-05-14T17:09:34.461" v="2355" actId="47"/>
        <pc:sldMkLst>
          <pc:docMk/>
          <pc:sldMk cId="0" sldId="308"/>
        </pc:sldMkLst>
      </pc:sldChg>
      <pc:sldChg chg="del">
        <pc:chgData name="Lara Mack" userId="53e2af8057bb74d4" providerId="LiveId" clId="{5499BDE8-0111-4C6E-80AE-14D9174341E9}" dt="2020-05-14T17:09:34.485" v="2356" actId="47"/>
        <pc:sldMkLst>
          <pc:docMk/>
          <pc:sldMk cId="0" sldId="309"/>
        </pc:sldMkLst>
      </pc:sldChg>
      <pc:sldChg chg="del">
        <pc:chgData name="Lara Mack" userId="53e2af8057bb74d4" providerId="LiveId" clId="{5499BDE8-0111-4C6E-80AE-14D9174341E9}" dt="2020-05-14T17:09:34.509" v="2357" actId="47"/>
        <pc:sldMkLst>
          <pc:docMk/>
          <pc:sldMk cId="0" sldId="310"/>
        </pc:sldMkLst>
      </pc:sldChg>
      <pc:sldChg chg="del">
        <pc:chgData name="Lara Mack" userId="53e2af8057bb74d4" providerId="LiveId" clId="{5499BDE8-0111-4C6E-80AE-14D9174341E9}" dt="2020-05-14T17:09:34.562" v="2358" actId="47"/>
        <pc:sldMkLst>
          <pc:docMk/>
          <pc:sldMk cId="0" sldId="311"/>
        </pc:sldMkLst>
      </pc:sldChg>
      <pc:sldChg chg="del">
        <pc:chgData name="Lara Mack" userId="53e2af8057bb74d4" providerId="LiveId" clId="{5499BDE8-0111-4C6E-80AE-14D9174341E9}" dt="2020-05-14T17:09:34.584" v="2359" actId="47"/>
        <pc:sldMkLst>
          <pc:docMk/>
          <pc:sldMk cId="0" sldId="312"/>
        </pc:sldMkLst>
      </pc:sldChg>
      <pc:sldChg chg="del">
        <pc:chgData name="Lara Mack" userId="53e2af8057bb74d4" providerId="LiveId" clId="{5499BDE8-0111-4C6E-80AE-14D9174341E9}" dt="2020-05-14T17:09:34.609" v="2360" actId="47"/>
        <pc:sldMkLst>
          <pc:docMk/>
          <pc:sldMk cId="0" sldId="313"/>
        </pc:sldMkLst>
      </pc:sldChg>
      <pc:sldChg chg="del">
        <pc:chgData name="Lara Mack" userId="53e2af8057bb74d4" providerId="LiveId" clId="{5499BDE8-0111-4C6E-80AE-14D9174341E9}" dt="2020-05-14T17:09:34.644" v="2361" actId="47"/>
        <pc:sldMkLst>
          <pc:docMk/>
          <pc:sldMk cId="0" sldId="314"/>
        </pc:sldMkLst>
      </pc:sldChg>
      <pc:sldChg chg="del">
        <pc:chgData name="Lara Mack" userId="53e2af8057bb74d4" providerId="LiveId" clId="{5499BDE8-0111-4C6E-80AE-14D9174341E9}" dt="2020-05-14T17:09:34.702" v="2362" actId="47"/>
        <pc:sldMkLst>
          <pc:docMk/>
          <pc:sldMk cId="0" sldId="315"/>
        </pc:sldMkLst>
      </pc:sldChg>
      <pc:sldChg chg="del">
        <pc:chgData name="Lara Mack" userId="53e2af8057bb74d4" providerId="LiveId" clId="{5499BDE8-0111-4C6E-80AE-14D9174341E9}" dt="2020-05-14T17:09:34.727" v="2363" actId="47"/>
        <pc:sldMkLst>
          <pc:docMk/>
          <pc:sldMk cId="0" sldId="316"/>
        </pc:sldMkLst>
      </pc:sldChg>
      <pc:sldChg chg="del">
        <pc:chgData name="Lara Mack" userId="53e2af8057bb74d4" providerId="LiveId" clId="{5499BDE8-0111-4C6E-80AE-14D9174341E9}" dt="2020-05-14T17:09:34.745" v="2364" actId="47"/>
        <pc:sldMkLst>
          <pc:docMk/>
          <pc:sldMk cId="0" sldId="317"/>
        </pc:sldMkLst>
      </pc:sldChg>
      <pc:sldChg chg="del">
        <pc:chgData name="Lara Mack" userId="53e2af8057bb74d4" providerId="LiveId" clId="{5499BDE8-0111-4C6E-80AE-14D9174341E9}" dt="2020-05-14T17:09:34.779" v="2365" actId="47"/>
        <pc:sldMkLst>
          <pc:docMk/>
          <pc:sldMk cId="0" sldId="318"/>
        </pc:sldMkLst>
      </pc:sldChg>
      <pc:sldChg chg="del">
        <pc:chgData name="Lara Mack" userId="53e2af8057bb74d4" providerId="LiveId" clId="{5499BDE8-0111-4C6E-80AE-14D9174341E9}" dt="2020-05-14T17:09:34.811" v="2366" actId="47"/>
        <pc:sldMkLst>
          <pc:docMk/>
          <pc:sldMk cId="0" sldId="319"/>
        </pc:sldMkLst>
      </pc:sldChg>
      <pc:sldChg chg="del">
        <pc:chgData name="Lara Mack" userId="53e2af8057bb74d4" providerId="LiveId" clId="{5499BDE8-0111-4C6E-80AE-14D9174341E9}" dt="2020-05-14T17:09:34.844" v="2367" actId="47"/>
        <pc:sldMkLst>
          <pc:docMk/>
          <pc:sldMk cId="0" sldId="320"/>
        </pc:sldMkLst>
      </pc:sldChg>
      <pc:sldChg chg="del">
        <pc:chgData name="Lara Mack" userId="53e2af8057bb74d4" providerId="LiveId" clId="{5499BDE8-0111-4C6E-80AE-14D9174341E9}" dt="2020-05-14T17:09:34.878" v="2368" actId="47"/>
        <pc:sldMkLst>
          <pc:docMk/>
          <pc:sldMk cId="0" sldId="321"/>
        </pc:sldMkLst>
      </pc:sldChg>
      <pc:sldChg chg="del">
        <pc:chgData name="Lara Mack" userId="53e2af8057bb74d4" providerId="LiveId" clId="{5499BDE8-0111-4C6E-80AE-14D9174341E9}" dt="2020-05-14T17:09:34.913" v="2369" actId="47"/>
        <pc:sldMkLst>
          <pc:docMk/>
          <pc:sldMk cId="0" sldId="322"/>
        </pc:sldMkLst>
      </pc:sldChg>
      <pc:sldChg chg="del">
        <pc:chgData name="Lara Mack" userId="53e2af8057bb74d4" providerId="LiveId" clId="{5499BDE8-0111-4C6E-80AE-14D9174341E9}" dt="2020-05-14T17:09:34.957" v="2370" actId="47"/>
        <pc:sldMkLst>
          <pc:docMk/>
          <pc:sldMk cId="0" sldId="323"/>
        </pc:sldMkLst>
      </pc:sldChg>
      <pc:sldChg chg="del">
        <pc:chgData name="Lara Mack" userId="53e2af8057bb74d4" providerId="LiveId" clId="{5499BDE8-0111-4C6E-80AE-14D9174341E9}" dt="2020-05-14T17:09:34.979" v="2371" actId="47"/>
        <pc:sldMkLst>
          <pc:docMk/>
          <pc:sldMk cId="0" sldId="324"/>
        </pc:sldMkLst>
      </pc:sldChg>
      <pc:sldChg chg="del">
        <pc:chgData name="Lara Mack" userId="53e2af8057bb74d4" providerId="LiveId" clId="{5499BDE8-0111-4C6E-80AE-14D9174341E9}" dt="2020-05-14T17:09:35.031" v="2372" actId="47"/>
        <pc:sldMkLst>
          <pc:docMk/>
          <pc:sldMk cId="0" sldId="325"/>
        </pc:sldMkLst>
      </pc:sldChg>
      <pc:sldChg chg="del">
        <pc:chgData name="Lara Mack" userId="53e2af8057bb74d4" providerId="LiveId" clId="{5499BDE8-0111-4C6E-80AE-14D9174341E9}" dt="2020-05-14T17:09:35.054" v="2373" actId="47"/>
        <pc:sldMkLst>
          <pc:docMk/>
          <pc:sldMk cId="0" sldId="326"/>
        </pc:sldMkLst>
      </pc:sldChg>
      <pc:sldChg chg="del">
        <pc:chgData name="Lara Mack" userId="53e2af8057bb74d4" providerId="LiveId" clId="{5499BDE8-0111-4C6E-80AE-14D9174341E9}" dt="2020-05-14T17:09:35.080" v="2374" actId="47"/>
        <pc:sldMkLst>
          <pc:docMk/>
          <pc:sldMk cId="0" sldId="327"/>
        </pc:sldMkLst>
      </pc:sldChg>
      <pc:sldChg chg="del">
        <pc:chgData name="Lara Mack" userId="53e2af8057bb74d4" providerId="LiveId" clId="{5499BDE8-0111-4C6E-80AE-14D9174341E9}" dt="2020-05-14T17:09:35.099" v="2375" actId="47"/>
        <pc:sldMkLst>
          <pc:docMk/>
          <pc:sldMk cId="0" sldId="328"/>
        </pc:sldMkLst>
      </pc:sldChg>
      <pc:sldChg chg="del">
        <pc:chgData name="Lara Mack" userId="53e2af8057bb74d4" providerId="LiveId" clId="{5499BDE8-0111-4C6E-80AE-14D9174341E9}" dt="2020-05-14T17:09:35.147" v="2376" actId="47"/>
        <pc:sldMkLst>
          <pc:docMk/>
          <pc:sldMk cId="0" sldId="329"/>
        </pc:sldMkLst>
      </pc:sldChg>
      <pc:sldChg chg="del">
        <pc:chgData name="Lara Mack" userId="53e2af8057bb74d4" providerId="LiveId" clId="{5499BDE8-0111-4C6E-80AE-14D9174341E9}" dt="2020-05-14T17:09:35.251" v="2377" actId="47"/>
        <pc:sldMkLst>
          <pc:docMk/>
          <pc:sldMk cId="0" sldId="330"/>
        </pc:sldMkLst>
      </pc:sldChg>
      <pc:sldChg chg="addSp delSp modSp add del mod ord modTransition">
        <pc:chgData name="Lara Mack" userId="53e2af8057bb74d4" providerId="LiveId" clId="{5499BDE8-0111-4C6E-80AE-14D9174341E9}" dt="2020-05-14T17:54:49.659" v="2559"/>
        <pc:sldMkLst>
          <pc:docMk/>
          <pc:sldMk cId="0" sldId="331"/>
        </pc:sldMkLst>
        <pc:spChg chg="del">
          <ac:chgData name="Lara Mack" userId="53e2af8057bb74d4" providerId="LiveId" clId="{5499BDE8-0111-4C6E-80AE-14D9174341E9}" dt="2020-05-13T13:30:05.764" v="588" actId="931"/>
          <ac:spMkLst>
            <pc:docMk/>
            <pc:sldMk cId="0" sldId="331"/>
            <ac:spMk id="2" creationId="{7A654C5F-16AB-4161-975D-B19A3897C335}"/>
          </ac:spMkLst>
        </pc:spChg>
        <pc:spChg chg="add mod">
          <ac:chgData name="Lara Mack" userId="53e2af8057bb74d4" providerId="LiveId" clId="{5499BDE8-0111-4C6E-80AE-14D9174341E9}" dt="2020-05-14T15:59:37.183" v="2091"/>
          <ac:spMkLst>
            <pc:docMk/>
            <pc:sldMk cId="0" sldId="331"/>
            <ac:spMk id="5" creationId="{9AA8D888-5E43-4A87-B3F8-1C535C0CE343}"/>
          </ac:spMkLst>
        </pc:spChg>
        <pc:spChg chg="add mod">
          <ac:chgData name="Lara Mack" userId="53e2af8057bb74d4" providerId="LiveId" clId="{5499BDE8-0111-4C6E-80AE-14D9174341E9}" dt="2020-05-14T16:08:24.972" v="2103" actId="20577"/>
          <ac:spMkLst>
            <pc:docMk/>
            <pc:sldMk cId="0" sldId="331"/>
            <ac:spMk id="6" creationId="{3BB6494C-F82B-469F-BF8F-D96AE0C10F19}"/>
          </ac:spMkLst>
        </pc:spChg>
        <pc:spChg chg="add del mod">
          <ac:chgData name="Lara Mack" userId="53e2af8057bb74d4" providerId="LiveId" clId="{5499BDE8-0111-4C6E-80AE-14D9174341E9}" dt="2020-05-13T13:30:49.643" v="590" actId="931"/>
          <ac:spMkLst>
            <pc:docMk/>
            <pc:sldMk cId="0" sldId="331"/>
            <ac:spMk id="6" creationId="{D0331470-CAC9-472A-B80C-9ECAF4899D69}"/>
          </ac:spMkLst>
        </pc:spChg>
        <pc:spChg chg="add mod">
          <ac:chgData name="Lara Mack" userId="53e2af8057bb74d4" providerId="LiveId" clId="{5499BDE8-0111-4C6E-80AE-14D9174341E9}" dt="2020-05-14T17:54:49.659" v="2559"/>
          <ac:spMkLst>
            <pc:docMk/>
            <pc:sldMk cId="0" sldId="331"/>
            <ac:spMk id="7" creationId="{B99BA37B-A233-4D61-B503-179817BCD560}"/>
          </ac:spMkLst>
        </pc:spChg>
        <pc:spChg chg="add mod">
          <ac:chgData name="Lara Mack" userId="53e2af8057bb74d4" providerId="LiveId" clId="{5499BDE8-0111-4C6E-80AE-14D9174341E9}" dt="2020-05-14T15:04:58.863" v="1896"/>
          <ac:spMkLst>
            <pc:docMk/>
            <pc:sldMk cId="0" sldId="331"/>
            <ac:spMk id="16" creationId="{C8542312-261D-4A14-9DAA-130AC6F6C372}"/>
          </ac:spMkLst>
        </pc:spChg>
        <pc:spChg chg="del">
          <ac:chgData name="Lara Mack" userId="53e2af8057bb74d4" providerId="LiveId" clId="{5499BDE8-0111-4C6E-80AE-14D9174341E9}" dt="2020-05-13T13:50:43.815" v="789" actId="478"/>
          <ac:spMkLst>
            <pc:docMk/>
            <pc:sldMk cId="0" sldId="331"/>
            <ac:spMk id="2245" creationId="{00000000-0000-0000-0000-000000000000}"/>
          </ac:spMkLst>
        </pc:spChg>
        <pc:spChg chg="del">
          <ac:chgData name="Lara Mack" userId="53e2af8057bb74d4" providerId="LiveId" clId="{5499BDE8-0111-4C6E-80AE-14D9174341E9}" dt="2020-05-13T13:50:47.278" v="790" actId="478"/>
          <ac:spMkLst>
            <pc:docMk/>
            <pc:sldMk cId="0" sldId="331"/>
            <ac:spMk id="2246" creationId="{00000000-0000-0000-0000-000000000000}"/>
          </ac:spMkLst>
        </pc:spChg>
        <pc:spChg chg="del">
          <ac:chgData name="Lara Mack" userId="53e2af8057bb74d4" providerId="LiveId" clId="{5499BDE8-0111-4C6E-80AE-14D9174341E9}" dt="2020-05-13T13:50:43.815" v="789" actId="478"/>
          <ac:spMkLst>
            <pc:docMk/>
            <pc:sldMk cId="0" sldId="331"/>
            <ac:spMk id="2247" creationId="{00000000-0000-0000-0000-000000000000}"/>
          </ac:spMkLst>
        </pc:spChg>
        <pc:spChg chg="del mod">
          <ac:chgData name="Lara Mack" userId="53e2af8057bb74d4" providerId="LiveId" clId="{5499BDE8-0111-4C6E-80AE-14D9174341E9}" dt="2020-05-13T13:50:50.063" v="792" actId="478"/>
          <ac:spMkLst>
            <pc:docMk/>
            <pc:sldMk cId="0" sldId="331"/>
            <ac:spMk id="2248" creationId="{00000000-0000-0000-0000-000000000000}"/>
          </ac:spMkLst>
        </pc:spChg>
        <pc:spChg chg="del">
          <ac:chgData name="Lara Mack" userId="53e2af8057bb74d4" providerId="LiveId" clId="{5499BDE8-0111-4C6E-80AE-14D9174341E9}" dt="2020-05-13T13:50:43.815" v="789" actId="478"/>
          <ac:spMkLst>
            <pc:docMk/>
            <pc:sldMk cId="0" sldId="331"/>
            <ac:spMk id="2249" creationId="{00000000-0000-0000-0000-000000000000}"/>
          </ac:spMkLst>
        </pc:spChg>
        <pc:spChg chg="del">
          <ac:chgData name="Lara Mack" userId="53e2af8057bb74d4" providerId="LiveId" clId="{5499BDE8-0111-4C6E-80AE-14D9174341E9}" dt="2020-05-13T13:50:51.348" v="793" actId="478"/>
          <ac:spMkLst>
            <pc:docMk/>
            <pc:sldMk cId="0" sldId="331"/>
            <ac:spMk id="2250" creationId="{00000000-0000-0000-0000-000000000000}"/>
          </ac:spMkLst>
        </pc:spChg>
        <pc:picChg chg="add del mod">
          <ac:chgData name="Lara Mack" userId="53e2af8057bb74d4" providerId="LiveId" clId="{5499BDE8-0111-4C6E-80AE-14D9174341E9}" dt="2020-05-13T13:30:09.560" v="589" actId="21"/>
          <ac:picMkLst>
            <pc:docMk/>
            <pc:sldMk cId="0" sldId="331"/>
            <ac:picMk id="4" creationId="{062340BF-77F7-437F-B86B-15CF68FEF636}"/>
          </ac:picMkLst>
        </pc:picChg>
        <pc:picChg chg="add mod modCrop">
          <ac:chgData name="Lara Mack" userId="53e2af8057bb74d4" providerId="LiveId" clId="{5499BDE8-0111-4C6E-80AE-14D9174341E9}" dt="2020-05-13T13:51:02.975" v="797" actId="1076"/>
          <ac:picMkLst>
            <pc:docMk/>
            <pc:sldMk cId="0" sldId="331"/>
            <ac:picMk id="8" creationId="{AB7936FF-E128-46BC-851D-AE1005FE3201}"/>
          </ac:picMkLst>
        </pc:picChg>
        <pc:picChg chg="mod">
          <ac:chgData name="Lara Mack" userId="53e2af8057bb74d4" providerId="LiveId" clId="{5499BDE8-0111-4C6E-80AE-14D9174341E9}" dt="2020-05-13T13:51:00.614" v="796" actId="1076"/>
          <ac:picMkLst>
            <pc:docMk/>
            <pc:sldMk cId="0" sldId="331"/>
            <ac:picMk id="2242" creationId="{00000000-0000-0000-0000-000000000000}"/>
          </ac:picMkLst>
        </pc:picChg>
      </pc:sldChg>
      <pc:sldChg chg="del">
        <pc:chgData name="Lara Mack" userId="53e2af8057bb74d4" providerId="LiveId" clId="{5499BDE8-0111-4C6E-80AE-14D9174341E9}" dt="2020-05-14T17:09:35.299" v="2378" actId="47"/>
        <pc:sldMkLst>
          <pc:docMk/>
          <pc:sldMk cId="0" sldId="332"/>
        </pc:sldMkLst>
      </pc:sldChg>
      <pc:sldChg chg="del">
        <pc:chgData name="Lara Mack" userId="53e2af8057bb74d4" providerId="LiveId" clId="{5499BDE8-0111-4C6E-80AE-14D9174341E9}" dt="2020-05-14T17:09:35.318" v="2379" actId="47"/>
        <pc:sldMkLst>
          <pc:docMk/>
          <pc:sldMk cId="0" sldId="333"/>
        </pc:sldMkLst>
      </pc:sldChg>
      <pc:sldChg chg="del">
        <pc:chgData name="Lara Mack" userId="53e2af8057bb74d4" providerId="LiveId" clId="{5499BDE8-0111-4C6E-80AE-14D9174341E9}" dt="2020-05-14T17:09:35.341" v="2380" actId="47"/>
        <pc:sldMkLst>
          <pc:docMk/>
          <pc:sldMk cId="0" sldId="334"/>
        </pc:sldMkLst>
      </pc:sldChg>
      <pc:sldChg chg="del">
        <pc:chgData name="Lara Mack" userId="53e2af8057bb74d4" providerId="LiveId" clId="{5499BDE8-0111-4C6E-80AE-14D9174341E9}" dt="2020-05-14T17:09:35.381" v="2381" actId="47"/>
        <pc:sldMkLst>
          <pc:docMk/>
          <pc:sldMk cId="0" sldId="335"/>
        </pc:sldMkLst>
      </pc:sldChg>
      <pc:sldChg chg="del">
        <pc:chgData name="Lara Mack" userId="53e2af8057bb74d4" providerId="LiveId" clId="{5499BDE8-0111-4C6E-80AE-14D9174341E9}" dt="2020-05-14T17:09:35.409" v="2382" actId="47"/>
        <pc:sldMkLst>
          <pc:docMk/>
          <pc:sldMk cId="0" sldId="336"/>
        </pc:sldMkLst>
      </pc:sldChg>
      <pc:sldChg chg="del">
        <pc:chgData name="Lara Mack" userId="53e2af8057bb74d4" providerId="LiveId" clId="{5499BDE8-0111-4C6E-80AE-14D9174341E9}" dt="2020-05-14T17:09:35.430" v="2383" actId="47"/>
        <pc:sldMkLst>
          <pc:docMk/>
          <pc:sldMk cId="0" sldId="337"/>
        </pc:sldMkLst>
      </pc:sldChg>
      <pc:sldChg chg="del">
        <pc:chgData name="Lara Mack" userId="53e2af8057bb74d4" providerId="LiveId" clId="{5499BDE8-0111-4C6E-80AE-14D9174341E9}" dt="2020-05-14T17:09:35.471" v="2384" actId="47"/>
        <pc:sldMkLst>
          <pc:docMk/>
          <pc:sldMk cId="0" sldId="338"/>
        </pc:sldMkLst>
      </pc:sldChg>
      <pc:sldChg chg="del">
        <pc:chgData name="Lara Mack" userId="53e2af8057bb74d4" providerId="LiveId" clId="{5499BDE8-0111-4C6E-80AE-14D9174341E9}" dt="2020-05-14T17:09:35.499" v="2385" actId="47"/>
        <pc:sldMkLst>
          <pc:docMk/>
          <pc:sldMk cId="0" sldId="339"/>
        </pc:sldMkLst>
      </pc:sldChg>
      <pc:sldChg chg="del">
        <pc:chgData name="Lara Mack" userId="53e2af8057bb74d4" providerId="LiveId" clId="{5499BDE8-0111-4C6E-80AE-14D9174341E9}" dt="2020-05-14T17:09:35.546" v="2386" actId="47"/>
        <pc:sldMkLst>
          <pc:docMk/>
          <pc:sldMk cId="0" sldId="340"/>
        </pc:sldMkLst>
      </pc:sldChg>
      <pc:sldChg chg="del">
        <pc:chgData name="Lara Mack" userId="53e2af8057bb74d4" providerId="LiveId" clId="{5499BDE8-0111-4C6E-80AE-14D9174341E9}" dt="2020-05-14T17:09:35.576" v="2387" actId="47"/>
        <pc:sldMkLst>
          <pc:docMk/>
          <pc:sldMk cId="0" sldId="341"/>
        </pc:sldMkLst>
      </pc:sldChg>
      <pc:sldChg chg="del">
        <pc:chgData name="Lara Mack" userId="53e2af8057bb74d4" providerId="LiveId" clId="{5499BDE8-0111-4C6E-80AE-14D9174341E9}" dt="2020-05-14T17:09:35.595" v="2388" actId="47"/>
        <pc:sldMkLst>
          <pc:docMk/>
          <pc:sldMk cId="0" sldId="342"/>
        </pc:sldMkLst>
      </pc:sldChg>
      <pc:sldChg chg="del">
        <pc:chgData name="Lara Mack" userId="53e2af8057bb74d4" providerId="LiveId" clId="{5499BDE8-0111-4C6E-80AE-14D9174341E9}" dt="2020-05-14T17:09:35.632" v="2389" actId="47"/>
        <pc:sldMkLst>
          <pc:docMk/>
          <pc:sldMk cId="0" sldId="343"/>
        </pc:sldMkLst>
      </pc:sldChg>
      <pc:sldChg chg="del">
        <pc:chgData name="Lara Mack" userId="53e2af8057bb74d4" providerId="LiveId" clId="{5499BDE8-0111-4C6E-80AE-14D9174341E9}" dt="2020-05-14T17:09:35.685" v="2390" actId="47"/>
        <pc:sldMkLst>
          <pc:docMk/>
          <pc:sldMk cId="0" sldId="344"/>
        </pc:sldMkLst>
      </pc:sldChg>
      <pc:sldChg chg="del">
        <pc:chgData name="Lara Mack" userId="53e2af8057bb74d4" providerId="LiveId" clId="{5499BDE8-0111-4C6E-80AE-14D9174341E9}" dt="2020-05-14T17:09:35.702" v="2391" actId="47"/>
        <pc:sldMkLst>
          <pc:docMk/>
          <pc:sldMk cId="0" sldId="345"/>
        </pc:sldMkLst>
      </pc:sldChg>
      <pc:sldChg chg="del">
        <pc:chgData name="Lara Mack" userId="53e2af8057bb74d4" providerId="LiveId" clId="{5499BDE8-0111-4C6E-80AE-14D9174341E9}" dt="2020-05-14T17:09:35.768" v="2392" actId="47"/>
        <pc:sldMkLst>
          <pc:docMk/>
          <pc:sldMk cId="0" sldId="346"/>
        </pc:sldMkLst>
      </pc:sldChg>
      <pc:sldChg chg="del">
        <pc:chgData name="Lara Mack" userId="53e2af8057bb74d4" providerId="LiveId" clId="{5499BDE8-0111-4C6E-80AE-14D9174341E9}" dt="2020-05-14T17:09:35.792" v="2393" actId="47"/>
        <pc:sldMkLst>
          <pc:docMk/>
          <pc:sldMk cId="0" sldId="347"/>
        </pc:sldMkLst>
      </pc:sldChg>
      <pc:sldChg chg="del">
        <pc:chgData name="Lara Mack" userId="53e2af8057bb74d4" providerId="LiveId" clId="{5499BDE8-0111-4C6E-80AE-14D9174341E9}" dt="2020-05-14T17:09:35.826" v="2394" actId="47"/>
        <pc:sldMkLst>
          <pc:docMk/>
          <pc:sldMk cId="0" sldId="348"/>
        </pc:sldMkLst>
      </pc:sldChg>
      <pc:sldChg chg="del">
        <pc:chgData name="Lara Mack" userId="53e2af8057bb74d4" providerId="LiveId" clId="{5499BDE8-0111-4C6E-80AE-14D9174341E9}" dt="2020-05-14T17:09:35.864" v="2395" actId="47"/>
        <pc:sldMkLst>
          <pc:docMk/>
          <pc:sldMk cId="0" sldId="349"/>
        </pc:sldMkLst>
      </pc:sldChg>
      <pc:sldChg chg="del">
        <pc:chgData name="Lara Mack" userId="53e2af8057bb74d4" providerId="LiveId" clId="{5499BDE8-0111-4C6E-80AE-14D9174341E9}" dt="2020-05-14T17:09:35.896" v="2396" actId="47"/>
        <pc:sldMkLst>
          <pc:docMk/>
          <pc:sldMk cId="0" sldId="350"/>
        </pc:sldMkLst>
      </pc:sldChg>
      <pc:sldChg chg="del">
        <pc:chgData name="Lara Mack" userId="53e2af8057bb74d4" providerId="LiveId" clId="{5499BDE8-0111-4C6E-80AE-14D9174341E9}" dt="2020-05-14T17:09:35.916" v="2397" actId="47"/>
        <pc:sldMkLst>
          <pc:docMk/>
          <pc:sldMk cId="0" sldId="351"/>
        </pc:sldMkLst>
      </pc:sldChg>
      <pc:sldChg chg="del">
        <pc:chgData name="Lara Mack" userId="53e2af8057bb74d4" providerId="LiveId" clId="{5499BDE8-0111-4C6E-80AE-14D9174341E9}" dt="2020-05-14T17:09:35.937" v="2398" actId="47"/>
        <pc:sldMkLst>
          <pc:docMk/>
          <pc:sldMk cId="0" sldId="352"/>
        </pc:sldMkLst>
      </pc:sldChg>
      <pc:sldChg chg="del">
        <pc:chgData name="Lara Mack" userId="53e2af8057bb74d4" providerId="LiveId" clId="{5499BDE8-0111-4C6E-80AE-14D9174341E9}" dt="2020-05-14T17:09:36.062" v="2401" actId="47"/>
        <pc:sldMkLst>
          <pc:docMk/>
          <pc:sldMk cId="0" sldId="355"/>
        </pc:sldMkLst>
      </pc:sldChg>
      <pc:sldChg chg="del">
        <pc:chgData name="Lara Mack" userId="53e2af8057bb74d4" providerId="LiveId" clId="{5499BDE8-0111-4C6E-80AE-14D9174341E9}" dt="2020-05-14T17:09:36.097" v="2402" actId="47"/>
        <pc:sldMkLst>
          <pc:docMk/>
          <pc:sldMk cId="0" sldId="356"/>
        </pc:sldMkLst>
      </pc:sldChg>
      <pc:sldChg chg="del">
        <pc:chgData name="Lara Mack" userId="53e2af8057bb74d4" providerId="LiveId" clId="{5499BDE8-0111-4C6E-80AE-14D9174341E9}" dt="2020-05-14T17:09:36.123" v="2403" actId="47"/>
        <pc:sldMkLst>
          <pc:docMk/>
          <pc:sldMk cId="0" sldId="357"/>
        </pc:sldMkLst>
      </pc:sldChg>
      <pc:sldChg chg="del">
        <pc:chgData name="Lara Mack" userId="53e2af8057bb74d4" providerId="LiveId" clId="{5499BDE8-0111-4C6E-80AE-14D9174341E9}" dt="2020-05-14T17:09:36.154" v="2404" actId="47"/>
        <pc:sldMkLst>
          <pc:docMk/>
          <pc:sldMk cId="0" sldId="358"/>
        </pc:sldMkLst>
      </pc:sldChg>
      <pc:sldChg chg="del">
        <pc:chgData name="Lara Mack" userId="53e2af8057bb74d4" providerId="LiveId" clId="{5499BDE8-0111-4C6E-80AE-14D9174341E9}" dt="2020-05-14T17:09:36.186" v="2405" actId="47"/>
        <pc:sldMkLst>
          <pc:docMk/>
          <pc:sldMk cId="0" sldId="359"/>
        </pc:sldMkLst>
      </pc:sldChg>
      <pc:sldChg chg="del">
        <pc:chgData name="Lara Mack" userId="53e2af8057bb74d4" providerId="LiveId" clId="{5499BDE8-0111-4C6E-80AE-14D9174341E9}" dt="2020-05-14T17:09:36.239" v="2406" actId="47"/>
        <pc:sldMkLst>
          <pc:docMk/>
          <pc:sldMk cId="0" sldId="360"/>
        </pc:sldMkLst>
      </pc:sldChg>
      <pc:sldChg chg="del">
        <pc:chgData name="Lara Mack" userId="53e2af8057bb74d4" providerId="LiveId" clId="{5499BDE8-0111-4C6E-80AE-14D9174341E9}" dt="2020-05-14T17:09:36.270" v="2407" actId="47"/>
        <pc:sldMkLst>
          <pc:docMk/>
          <pc:sldMk cId="0" sldId="361"/>
        </pc:sldMkLst>
      </pc:sldChg>
      <pc:sldChg chg="del">
        <pc:chgData name="Lara Mack" userId="53e2af8057bb74d4" providerId="LiveId" clId="{5499BDE8-0111-4C6E-80AE-14D9174341E9}" dt="2020-05-14T17:09:36.314" v="2408" actId="47"/>
        <pc:sldMkLst>
          <pc:docMk/>
          <pc:sldMk cId="0" sldId="362"/>
        </pc:sldMkLst>
      </pc:sldChg>
      <pc:sldChg chg="del">
        <pc:chgData name="Lara Mack" userId="53e2af8057bb74d4" providerId="LiveId" clId="{5499BDE8-0111-4C6E-80AE-14D9174341E9}" dt="2020-05-14T17:09:36.366" v="2409" actId="47"/>
        <pc:sldMkLst>
          <pc:docMk/>
          <pc:sldMk cId="0" sldId="363"/>
        </pc:sldMkLst>
      </pc:sldChg>
      <pc:sldChg chg="del">
        <pc:chgData name="Lara Mack" userId="53e2af8057bb74d4" providerId="LiveId" clId="{5499BDE8-0111-4C6E-80AE-14D9174341E9}" dt="2020-05-14T17:09:36.450" v="2411" actId="47"/>
        <pc:sldMkLst>
          <pc:docMk/>
          <pc:sldMk cId="0" sldId="365"/>
        </pc:sldMkLst>
      </pc:sldChg>
      <pc:sldChg chg="del">
        <pc:chgData name="Lara Mack" userId="53e2af8057bb74d4" providerId="LiveId" clId="{5499BDE8-0111-4C6E-80AE-14D9174341E9}" dt="2020-05-14T17:09:36.504" v="2412" actId="47"/>
        <pc:sldMkLst>
          <pc:docMk/>
          <pc:sldMk cId="0" sldId="366"/>
        </pc:sldMkLst>
      </pc:sldChg>
      <pc:sldChg chg="del">
        <pc:chgData name="Lara Mack" userId="53e2af8057bb74d4" providerId="LiveId" clId="{5499BDE8-0111-4C6E-80AE-14D9174341E9}" dt="2020-05-14T17:09:36.593" v="2413" actId="47"/>
        <pc:sldMkLst>
          <pc:docMk/>
          <pc:sldMk cId="0" sldId="367"/>
        </pc:sldMkLst>
      </pc:sldChg>
      <pc:sldChg chg="del">
        <pc:chgData name="Lara Mack" userId="53e2af8057bb74d4" providerId="LiveId" clId="{5499BDE8-0111-4C6E-80AE-14D9174341E9}" dt="2020-05-14T17:09:36.685" v="2414" actId="47"/>
        <pc:sldMkLst>
          <pc:docMk/>
          <pc:sldMk cId="0" sldId="368"/>
        </pc:sldMkLst>
      </pc:sldChg>
      <pc:sldChg chg="del">
        <pc:chgData name="Lara Mack" userId="53e2af8057bb74d4" providerId="LiveId" clId="{5499BDE8-0111-4C6E-80AE-14D9174341E9}" dt="2020-05-14T17:09:36.750" v="2415" actId="47"/>
        <pc:sldMkLst>
          <pc:docMk/>
          <pc:sldMk cId="0" sldId="369"/>
        </pc:sldMkLst>
      </pc:sldChg>
      <pc:sldChg chg="del">
        <pc:chgData name="Lara Mack" userId="53e2af8057bb74d4" providerId="LiveId" clId="{5499BDE8-0111-4C6E-80AE-14D9174341E9}" dt="2020-05-14T17:09:36.880" v="2416" actId="47"/>
        <pc:sldMkLst>
          <pc:docMk/>
          <pc:sldMk cId="0" sldId="370"/>
        </pc:sldMkLst>
      </pc:sldChg>
      <pc:sldChg chg="del">
        <pc:chgData name="Lara Mack" userId="53e2af8057bb74d4" providerId="LiveId" clId="{5499BDE8-0111-4C6E-80AE-14D9174341E9}" dt="2020-05-14T17:09:37.047" v="2417" actId="47"/>
        <pc:sldMkLst>
          <pc:docMk/>
          <pc:sldMk cId="0" sldId="371"/>
        </pc:sldMkLst>
      </pc:sldChg>
      <pc:sldChg chg="del">
        <pc:chgData name="Lara Mack" userId="53e2af8057bb74d4" providerId="LiveId" clId="{5499BDE8-0111-4C6E-80AE-14D9174341E9}" dt="2020-05-14T17:09:37.169" v="2418" actId="47"/>
        <pc:sldMkLst>
          <pc:docMk/>
          <pc:sldMk cId="0" sldId="372"/>
        </pc:sldMkLst>
      </pc:sldChg>
      <pc:sldChg chg="add del">
        <pc:chgData name="Lara Mack" userId="53e2af8057bb74d4" providerId="LiveId" clId="{5499BDE8-0111-4C6E-80AE-14D9174341E9}" dt="2020-05-14T17:10:07.563" v="2459" actId="47"/>
        <pc:sldMkLst>
          <pc:docMk/>
          <pc:sldMk cId="0" sldId="373"/>
        </pc:sldMkLst>
      </pc:sldChg>
      <pc:sldChg chg="add del">
        <pc:chgData name="Lara Mack" userId="53e2af8057bb74d4" providerId="LiveId" clId="{5499BDE8-0111-4C6E-80AE-14D9174341E9}" dt="2020-05-14T17:10:08.139" v="2460" actId="47"/>
        <pc:sldMkLst>
          <pc:docMk/>
          <pc:sldMk cId="0" sldId="374"/>
        </pc:sldMkLst>
      </pc:sldChg>
      <pc:sldChg chg="add del">
        <pc:chgData name="Lara Mack" userId="53e2af8057bb74d4" providerId="LiveId" clId="{5499BDE8-0111-4C6E-80AE-14D9174341E9}" dt="2020-05-14T17:10:08.693" v="2461" actId="47"/>
        <pc:sldMkLst>
          <pc:docMk/>
          <pc:sldMk cId="0" sldId="375"/>
        </pc:sldMkLst>
      </pc:sldChg>
      <pc:sldChg chg="add del">
        <pc:chgData name="Lara Mack" userId="53e2af8057bb74d4" providerId="LiveId" clId="{5499BDE8-0111-4C6E-80AE-14D9174341E9}" dt="2020-05-14T17:10:09.172" v="2462" actId="47"/>
        <pc:sldMkLst>
          <pc:docMk/>
          <pc:sldMk cId="0" sldId="376"/>
        </pc:sldMkLst>
      </pc:sldChg>
      <pc:sldChg chg="add del">
        <pc:chgData name="Lara Mack" userId="53e2af8057bb74d4" providerId="LiveId" clId="{5499BDE8-0111-4C6E-80AE-14D9174341E9}" dt="2020-05-14T17:10:09.826" v="2463" actId="47"/>
        <pc:sldMkLst>
          <pc:docMk/>
          <pc:sldMk cId="0" sldId="377"/>
        </pc:sldMkLst>
      </pc:sldChg>
      <pc:sldChg chg="del">
        <pc:chgData name="Lara Mack" userId="53e2af8057bb74d4" providerId="LiveId" clId="{5499BDE8-0111-4C6E-80AE-14D9174341E9}" dt="2020-05-14T17:09:36.020" v="2400" actId="47"/>
        <pc:sldMkLst>
          <pc:docMk/>
          <pc:sldMk cId="0" sldId="378"/>
        </pc:sldMkLst>
      </pc:sldChg>
      <pc:sldChg chg="del">
        <pc:chgData name="Lara Mack" userId="53e2af8057bb74d4" providerId="LiveId" clId="{5499BDE8-0111-4C6E-80AE-14D9174341E9}" dt="2020-05-14T17:09:35.962" v="2399" actId="47"/>
        <pc:sldMkLst>
          <pc:docMk/>
          <pc:sldMk cId="0" sldId="379"/>
        </pc:sldMkLst>
      </pc:sldChg>
      <pc:sldChg chg="del">
        <pc:chgData name="Lara Mack" userId="53e2af8057bb74d4" providerId="LiveId" clId="{5499BDE8-0111-4C6E-80AE-14D9174341E9}" dt="2020-05-14T17:09:36.399" v="2410" actId="47"/>
        <pc:sldMkLst>
          <pc:docMk/>
          <pc:sldMk cId="0" sldId="381"/>
        </pc:sldMkLst>
      </pc:sldChg>
      <pc:sldChg chg="addSp delSp modSp add del mod modTransition">
        <pc:chgData name="Lara Mack" userId="53e2af8057bb74d4" providerId="LiveId" clId="{5499BDE8-0111-4C6E-80AE-14D9174341E9}" dt="2020-05-14T18:03:10.039" v="2622" actId="1076"/>
        <pc:sldMkLst>
          <pc:docMk/>
          <pc:sldMk cId="2039629783" sldId="382"/>
        </pc:sldMkLst>
        <pc:spChg chg="add del mod">
          <ac:chgData name="Lara Mack" userId="53e2af8057bb74d4" providerId="LiveId" clId="{5499BDE8-0111-4C6E-80AE-14D9174341E9}" dt="2020-05-14T17:57:53.657" v="2562" actId="21"/>
          <ac:spMkLst>
            <pc:docMk/>
            <pc:sldMk cId="2039629783" sldId="382"/>
            <ac:spMk id="3" creationId="{C5456CC7-D243-41FF-A840-FDF05843195F}"/>
          </ac:spMkLst>
        </pc:spChg>
        <pc:spChg chg="add mod">
          <ac:chgData name="Lara Mack" userId="53e2af8057bb74d4" providerId="LiveId" clId="{5499BDE8-0111-4C6E-80AE-14D9174341E9}" dt="2020-05-14T17:52:24.664" v="2542" actId="20577"/>
          <ac:spMkLst>
            <pc:docMk/>
            <pc:sldMk cId="2039629783" sldId="382"/>
            <ac:spMk id="5" creationId="{4E864F23-24BA-4067-A087-C9721D398950}"/>
          </ac:spMkLst>
        </pc:spChg>
        <pc:spChg chg="add mod">
          <ac:chgData name="Lara Mack" userId="53e2af8057bb74d4" providerId="LiveId" clId="{5499BDE8-0111-4C6E-80AE-14D9174341E9}" dt="2020-05-13T12:13:47.737" v="163"/>
          <ac:spMkLst>
            <pc:docMk/>
            <pc:sldMk cId="2039629783" sldId="382"/>
            <ac:spMk id="6" creationId="{88069ECC-794E-4D1D-B1DC-18F1E21376C2}"/>
          </ac:spMkLst>
        </pc:spChg>
        <pc:spChg chg="add mod">
          <ac:chgData name="Lara Mack" userId="53e2af8057bb74d4" providerId="LiveId" clId="{5499BDE8-0111-4C6E-80AE-14D9174341E9}" dt="2020-05-14T15:04:47.750" v="1890"/>
          <ac:spMkLst>
            <pc:docMk/>
            <pc:sldMk cId="2039629783" sldId="382"/>
            <ac:spMk id="7" creationId="{7E7D7E9D-E891-4615-9503-8AB9918C77DA}"/>
          </ac:spMkLst>
        </pc:spChg>
        <pc:spChg chg="add mod">
          <ac:chgData name="Lara Mack" userId="53e2af8057bb74d4" providerId="LiveId" clId="{5499BDE8-0111-4C6E-80AE-14D9174341E9}" dt="2020-05-14T17:54:43.957" v="2552"/>
          <ac:spMkLst>
            <pc:docMk/>
            <pc:sldMk cId="2039629783" sldId="382"/>
            <ac:spMk id="8" creationId="{8E4116A5-3B4B-4907-9A96-7F630416CC93}"/>
          </ac:spMkLst>
        </pc:spChg>
        <pc:spChg chg="add del mod">
          <ac:chgData name="Lara Mack" userId="53e2af8057bb74d4" providerId="LiveId" clId="{5499BDE8-0111-4C6E-80AE-14D9174341E9}" dt="2020-05-14T18:00:37.761" v="2613" actId="767"/>
          <ac:spMkLst>
            <pc:docMk/>
            <pc:sldMk cId="2039629783" sldId="382"/>
            <ac:spMk id="15" creationId="{40C4D67C-AA66-4E23-A889-5E11EE04C263}"/>
          </ac:spMkLst>
        </pc:spChg>
        <pc:spChg chg="add del mod">
          <ac:chgData name="Lara Mack" userId="53e2af8057bb74d4" providerId="LiveId" clId="{5499BDE8-0111-4C6E-80AE-14D9174341E9}" dt="2020-05-14T18:00:37.084" v="2610"/>
          <ac:spMkLst>
            <pc:docMk/>
            <pc:sldMk cId="2039629783" sldId="382"/>
            <ac:spMk id="16" creationId="{499BEFB2-2978-4B86-8BAB-4ACBF36981C8}"/>
          </ac:spMkLst>
        </pc:spChg>
        <pc:spChg chg="add del mod">
          <ac:chgData name="Lara Mack" userId="53e2af8057bb74d4" providerId="LiveId" clId="{5499BDE8-0111-4C6E-80AE-14D9174341E9}" dt="2020-05-14T18:00:34.928" v="2599" actId="11529"/>
          <ac:spMkLst>
            <pc:docMk/>
            <pc:sldMk cId="2039629783" sldId="382"/>
            <ac:spMk id="17" creationId="{EC30A531-056B-4642-801E-E8FC2835DC1B}"/>
          </ac:spMkLst>
        </pc:spChg>
        <pc:spChg chg="del">
          <ac:chgData name="Lara Mack" userId="53e2af8057bb74d4" providerId="LiveId" clId="{5499BDE8-0111-4C6E-80AE-14D9174341E9}" dt="2020-05-13T12:09:36.555" v="130" actId="21"/>
          <ac:spMkLst>
            <pc:docMk/>
            <pc:sldMk cId="2039629783" sldId="382"/>
            <ac:spMk id="1852" creationId="{00000000-0000-0000-0000-000000000000}"/>
          </ac:spMkLst>
        </pc:spChg>
        <pc:spChg chg="del">
          <ac:chgData name="Lara Mack" userId="53e2af8057bb74d4" providerId="LiveId" clId="{5499BDE8-0111-4C6E-80AE-14D9174341E9}" dt="2020-05-13T12:09:51.306" v="134" actId="21"/>
          <ac:spMkLst>
            <pc:docMk/>
            <pc:sldMk cId="2039629783" sldId="382"/>
            <ac:spMk id="1853" creationId="{00000000-0000-0000-0000-000000000000}"/>
          </ac:spMkLst>
        </pc:spChg>
        <pc:picChg chg="del mod">
          <ac:chgData name="Lara Mack" userId="53e2af8057bb74d4" providerId="LiveId" clId="{5499BDE8-0111-4C6E-80AE-14D9174341E9}" dt="2020-05-14T17:53:37.409" v="2543" actId="478"/>
          <ac:picMkLst>
            <pc:docMk/>
            <pc:sldMk cId="2039629783" sldId="382"/>
            <ac:picMk id="4" creationId="{8AB2E006-005F-4704-9DD0-9CE6DBC1AF31}"/>
          </ac:picMkLst>
        </pc:picChg>
        <pc:picChg chg="add del mod">
          <ac:chgData name="Lara Mack" userId="53e2af8057bb74d4" providerId="LiveId" clId="{5499BDE8-0111-4C6E-80AE-14D9174341E9}" dt="2020-05-14T18:03:00.313" v="2618" actId="478"/>
          <ac:picMkLst>
            <pc:docMk/>
            <pc:sldMk cId="2039629783" sldId="382"/>
            <ac:picMk id="10" creationId="{0964E1E9-CF90-44C0-9C8C-2D978EDFA6A7}"/>
          </ac:picMkLst>
        </pc:picChg>
        <pc:picChg chg="add del mod">
          <ac:chgData name="Lara Mack" userId="53e2af8057bb74d4" providerId="LiveId" clId="{5499BDE8-0111-4C6E-80AE-14D9174341E9}" dt="2020-05-14T17:58:15.624" v="2566" actId="21"/>
          <ac:picMkLst>
            <pc:docMk/>
            <pc:sldMk cId="2039629783" sldId="382"/>
            <ac:picMk id="12" creationId="{AC44343C-1336-4FB1-959C-FF4F26ABCE3B}"/>
          </ac:picMkLst>
        </pc:picChg>
        <pc:picChg chg="add del mod">
          <ac:chgData name="Lara Mack" userId="53e2af8057bb74d4" providerId="LiveId" clId="{5499BDE8-0111-4C6E-80AE-14D9174341E9}" dt="2020-05-14T18:03:02.232" v="2619" actId="478"/>
          <ac:picMkLst>
            <pc:docMk/>
            <pc:sldMk cId="2039629783" sldId="382"/>
            <ac:picMk id="14" creationId="{73DA848B-1FDB-4466-B5FC-10168745B745}"/>
          </ac:picMkLst>
        </pc:picChg>
        <pc:picChg chg="add mod">
          <ac:chgData name="Lara Mack" userId="53e2af8057bb74d4" providerId="LiveId" clId="{5499BDE8-0111-4C6E-80AE-14D9174341E9}" dt="2020-05-14T18:03:10.039" v="2622" actId="1076"/>
          <ac:picMkLst>
            <pc:docMk/>
            <pc:sldMk cId="2039629783" sldId="382"/>
            <ac:picMk id="19" creationId="{B82DF157-D0AB-40C0-AF3F-B78E9B65E846}"/>
          </ac:picMkLst>
        </pc:picChg>
      </pc:sldChg>
      <pc:sldChg chg="addSp delSp modSp add del mod ord modTransition">
        <pc:chgData name="Lara Mack" userId="53e2af8057bb74d4" providerId="LiveId" clId="{5499BDE8-0111-4C6E-80AE-14D9174341E9}" dt="2020-05-14T17:54:44.957" v="2553"/>
        <pc:sldMkLst>
          <pc:docMk/>
          <pc:sldMk cId="2193868092" sldId="383"/>
        </pc:sldMkLst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3" creationId="{51628456-5A0A-4D57-AD20-46D4909932F1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5" creationId="{ECD79C0B-1DB1-4C6F-A61D-3AF499006F8F}"/>
          </ac:spMkLst>
        </pc:spChg>
        <pc:spChg chg="add mod">
          <ac:chgData name="Lara Mack" userId="53e2af8057bb74d4" providerId="LiveId" clId="{5499BDE8-0111-4C6E-80AE-14D9174341E9}" dt="2020-05-14T17:54:44.957" v="2553"/>
          <ac:spMkLst>
            <pc:docMk/>
            <pc:sldMk cId="2193868092" sldId="383"/>
            <ac:spMk id="22" creationId="{7B06C663-D267-4AD6-A4A9-EE398F85DCB1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24" creationId="{C15F849C-CEE3-4AD2-807C-9B1D32E3409E}"/>
          </ac:spMkLst>
        </pc:spChg>
        <pc:spChg chg="mod">
          <ac:chgData name="Lara Mack" userId="53e2af8057bb74d4" providerId="LiveId" clId="{5499BDE8-0111-4C6E-80AE-14D9174341E9}" dt="2020-05-14T16:27:42.344" v="2235"/>
          <ac:spMkLst>
            <pc:docMk/>
            <pc:sldMk cId="2193868092" sldId="383"/>
            <ac:spMk id="27" creationId="{433472A1-A144-4F30-BBE0-0B3295FC9B29}"/>
          </ac:spMkLst>
        </pc:spChg>
        <pc:spChg chg="add mod">
          <ac:chgData name="Lara Mack" userId="53e2af8057bb74d4" providerId="LiveId" clId="{5499BDE8-0111-4C6E-80AE-14D9174341E9}" dt="2020-05-14T15:04:49.614" v="1891"/>
          <ac:spMkLst>
            <pc:docMk/>
            <pc:sldMk cId="2193868092" sldId="383"/>
            <ac:spMk id="33" creationId="{D892AA30-5A56-41A7-9159-CA1938941C8A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09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1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2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3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4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5" creationId="{00000000-0000-0000-0000-000000000000}"/>
          </ac:spMkLst>
        </pc:spChg>
        <pc:spChg chg="del">
          <ac:chgData name="Lara Mack" userId="53e2af8057bb74d4" providerId="LiveId" clId="{5499BDE8-0111-4C6E-80AE-14D9174341E9}" dt="2020-05-13T12:20:23.406" v="168" actId="478"/>
          <ac:spMkLst>
            <pc:docMk/>
            <pc:sldMk cId="2193868092" sldId="383"/>
            <ac:spMk id="1616" creationId="{00000000-0000-0000-0000-000000000000}"/>
          </ac:spMkLst>
        </pc:spChg>
        <pc:spChg chg="mod">
          <ac:chgData name="Lara Mack" userId="53e2af8057bb74d4" providerId="LiveId" clId="{5499BDE8-0111-4C6E-80AE-14D9174341E9}" dt="2020-05-13T12:43:39.566" v="342" actId="6549"/>
          <ac:spMkLst>
            <pc:docMk/>
            <pc:sldMk cId="2193868092" sldId="383"/>
            <ac:spMk id="1618" creationId="{00000000-0000-0000-0000-000000000000}"/>
          </ac:spMkLst>
        </pc:spChg>
        <pc:spChg chg="del">
          <ac:chgData name="Lara Mack" userId="53e2af8057bb74d4" providerId="LiveId" clId="{5499BDE8-0111-4C6E-80AE-14D9174341E9}" dt="2020-05-13T12:39:03.573" v="227" actId="478"/>
          <ac:spMkLst>
            <pc:docMk/>
            <pc:sldMk cId="2193868092" sldId="383"/>
            <ac:spMk id="1620" creationId="{00000000-0000-0000-0000-000000000000}"/>
          </ac:spMkLst>
        </pc:spChg>
        <pc:spChg chg="mod">
          <ac:chgData name="Lara Mack" userId="53e2af8057bb74d4" providerId="LiveId" clId="{5499BDE8-0111-4C6E-80AE-14D9174341E9}" dt="2020-05-13T12:43:37.803" v="341" actId="1076"/>
          <ac:spMkLst>
            <pc:docMk/>
            <pc:sldMk cId="2193868092" sldId="383"/>
            <ac:spMk id="1622" creationId="{00000000-0000-0000-0000-000000000000}"/>
          </ac:spMkLst>
        </pc:spChg>
        <pc:picChg chg="add mod">
          <ac:chgData name="Lara Mack" userId="53e2af8057bb74d4" providerId="LiveId" clId="{5499BDE8-0111-4C6E-80AE-14D9174341E9}" dt="2020-05-13T12:43:28.268" v="340" actId="1076"/>
          <ac:picMkLst>
            <pc:docMk/>
            <pc:sldMk cId="2193868092" sldId="383"/>
            <ac:picMk id="6" creationId="{567CB448-9D32-44A5-829E-9D2A133D958D}"/>
          </ac:picMkLst>
        </pc:picChg>
        <pc:picChg chg="del">
          <ac:chgData name="Lara Mack" userId="53e2af8057bb74d4" providerId="LiveId" clId="{5499BDE8-0111-4C6E-80AE-14D9174341E9}" dt="2020-05-13T12:38:58.596" v="225" actId="478"/>
          <ac:picMkLst>
            <pc:docMk/>
            <pc:sldMk cId="2193868092" sldId="383"/>
            <ac:picMk id="7" creationId="{F63A7033-8129-4704-A949-D66E1C24441D}"/>
          </ac:picMkLst>
        </pc:picChg>
        <pc:picChg chg="del">
          <ac:chgData name="Lara Mack" userId="53e2af8057bb74d4" providerId="LiveId" clId="{5499BDE8-0111-4C6E-80AE-14D9174341E9}" dt="2020-05-13T12:39:01.964" v="226" actId="478"/>
          <ac:picMkLst>
            <pc:docMk/>
            <pc:sldMk cId="2193868092" sldId="383"/>
            <ac:picMk id="9" creationId="{5623C7FE-EAC8-4737-8611-E22BF614EB26}"/>
          </ac:picMkLst>
        </pc:picChg>
        <pc:picChg chg="add mod">
          <ac:chgData name="Lara Mack" userId="53e2af8057bb74d4" providerId="LiveId" clId="{5499BDE8-0111-4C6E-80AE-14D9174341E9}" dt="2020-05-13T12:43:04.467" v="333" actId="1076"/>
          <ac:picMkLst>
            <pc:docMk/>
            <pc:sldMk cId="2193868092" sldId="383"/>
            <ac:picMk id="10" creationId="{CAA69B67-5583-4254-A337-D7CB39A9CA8A}"/>
          </ac:picMkLst>
        </pc:picChg>
        <pc:picChg chg="del">
          <ac:chgData name="Lara Mack" userId="53e2af8057bb74d4" providerId="LiveId" clId="{5499BDE8-0111-4C6E-80AE-14D9174341E9}" dt="2020-05-13T12:39:08.892" v="229" actId="478"/>
          <ac:picMkLst>
            <pc:docMk/>
            <pc:sldMk cId="2193868092" sldId="383"/>
            <ac:picMk id="11" creationId="{17E4FA8A-6D71-4619-A151-181032279AEE}"/>
          </ac:picMkLst>
        </pc:picChg>
        <pc:picChg chg="add mod">
          <ac:chgData name="Lara Mack" userId="53e2af8057bb74d4" providerId="LiveId" clId="{5499BDE8-0111-4C6E-80AE-14D9174341E9}" dt="2020-05-13T12:43:45.228" v="343" actId="1076"/>
          <ac:picMkLst>
            <pc:docMk/>
            <pc:sldMk cId="2193868092" sldId="383"/>
            <ac:picMk id="13" creationId="{F3E3E3D7-8B6F-479F-9683-77A650A2A474}"/>
          </ac:picMkLst>
        </pc:picChg>
        <pc:picChg chg="del">
          <ac:chgData name="Lara Mack" userId="53e2af8057bb74d4" providerId="LiveId" clId="{5499BDE8-0111-4C6E-80AE-14D9174341E9}" dt="2020-05-13T12:20:21.139" v="167" actId="478"/>
          <ac:picMkLst>
            <pc:docMk/>
            <pc:sldMk cId="2193868092" sldId="383"/>
            <ac:picMk id="15" creationId="{C8B7CB2B-E70B-4342-8C9B-34345B87B61A}"/>
          </ac:picMkLst>
        </pc:picChg>
      </pc:sldChg>
      <pc:sldChg chg="addSp delSp modSp add del mod ord modTransition modNotesTx">
        <pc:chgData name="Lara Mack" userId="53e2af8057bb74d4" providerId="LiveId" clId="{5499BDE8-0111-4C6E-80AE-14D9174341E9}" dt="2020-05-14T17:54:46.535" v="2555"/>
        <pc:sldMkLst>
          <pc:docMk/>
          <pc:sldMk cId="1048919584" sldId="384"/>
        </pc:sldMkLst>
        <pc:spChg chg="del">
          <ac:chgData name="Lara Mack" userId="53e2af8057bb74d4" providerId="LiveId" clId="{5499BDE8-0111-4C6E-80AE-14D9174341E9}" dt="2020-05-13T12:55:25.140" v="363" actId="478"/>
          <ac:spMkLst>
            <pc:docMk/>
            <pc:sldMk cId="1048919584" sldId="384"/>
            <ac:spMk id="4" creationId="{28D3A99F-00AA-4B03-A808-CC1F6241A7BB}"/>
          </ac:spMkLst>
        </pc:spChg>
        <pc:spChg chg="add mod">
          <ac:chgData name="Lara Mack" userId="53e2af8057bb74d4" providerId="LiveId" clId="{5499BDE8-0111-4C6E-80AE-14D9174341E9}" dt="2020-05-14T17:54:46.535" v="2555"/>
          <ac:spMkLst>
            <pc:docMk/>
            <pc:sldMk cId="1048919584" sldId="384"/>
            <ac:spMk id="11" creationId="{17BBDC16-DFE5-4E03-8E30-DD5F978C0FCF}"/>
          </ac:spMkLst>
        </pc:spChg>
        <pc:spChg chg="del mod">
          <ac:chgData name="Lara Mack" userId="53e2af8057bb74d4" providerId="LiveId" clId="{5499BDE8-0111-4C6E-80AE-14D9174341E9}" dt="2020-05-13T12:55:32.228" v="368" actId="478"/>
          <ac:spMkLst>
            <pc:docMk/>
            <pc:sldMk cId="1048919584" sldId="384"/>
            <ac:spMk id="17" creationId="{D700E615-BE5D-43AD-BCAE-31196DEF16F6}"/>
          </ac:spMkLst>
        </pc:spChg>
        <pc:spChg chg="del">
          <ac:chgData name="Lara Mack" userId="53e2af8057bb74d4" providerId="LiveId" clId="{5499BDE8-0111-4C6E-80AE-14D9174341E9}" dt="2020-05-13T12:55:28.557" v="365" actId="478"/>
          <ac:spMkLst>
            <pc:docMk/>
            <pc:sldMk cId="1048919584" sldId="384"/>
            <ac:spMk id="20" creationId="{317ED523-5BA0-406F-A9C2-F3F4B5E8F2BB}"/>
          </ac:spMkLst>
        </pc:spChg>
        <pc:spChg chg="del">
          <ac:chgData name="Lara Mack" userId="53e2af8057bb74d4" providerId="LiveId" clId="{5499BDE8-0111-4C6E-80AE-14D9174341E9}" dt="2020-05-13T12:55:29.780" v="366" actId="478"/>
          <ac:spMkLst>
            <pc:docMk/>
            <pc:sldMk cId="1048919584" sldId="384"/>
            <ac:spMk id="21" creationId="{891BB9FE-0231-4037-A5E5-C0B6E4A67DB3}"/>
          </ac:spMkLst>
        </pc:spChg>
        <pc:spChg chg="add mod">
          <ac:chgData name="Lara Mack" userId="53e2af8057bb74d4" providerId="LiveId" clId="{5499BDE8-0111-4C6E-80AE-14D9174341E9}" dt="2020-05-14T14:11:51.519" v="1467" actId="14100"/>
          <ac:spMkLst>
            <pc:docMk/>
            <pc:sldMk cId="1048919584" sldId="384"/>
            <ac:spMk id="22" creationId="{E447ADD8-6936-4158-A696-8DC180553EEF}"/>
          </ac:spMkLst>
        </pc:spChg>
        <pc:spChg chg="add mod">
          <ac:chgData name="Lara Mack" userId="53e2af8057bb74d4" providerId="LiveId" clId="{5499BDE8-0111-4C6E-80AE-14D9174341E9}" dt="2020-05-14T14:15:49.680" v="1618" actId="5793"/>
          <ac:spMkLst>
            <pc:docMk/>
            <pc:sldMk cId="1048919584" sldId="384"/>
            <ac:spMk id="23" creationId="{E410FB6B-C0E5-42F9-B556-2C3BD606CC15}"/>
          </ac:spMkLst>
        </pc:spChg>
        <pc:spChg chg="add mod">
          <ac:chgData name="Lara Mack" userId="53e2af8057bb74d4" providerId="LiveId" clId="{5499BDE8-0111-4C6E-80AE-14D9174341E9}" dt="2020-05-14T15:04:51.406" v="1892"/>
          <ac:spMkLst>
            <pc:docMk/>
            <pc:sldMk cId="1048919584" sldId="384"/>
            <ac:spMk id="24" creationId="{CADD6A4B-E7ED-4B37-A7FD-FB2F07299963}"/>
          </ac:spMkLst>
        </pc:spChg>
        <pc:spChg chg="mod">
          <ac:chgData name="Lara Mack" userId="53e2af8057bb74d4" providerId="LiveId" clId="{5499BDE8-0111-4C6E-80AE-14D9174341E9}" dt="2020-05-14T16:27:59.484" v="2243" actId="1076"/>
          <ac:spMkLst>
            <pc:docMk/>
            <pc:sldMk cId="1048919584" sldId="384"/>
            <ac:spMk id="27" creationId="{433472A1-A144-4F30-BBE0-0B3295FC9B29}"/>
          </ac:spMkLst>
        </pc:spChg>
        <pc:spChg chg="del mod">
          <ac:chgData name="Lara Mack" userId="53e2af8057bb74d4" providerId="LiveId" clId="{5499BDE8-0111-4C6E-80AE-14D9174341E9}" dt="2020-05-14T14:11:38.103" v="1459" actId="478"/>
          <ac:spMkLst>
            <pc:docMk/>
            <pc:sldMk cId="1048919584" sldId="384"/>
            <ac:spMk id="1618" creationId="{00000000-0000-0000-0000-000000000000}"/>
          </ac:spMkLst>
        </pc:spChg>
        <pc:spChg chg="del mod">
          <ac:chgData name="Lara Mack" userId="53e2af8057bb74d4" providerId="LiveId" clId="{5499BDE8-0111-4C6E-80AE-14D9174341E9}" dt="2020-05-14T14:11:40.407" v="1461" actId="478"/>
          <ac:spMkLst>
            <pc:docMk/>
            <pc:sldMk cId="1048919584" sldId="384"/>
            <ac:spMk id="1622" creationId="{00000000-0000-0000-0000-000000000000}"/>
          </ac:spMkLst>
        </pc:spChg>
        <pc:picChg chg="add mod">
          <ac:chgData name="Lara Mack" userId="53e2af8057bb74d4" providerId="LiveId" clId="{5499BDE8-0111-4C6E-80AE-14D9174341E9}" dt="2020-05-14T14:15:56.903" v="1620" actId="1076"/>
          <ac:picMkLst>
            <pc:docMk/>
            <pc:sldMk cId="1048919584" sldId="384"/>
            <ac:picMk id="5" creationId="{4718D241-0602-4D5E-9780-7B4C797EF397}"/>
          </ac:picMkLst>
        </pc:picChg>
        <pc:picChg chg="del">
          <ac:chgData name="Lara Mack" userId="53e2af8057bb74d4" providerId="LiveId" clId="{5499BDE8-0111-4C6E-80AE-14D9174341E9}" dt="2020-05-13T12:55:21.764" v="361" actId="478"/>
          <ac:picMkLst>
            <pc:docMk/>
            <pc:sldMk cId="1048919584" sldId="384"/>
            <ac:picMk id="6" creationId="{567CB448-9D32-44A5-829E-9D2A133D958D}"/>
          </ac:picMkLst>
        </pc:picChg>
        <pc:picChg chg="del">
          <ac:chgData name="Lara Mack" userId="53e2af8057bb74d4" providerId="LiveId" clId="{5499BDE8-0111-4C6E-80AE-14D9174341E9}" dt="2020-05-14T14:11:41.647" v="1462" actId="478"/>
          <ac:picMkLst>
            <pc:docMk/>
            <pc:sldMk cId="1048919584" sldId="384"/>
            <ac:picMk id="10" creationId="{CAA69B67-5583-4254-A337-D7CB39A9CA8A}"/>
          </ac:picMkLst>
        </pc:picChg>
        <pc:picChg chg="del">
          <ac:chgData name="Lara Mack" userId="53e2af8057bb74d4" providerId="LiveId" clId="{5499BDE8-0111-4C6E-80AE-14D9174341E9}" dt="2020-05-14T14:11:42.463" v="1463" actId="478"/>
          <ac:picMkLst>
            <pc:docMk/>
            <pc:sldMk cId="1048919584" sldId="384"/>
            <ac:picMk id="13" creationId="{F3E3E3D7-8B6F-479F-9683-77A650A2A474}"/>
          </ac:picMkLst>
        </pc:picChg>
      </pc:sldChg>
      <pc:sldChg chg="addSp modSp add del mod modTransition modNotesTx">
        <pc:chgData name="Lara Mack" userId="53e2af8057bb74d4" providerId="LiveId" clId="{5499BDE8-0111-4C6E-80AE-14D9174341E9}" dt="2020-05-14T17:54:48.904" v="2558"/>
        <pc:sldMkLst>
          <pc:docMk/>
          <pc:sldMk cId="1560158048" sldId="385"/>
        </pc:sldMkLst>
        <pc:spChg chg="add mod">
          <ac:chgData name="Lara Mack" userId="53e2af8057bb74d4" providerId="LiveId" clId="{5499BDE8-0111-4C6E-80AE-14D9174341E9}" dt="2020-05-14T15:04:57.077" v="1895"/>
          <ac:spMkLst>
            <pc:docMk/>
            <pc:sldMk cId="1560158048" sldId="385"/>
            <ac:spMk id="4" creationId="{D9758418-EB8F-4197-BEEC-A21CDC40660B}"/>
          </ac:spMkLst>
        </pc:spChg>
        <pc:spChg chg="add mod">
          <ac:chgData name="Lara Mack" userId="53e2af8057bb74d4" providerId="LiveId" clId="{5499BDE8-0111-4C6E-80AE-14D9174341E9}" dt="2020-05-14T15:59:35.968" v="2090"/>
          <ac:spMkLst>
            <pc:docMk/>
            <pc:sldMk cId="1560158048" sldId="385"/>
            <ac:spMk id="6" creationId="{38FA4501-0055-4558-AA6B-5C4C5E00CF7A}"/>
          </ac:spMkLst>
        </pc:spChg>
        <pc:spChg chg="add mod">
          <ac:chgData name="Lara Mack" userId="53e2af8057bb74d4" providerId="LiveId" clId="{5499BDE8-0111-4C6E-80AE-14D9174341E9}" dt="2020-05-14T17:54:48.904" v="2558"/>
          <ac:spMkLst>
            <pc:docMk/>
            <pc:sldMk cId="1560158048" sldId="385"/>
            <ac:spMk id="7" creationId="{FB856428-A2CB-4E42-B6EA-18B27DE3C125}"/>
          </ac:spMkLst>
        </pc:spChg>
        <pc:spChg chg="mod">
          <ac:chgData name="Lara Mack" userId="53e2af8057bb74d4" providerId="LiveId" clId="{5499BDE8-0111-4C6E-80AE-14D9174341E9}" dt="2020-05-13T16:24:41.389" v="1129" actId="20577"/>
          <ac:spMkLst>
            <pc:docMk/>
            <pc:sldMk cId="1560158048" sldId="385"/>
            <ac:spMk id="13" creationId="{B7A67D79-4EB6-489B-A6A4-FEE2FB0AA5C8}"/>
          </ac:spMkLst>
        </pc:spChg>
        <pc:graphicFrameChg chg="mod modGraphic">
          <ac:chgData name="Lara Mack" userId="53e2af8057bb74d4" providerId="LiveId" clId="{5499BDE8-0111-4C6E-80AE-14D9174341E9}" dt="2020-05-13T16:25:53.205" v="1165" actId="207"/>
          <ac:graphicFrameMkLst>
            <pc:docMk/>
            <pc:sldMk cId="1560158048" sldId="385"/>
            <ac:graphicFrameMk id="5" creationId="{D759197F-B962-45A7-94EF-A5C61237B05F}"/>
          </ac:graphicFrameMkLst>
        </pc:graphicFrameChg>
      </pc:sldChg>
      <pc:sldChg chg="add del ord modTransition">
        <pc:chgData name="Lara Mack" userId="53e2af8057bb74d4" providerId="LiveId" clId="{5499BDE8-0111-4C6E-80AE-14D9174341E9}" dt="2020-05-14T16:28:05.374" v="2244" actId="2696"/>
        <pc:sldMkLst>
          <pc:docMk/>
          <pc:sldMk cId="1016133452" sldId="386"/>
        </pc:sldMkLst>
      </pc:sldChg>
      <pc:sldChg chg="addSp delSp modSp add del mod ord modTransition modNotesTx">
        <pc:chgData name="Lara Mack" userId="53e2af8057bb74d4" providerId="LiveId" clId="{5499BDE8-0111-4C6E-80AE-14D9174341E9}" dt="2020-05-14T17:54:45.741" v="2554"/>
        <pc:sldMkLst>
          <pc:docMk/>
          <pc:sldMk cId="3822545042" sldId="387"/>
        </pc:sldMkLst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3" creationId="{0DB9C293-D0B6-49D4-B065-2770B35629CE}"/>
          </ac:spMkLst>
        </pc:spChg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4" creationId="{C8830141-4E9F-494D-AB2F-5B9619D5B267}"/>
          </ac:spMkLst>
        </pc:spChg>
        <pc:spChg chg="add mod">
          <ac:chgData name="Lara Mack" userId="53e2af8057bb74d4" providerId="LiveId" clId="{5499BDE8-0111-4C6E-80AE-14D9174341E9}" dt="2020-05-14T17:07:36.159" v="2308"/>
          <ac:spMkLst>
            <pc:docMk/>
            <pc:sldMk cId="3822545042" sldId="387"/>
            <ac:spMk id="6" creationId="{4BB6B334-898B-40BC-B118-3F0E2C97CE17}"/>
          </ac:spMkLst>
        </pc:spChg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6" creationId="{785E2D03-1B1A-427D-AC43-74AE86B22B08}"/>
          </ac:spMkLst>
        </pc:spChg>
        <pc:spChg chg="add mod">
          <ac:chgData name="Lara Mack" userId="53e2af8057bb74d4" providerId="LiveId" clId="{5499BDE8-0111-4C6E-80AE-14D9174341E9}" dt="2020-05-14T17:54:45.741" v="2554"/>
          <ac:spMkLst>
            <pc:docMk/>
            <pc:sldMk cId="3822545042" sldId="387"/>
            <ac:spMk id="7" creationId="{617B47CE-5A11-466B-9D05-30B478734074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8" creationId="{4F6E5F45-3EF2-4551-B551-A9B0C83A9E8E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10" creationId="{BA521EF0-9163-4425-A6B9-65BE8C690448}"/>
          </ac:spMkLst>
        </pc:spChg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13" creationId="{D1B89C66-D447-4D82-BE03-744046E4B486}"/>
          </ac:spMkLst>
        </pc:spChg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14" creationId="{7A5D12F8-490E-48D1-8678-8A3ABD25EA97}"/>
          </ac:spMkLst>
        </pc:spChg>
        <pc:spChg chg="del">
          <ac:chgData name="Lara Mack" userId="53e2af8057bb74d4" providerId="LiveId" clId="{5499BDE8-0111-4C6E-80AE-14D9174341E9}" dt="2020-05-14T15:18:00.594" v="1960" actId="478"/>
          <ac:spMkLst>
            <pc:docMk/>
            <pc:sldMk cId="3822545042" sldId="387"/>
            <ac:spMk id="15" creationId="{63DB6949-CED8-46FD-A660-2A9B1E6F874E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16" creationId="{465FC295-8A42-497D-823E-CF4CC684FCC8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17" creationId="{BC1B838F-9CDC-4E4D-869A-EA500821AF92}"/>
          </ac:spMkLst>
        </pc:spChg>
        <pc:spChg chg="mod">
          <ac:chgData name="Lara Mack" userId="53e2af8057bb74d4" providerId="LiveId" clId="{5499BDE8-0111-4C6E-80AE-14D9174341E9}" dt="2020-05-14T15:26:13.798" v="1971" actId="20577"/>
          <ac:spMkLst>
            <pc:docMk/>
            <pc:sldMk cId="3822545042" sldId="387"/>
            <ac:spMk id="18" creationId="{06A78F19-C71E-4179-99A7-F3506F0D0811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22" creationId="{9E6833C3-8245-4D31-A87B-A05877C37C0A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23" creationId="{C33C4DE2-3145-41ED-BC64-A654893AC3DD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1394" creationId="{00000000-0000-0000-0000-000000000000}"/>
          </ac:spMkLst>
        </pc:spChg>
        <pc:spChg chg="del">
          <ac:chgData name="Lara Mack" userId="53e2af8057bb74d4" providerId="LiveId" clId="{5499BDE8-0111-4C6E-80AE-14D9174341E9}" dt="2020-05-14T15:17:56.483" v="1959" actId="478"/>
          <ac:spMkLst>
            <pc:docMk/>
            <pc:sldMk cId="3822545042" sldId="387"/>
            <ac:spMk id="1395" creationId="{00000000-0000-0000-0000-000000000000}"/>
          </ac:spMkLst>
        </pc:spChg>
        <pc:picChg chg="add mod">
          <ac:chgData name="Lara Mack" userId="53e2af8057bb74d4" providerId="LiveId" clId="{5499BDE8-0111-4C6E-80AE-14D9174341E9}" dt="2020-05-14T15:24:29.426" v="1968" actId="1076"/>
          <ac:picMkLst>
            <pc:docMk/>
            <pc:sldMk cId="3822545042" sldId="387"/>
            <ac:picMk id="5" creationId="{0DBB9B33-C059-45B7-96A7-E96AD4057202}"/>
          </ac:picMkLst>
        </pc:picChg>
        <pc:cxnChg chg="del">
          <ac:chgData name="Lara Mack" userId="53e2af8057bb74d4" providerId="LiveId" clId="{5499BDE8-0111-4C6E-80AE-14D9174341E9}" dt="2020-05-14T15:17:56.483" v="1959" actId="478"/>
          <ac:cxnSpMkLst>
            <pc:docMk/>
            <pc:sldMk cId="3822545042" sldId="387"/>
            <ac:cxnSpMk id="9" creationId="{7686778D-5177-4F96-B989-1BC950A85D8C}"/>
          </ac:cxnSpMkLst>
        </pc:cxnChg>
        <pc:cxnChg chg="del">
          <ac:chgData name="Lara Mack" userId="53e2af8057bb74d4" providerId="LiveId" clId="{5499BDE8-0111-4C6E-80AE-14D9174341E9}" dt="2020-05-14T15:17:56.483" v="1959" actId="478"/>
          <ac:cxnSpMkLst>
            <pc:docMk/>
            <pc:sldMk cId="3822545042" sldId="387"/>
            <ac:cxnSpMk id="24" creationId="{4AC863AA-E575-46D1-8A01-3E79D3845CA8}"/>
          </ac:cxnSpMkLst>
        </pc:cxnChg>
      </pc:sldChg>
      <pc:sldChg chg="delSp del mod">
        <pc:chgData name="Lara Mack" userId="53e2af8057bb74d4" providerId="LiveId" clId="{5499BDE8-0111-4C6E-80AE-14D9174341E9}" dt="2020-05-14T17:09:25.142" v="2314" actId="47"/>
        <pc:sldMkLst>
          <pc:docMk/>
          <pc:sldMk cId="2809339943" sldId="388"/>
        </pc:sldMkLst>
        <pc:spChg chg="del">
          <ac:chgData name="Lara Mack" userId="53e2af8057bb74d4" providerId="LiveId" clId="{5499BDE8-0111-4C6E-80AE-14D9174341E9}" dt="2020-05-14T15:59:46.654" v="2093" actId="21"/>
          <ac:spMkLst>
            <pc:docMk/>
            <pc:sldMk cId="2809339943" sldId="388"/>
            <ac:spMk id="2" creationId="{858A03F0-35BC-4E9B-89E7-6E646D20B52B}"/>
          </ac:spMkLst>
        </pc:spChg>
      </pc:sldChg>
      <pc:sldChg chg="addSp delSp modSp add del mod modTransition modNotesTx">
        <pc:chgData name="Lara Mack" userId="53e2af8057bb74d4" providerId="LiveId" clId="{5499BDE8-0111-4C6E-80AE-14D9174341E9}" dt="2020-05-14T17:54:40.045" v="2549"/>
        <pc:sldMkLst>
          <pc:docMk/>
          <pc:sldMk cId="3526816316" sldId="389"/>
        </pc:sldMkLst>
        <pc:spChg chg="add del mod">
          <ac:chgData name="Lara Mack" userId="53e2af8057bb74d4" providerId="LiveId" clId="{5499BDE8-0111-4C6E-80AE-14D9174341E9}" dt="2020-05-14T17:07:29.407" v="2307" actId="21"/>
          <ac:spMkLst>
            <pc:docMk/>
            <pc:sldMk cId="3526816316" sldId="389"/>
            <ac:spMk id="7" creationId="{0529C565-4903-4335-82FE-6EE8B9397FD4}"/>
          </ac:spMkLst>
        </pc:spChg>
        <pc:spChg chg="add mod">
          <ac:chgData name="Lara Mack" userId="53e2af8057bb74d4" providerId="LiveId" clId="{5499BDE8-0111-4C6E-80AE-14D9174341E9}" dt="2020-05-14T17:54:40.045" v="2549"/>
          <ac:spMkLst>
            <pc:docMk/>
            <pc:sldMk cId="3526816316" sldId="389"/>
            <ac:spMk id="8" creationId="{DF7BA18D-669C-4958-8EE5-4B24CADA0E72}"/>
          </ac:spMkLst>
        </pc:spChg>
        <pc:picChg chg="add del mod">
          <ac:chgData name="Lara Mack" userId="53e2af8057bb74d4" providerId="LiveId" clId="{5499BDE8-0111-4C6E-80AE-14D9174341E9}" dt="2020-05-14T17:06:55.710" v="2300" actId="478"/>
          <ac:picMkLst>
            <pc:docMk/>
            <pc:sldMk cId="3526816316" sldId="389"/>
            <ac:picMk id="2" creationId="{2036F5A0-B22F-4A2C-97DE-6BB11046B325}"/>
          </ac:picMkLst>
        </pc:picChg>
        <pc:picChg chg="mod">
          <ac:chgData name="Lara Mack" userId="53e2af8057bb74d4" providerId="LiveId" clId="{5499BDE8-0111-4C6E-80AE-14D9174341E9}" dt="2020-05-14T17:07:09.134" v="2305" actId="1076"/>
          <ac:picMkLst>
            <pc:docMk/>
            <pc:sldMk cId="3526816316" sldId="389"/>
            <ac:picMk id="5" creationId="{0DBB9B33-C059-45B7-96A7-E96AD4057202}"/>
          </ac:picMkLst>
        </pc:picChg>
      </pc:sldChg>
      <pc:sldChg chg="addSp delSp modSp add mod ord">
        <pc:chgData name="Lara Mack" userId="53e2af8057bb74d4" providerId="LiveId" clId="{5499BDE8-0111-4C6E-80AE-14D9174341E9}" dt="2020-05-14T17:54:51.108" v="2561"/>
        <pc:sldMkLst>
          <pc:docMk/>
          <pc:sldMk cId="1364869657" sldId="390"/>
        </pc:sldMkLst>
        <pc:spChg chg="del">
          <ac:chgData name="Lara Mack" userId="53e2af8057bb74d4" providerId="LiveId" clId="{5499BDE8-0111-4C6E-80AE-14D9174341E9}" dt="2020-05-14T17:10:50.548" v="2467" actId="21"/>
          <ac:spMkLst>
            <pc:docMk/>
            <pc:sldMk cId="1364869657" sldId="390"/>
            <ac:spMk id="2" creationId="{858A03F0-35BC-4E9B-89E7-6E646D20B52B}"/>
          </ac:spMkLst>
        </pc:spChg>
        <pc:spChg chg="add mod">
          <ac:chgData name="Lara Mack" userId="53e2af8057bb74d4" providerId="LiveId" clId="{5499BDE8-0111-4C6E-80AE-14D9174341E9}" dt="2020-05-14T17:54:51.108" v="2561"/>
          <ac:spMkLst>
            <pc:docMk/>
            <pc:sldMk cId="1364869657" sldId="390"/>
            <ac:spMk id="7" creationId="{7E681FFD-A3E3-4D91-A0AB-8FDC31084BE1}"/>
          </ac:spMkLst>
        </pc:spChg>
        <pc:spChg chg="mod">
          <ac:chgData name="Lara Mack" userId="53e2af8057bb74d4" providerId="LiveId" clId="{5499BDE8-0111-4C6E-80AE-14D9174341E9}" dt="2020-05-14T17:11:00.823" v="2502" actId="20577"/>
          <ac:spMkLst>
            <pc:docMk/>
            <pc:sldMk cId="1364869657" sldId="390"/>
            <ac:spMk id="1383" creationId="{00000000-0000-0000-0000-000000000000}"/>
          </ac:spMkLst>
        </pc:spChg>
        <pc:spChg chg="mod">
          <ac:chgData name="Lara Mack" userId="53e2af8057bb74d4" providerId="LiveId" clId="{5499BDE8-0111-4C6E-80AE-14D9174341E9}" dt="2020-05-14T17:11:34.440" v="2526" actId="403"/>
          <ac:spMkLst>
            <pc:docMk/>
            <pc:sldMk cId="1364869657" sldId="390"/>
            <ac:spMk id="1384" creationId="{00000000-0000-0000-0000-000000000000}"/>
          </ac:spMkLst>
        </pc:spChg>
      </pc:sldChg>
      <pc:sldMasterChg chg="addSldLayout delSldLayout">
        <pc:chgData name="Lara Mack" userId="53e2af8057bb74d4" providerId="LiveId" clId="{5499BDE8-0111-4C6E-80AE-14D9174341E9}" dt="2020-05-14T17:10:09.826" v="2463" actId="47"/>
        <pc:sldMasterMkLst>
          <pc:docMk/>
          <pc:sldMasterMk cId="0" sldId="2147484032"/>
        </pc:sldMasterMkLst>
        <pc:sldLayoutChg chg="del">
          <pc:chgData name="Lara Mack" userId="53e2af8057bb74d4" providerId="LiveId" clId="{5499BDE8-0111-4C6E-80AE-14D9174341E9}" dt="2020-05-14T17:09:26.986" v="2316" actId="47"/>
          <pc:sldLayoutMkLst>
            <pc:docMk/>
            <pc:sldMasterMk cId="0" sldId="2147484032"/>
            <pc:sldLayoutMk cId="0" sldId="2147483652"/>
          </pc:sldLayoutMkLst>
        </pc:sldLayoutChg>
        <pc:sldLayoutChg chg="del">
          <pc:chgData name="Lara Mack" userId="53e2af8057bb74d4" providerId="LiveId" clId="{5499BDE8-0111-4C6E-80AE-14D9174341E9}" dt="2020-05-14T17:09:35.826" v="2394" actId="47"/>
          <pc:sldLayoutMkLst>
            <pc:docMk/>
            <pc:sldMasterMk cId="0" sldId="2147484032"/>
            <pc:sldLayoutMk cId="349822931" sldId="2147483884"/>
          </pc:sldLayoutMkLst>
        </pc:sldLayoutChg>
        <pc:sldLayoutChg chg="del">
          <pc:chgData name="Lara Mack" userId="53e2af8057bb74d4" providerId="LiveId" clId="{5499BDE8-0111-4C6E-80AE-14D9174341E9}" dt="2020-05-14T17:09:35.864" v="2395" actId="47"/>
          <pc:sldLayoutMkLst>
            <pc:docMk/>
            <pc:sldMasterMk cId="0" sldId="2147484032"/>
            <pc:sldLayoutMk cId="2238752930" sldId="2147483885"/>
          </pc:sldLayoutMkLst>
        </pc:sldLayoutChg>
        <pc:sldLayoutChg chg="del">
          <pc:chgData name="Lara Mack" userId="53e2af8057bb74d4" providerId="LiveId" clId="{5499BDE8-0111-4C6E-80AE-14D9174341E9}" dt="2020-05-14T17:09:35.896" v="2396" actId="47"/>
          <pc:sldLayoutMkLst>
            <pc:docMk/>
            <pc:sldMasterMk cId="0" sldId="2147484032"/>
            <pc:sldLayoutMk cId="60755677" sldId="2147483886"/>
          </pc:sldLayoutMkLst>
        </pc:sldLayoutChg>
        <pc:sldLayoutChg chg="del">
          <pc:chgData name="Lara Mack" userId="53e2af8057bb74d4" providerId="LiveId" clId="{5499BDE8-0111-4C6E-80AE-14D9174341E9}" dt="2020-05-14T17:09:35.916" v="2397" actId="47"/>
          <pc:sldLayoutMkLst>
            <pc:docMk/>
            <pc:sldMasterMk cId="0" sldId="2147484032"/>
            <pc:sldLayoutMk cId="2928934970" sldId="2147483887"/>
          </pc:sldLayoutMkLst>
        </pc:sldLayoutChg>
        <pc:sldLayoutChg chg="del">
          <pc:chgData name="Lara Mack" userId="53e2af8057bb74d4" providerId="LiveId" clId="{5499BDE8-0111-4C6E-80AE-14D9174341E9}" dt="2020-05-14T17:09:35.937" v="2398" actId="47"/>
          <pc:sldLayoutMkLst>
            <pc:docMk/>
            <pc:sldMasterMk cId="0" sldId="2147484032"/>
            <pc:sldLayoutMk cId="2129042996" sldId="2147483888"/>
          </pc:sldLayoutMkLst>
        </pc:sldLayoutChg>
        <pc:sldLayoutChg chg="del">
          <pc:chgData name="Lara Mack" userId="53e2af8057bb74d4" providerId="LiveId" clId="{5499BDE8-0111-4C6E-80AE-14D9174341E9}" dt="2020-05-14T17:09:36.062" v="2401" actId="47"/>
          <pc:sldLayoutMkLst>
            <pc:docMk/>
            <pc:sldMasterMk cId="0" sldId="2147484032"/>
            <pc:sldLayoutMk cId="2896920689" sldId="2147483891"/>
          </pc:sldLayoutMkLst>
        </pc:sldLayoutChg>
        <pc:sldLayoutChg chg="del">
          <pc:chgData name="Lara Mack" userId="53e2af8057bb74d4" providerId="LiveId" clId="{5499BDE8-0111-4C6E-80AE-14D9174341E9}" dt="2020-05-14T17:09:36.097" v="2402" actId="47"/>
          <pc:sldLayoutMkLst>
            <pc:docMk/>
            <pc:sldMasterMk cId="0" sldId="2147484032"/>
            <pc:sldLayoutMk cId="3382531372" sldId="2147483892"/>
          </pc:sldLayoutMkLst>
        </pc:sldLayoutChg>
        <pc:sldLayoutChg chg="del">
          <pc:chgData name="Lara Mack" userId="53e2af8057bb74d4" providerId="LiveId" clId="{5499BDE8-0111-4C6E-80AE-14D9174341E9}" dt="2020-05-14T17:09:36.239" v="2406" actId="47"/>
          <pc:sldLayoutMkLst>
            <pc:docMk/>
            <pc:sldMasterMk cId="0" sldId="2147484032"/>
            <pc:sldLayoutMk cId="217543784" sldId="2147483893"/>
          </pc:sldLayoutMkLst>
        </pc:sldLayoutChg>
        <pc:sldLayoutChg chg="del">
          <pc:chgData name="Lara Mack" userId="53e2af8057bb74d4" providerId="LiveId" clId="{5499BDE8-0111-4C6E-80AE-14D9174341E9}" dt="2020-05-14T17:09:36.314" v="2408" actId="47"/>
          <pc:sldLayoutMkLst>
            <pc:docMk/>
            <pc:sldMasterMk cId="0" sldId="2147484032"/>
            <pc:sldLayoutMk cId="3341870410" sldId="2147483894"/>
          </pc:sldLayoutMkLst>
        </pc:sldLayoutChg>
        <pc:sldLayoutChg chg="del">
          <pc:chgData name="Lara Mack" userId="53e2af8057bb74d4" providerId="LiveId" clId="{5499BDE8-0111-4C6E-80AE-14D9174341E9}" dt="2020-05-14T17:09:36.450" v="2411" actId="47"/>
          <pc:sldLayoutMkLst>
            <pc:docMk/>
            <pc:sldMasterMk cId="0" sldId="2147484032"/>
            <pc:sldLayoutMk cId="4199312317" sldId="2147483897"/>
          </pc:sldLayoutMkLst>
        </pc:sldLayoutChg>
        <pc:sldLayoutChg chg="del">
          <pc:chgData name="Lara Mack" userId="53e2af8057bb74d4" providerId="LiveId" clId="{5499BDE8-0111-4C6E-80AE-14D9174341E9}" dt="2020-05-14T17:09:36.593" v="2413" actId="47"/>
          <pc:sldLayoutMkLst>
            <pc:docMk/>
            <pc:sldMasterMk cId="0" sldId="2147484032"/>
            <pc:sldLayoutMk cId="546609298" sldId="2147483898"/>
          </pc:sldLayoutMkLst>
        </pc:sldLayoutChg>
        <pc:sldLayoutChg chg="add del">
          <pc:chgData name="Lara Mack" userId="53e2af8057bb74d4" providerId="LiveId" clId="{5499BDE8-0111-4C6E-80AE-14D9174341E9}" dt="2020-05-14T17:10:09.826" v="2463" actId="47"/>
          <pc:sldLayoutMkLst>
            <pc:docMk/>
            <pc:sldMasterMk cId="0" sldId="2147484032"/>
            <pc:sldLayoutMk cId="1783945996" sldId="2147483899"/>
          </pc:sldLayoutMkLst>
        </pc:sldLayoutChg>
        <pc:sldLayoutChg chg="del">
          <pc:chgData name="Lara Mack" userId="53e2af8057bb74d4" providerId="LiveId" clId="{5499BDE8-0111-4C6E-80AE-14D9174341E9}" dt="2020-05-14T17:09:36.020" v="2400" actId="47"/>
          <pc:sldLayoutMkLst>
            <pc:docMk/>
            <pc:sldMasterMk cId="0" sldId="2147484032"/>
            <pc:sldLayoutMk cId="2854541327" sldId="2147483917"/>
          </pc:sldLayoutMkLst>
        </pc:sldLayoutChg>
        <pc:sldLayoutChg chg="del">
          <pc:chgData name="Lara Mack" userId="53e2af8057bb74d4" providerId="LiveId" clId="{5499BDE8-0111-4C6E-80AE-14D9174341E9}" dt="2020-05-14T17:09:35.962" v="2399" actId="47"/>
          <pc:sldLayoutMkLst>
            <pc:docMk/>
            <pc:sldMasterMk cId="0" sldId="2147484032"/>
            <pc:sldLayoutMk cId="271227750" sldId="2147483918"/>
          </pc:sldLayoutMkLst>
        </pc:sldLayoutChg>
        <pc:sldLayoutChg chg="del">
          <pc:chgData name="Lara Mack" userId="53e2af8057bb74d4" providerId="LiveId" clId="{5499BDE8-0111-4C6E-80AE-14D9174341E9}" dt="2020-05-14T17:09:36.399" v="2410" actId="47"/>
          <pc:sldLayoutMkLst>
            <pc:docMk/>
            <pc:sldMasterMk cId="0" sldId="2147484032"/>
            <pc:sldLayoutMk cId="320102500" sldId="2147484025"/>
          </pc:sldLayoutMkLst>
        </pc:sldLayoutChg>
        <pc:sldLayoutChg chg="del">
          <pc:chgData name="Lara Mack" userId="53e2af8057bb74d4" providerId="LiveId" clId="{5499BDE8-0111-4C6E-80AE-14D9174341E9}" dt="2020-05-14T17:09:36.366" v="2409" actId="47"/>
          <pc:sldLayoutMkLst>
            <pc:docMk/>
            <pc:sldMasterMk cId="0" sldId="2147484032"/>
            <pc:sldLayoutMk cId="2500647269" sldId="2147484026"/>
          </pc:sldLayoutMkLst>
        </pc:sldLayoutChg>
      </pc:sldMasterChg>
    </pc:docChg>
  </pc:docChgLst>
  <pc:docChgLst>
    <pc:chgData name="Bastiane Storz" userId="e4d1a8a509920803" providerId="LiveId" clId="{C2DB2E75-6D7A-413C-A22C-DB56BA1EAE67}"/>
    <pc:docChg chg="custSel modSld sldOrd">
      <pc:chgData name="Bastiane Storz" userId="e4d1a8a509920803" providerId="LiveId" clId="{C2DB2E75-6D7A-413C-A22C-DB56BA1EAE67}" dt="2020-05-14T18:26:05.533" v="36" actId="1076"/>
      <pc:docMkLst>
        <pc:docMk/>
      </pc:docMkLst>
      <pc:sldChg chg="addSp delSp modSp">
        <pc:chgData name="Bastiane Storz" userId="e4d1a8a509920803" providerId="LiveId" clId="{C2DB2E75-6D7A-413C-A22C-DB56BA1EAE67}" dt="2020-05-14T18:26:05.533" v="36" actId="1076"/>
        <pc:sldMkLst>
          <pc:docMk/>
          <pc:sldMk cId="2039629783" sldId="382"/>
        </pc:sldMkLst>
        <pc:spChg chg="add mod">
          <ac:chgData name="Bastiane Storz" userId="e4d1a8a509920803" providerId="LiveId" clId="{C2DB2E75-6D7A-413C-A22C-DB56BA1EAE67}" dt="2020-05-14T18:26:05.533" v="36" actId="1076"/>
          <ac:spMkLst>
            <pc:docMk/>
            <pc:sldMk cId="2039629783" sldId="382"/>
            <ac:spMk id="12" creationId="{E21964A9-52A2-40AD-BAC2-F9A89A965875}"/>
          </ac:spMkLst>
        </pc:spChg>
        <pc:spChg chg="add mod">
          <ac:chgData name="Bastiane Storz" userId="e4d1a8a509920803" providerId="LiveId" clId="{C2DB2E75-6D7A-413C-A22C-DB56BA1EAE67}" dt="2020-05-14T18:25:41.358" v="31" actId="1076"/>
          <ac:spMkLst>
            <pc:docMk/>
            <pc:sldMk cId="2039629783" sldId="382"/>
            <ac:spMk id="13" creationId="{5CC6D618-A9D3-4DFD-94A0-9BAB0A6FE0F4}"/>
          </ac:spMkLst>
        </pc:spChg>
        <pc:picChg chg="add del">
          <ac:chgData name="Bastiane Storz" userId="e4d1a8a509920803" providerId="LiveId" clId="{C2DB2E75-6D7A-413C-A22C-DB56BA1EAE67}" dt="2020-05-14T18:24:46.859" v="7" actId="478"/>
          <ac:picMkLst>
            <pc:docMk/>
            <pc:sldMk cId="2039629783" sldId="382"/>
            <ac:picMk id="2" creationId="{DAD7B952-C4B5-4A3F-BE4A-31B0D94C17CD}"/>
          </ac:picMkLst>
        </pc:picChg>
        <pc:picChg chg="add mod">
          <ac:chgData name="Bastiane Storz" userId="e4d1a8a509920803" providerId="LiveId" clId="{C2DB2E75-6D7A-413C-A22C-DB56BA1EAE67}" dt="2020-05-14T18:25:51.012" v="35" actId="1076"/>
          <ac:picMkLst>
            <pc:docMk/>
            <pc:sldMk cId="2039629783" sldId="382"/>
            <ac:picMk id="4" creationId="{CA0AFB81-E6CC-41D6-963E-0681BE77DA61}"/>
          </ac:picMkLst>
        </pc:picChg>
        <pc:picChg chg="add mod">
          <ac:chgData name="Bastiane Storz" userId="e4d1a8a509920803" providerId="LiveId" clId="{C2DB2E75-6D7A-413C-A22C-DB56BA1EAE67}" dt="2020-05-14T18:25:43.357" v="32" actId="1076"/>
          <ac:picMkLst>
            <pc:docMk/>
            <pc:sldMk cId="2039629783" sldId="382"/>
            <ac:picMk id="10" creationId="{C411AB10-9C5C-4BC3-B962-76729ACA7BC8}"/>
          </ac:picMkLst>
        </pc:picChg>
        <pc:picChg chg="del">
          <ac:chgData name="Bastiane Storz" userId="e4d1a8a509920803" providerId="LiveId" clId="{C2DB2E75-6D7A-413C-A22C-DB56BA1EAE67}" dt="2020-05-14T18:23:23.884" v="1" actId="478"/>
          <ac:picMkLst>
            <pc:docMk/>
            <pc:sldMk cId="2039629783" sldId="382"/>
            <ac:picMk id="19" creationId="{B82DF157-D0AB-40C0-AF3F-B78E9B65E846}"/>
          </ac:picMkLst>
        </pc:picChg>
      </pc:sldChg>
      <pc:sldChg chg="ord">
        <pc:chgData name="Bastiane Storz" userId="e4d1a8a509920803" providerId="LiveId" clId="{C2DB2E75-6D7A-413C-A22C-DB56BA1EAE67}" dt="2020-05-14T18:23:21.660" v="0"/>
        <pc:sldMkLst>
          <pc:docMk/>
          <pc:sldMk cId="2193868092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0" name="Shape 13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6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3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Use Case</a:t>
            </a:r>
          </a:p>
          <a:p>
            <a:r>
              <a:rPr lang="de-DE"/>
              <a:t>Evtl. SAS Master Use Cases Diagramme</a:t>
            </a:r>
          </a:p>
        </p:txBody>
      </p:sp>
    </p:spTree>
    <p:extLst>
      <p:ext uri="{BB962C8B-B14F-4D97-AF65-F5344CB8AC3E}">
        <p14:creationId xmlns:p14="http://schemas.microsoft.com/office/powerpoint/2010/main" val="81324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84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53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71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3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956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7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4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14D50E-AA8D-49A3-AB1C-7EBABC0F0B6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1"/>
            <a:ext cx="24384000" cy="6311504"/>
          </a:xfrm>
          <a:custGeom>
            <a:avLst/>
            <a:gdLst>
              <a:gd name="connsiteX0" fmla="*/ 0 w 24384000"/>
              <a:gd name="connsiteY0" fmla="*/ 0 h 6311504"/>
              <a:gd name="connsiteX1" fmla="*/ 24384000 w 24384000"/>
              <a:gd name="connsiteY1" fmla="*/ 0 h 6311504"/>
              <a:gd name="connsiteX2" fmla="*/ 24384000 w 24384000"/>
              <a:gd name="connsiteY2" fmla="*/ 6311504 h 6311504"/>
              <a:gd name="connsiteX3" fmla="*/ 0 w 24384000"/>
              <a:gd name="connsiteY3" fmla="*/ 6311504 h 631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311504">
                <a:moveTo>
                  <a:pt x="0" y="0"/>
                </a:moveTo>
                <a:lnTo>
                  <a:pt x="24384000" y="0"/>
                </a:lnTo>
                <a:lnTo>
                  <a:pt x="24384000" y="6311504"/>
                </a:lnTo>
                <a:lnTo>
                  <a:pt x="0" y="631150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61270254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35BD0C8A-A1E1-4297-ABD4-2643B8C1953C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ELECTED.">
            <a:extLst>
              <a:ext uri="{FF2B5EF4-FFF2-40B4-BE49-F238E27FC236}">
                <a16:creationId xmlns:a16="http://schemas.microsoft.com/office/drawing/2014/main" id="{1CACA3B5-814F-45EE-9B97-74ED060AF670}"/>
              </a:ext>
            </a:extLst>
          </p:cNvPr>
          <p:cNvSpPr txBox="1"/>
          <p:nvPr userDrawn="1"/>
        </p:nvSpPr>
        <p:spPr>
          <a:xfrm>
            <a:off x="3363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EF6A95C9-DA45-40A6-AD84-8B9AB2DA653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135807" y="3668182"/>
            <a:ext cx="670306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7ED58162-077B-4622-A7FA-54A01B0C529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145605" y="7427291"/>
            <a:ext cx="10254557" cy="10055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57F62CF6-3FD0-44F4-8244-7BBA839BA918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46581" y="9268883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FFF6DE4E-246D-4C4D-B1BE-013F554BE92A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0248547" y="9265171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2" name="Text Placeholder 47">
            <a:extLst>
              <a:ext uri="{FF2B5EF4-FFF2-40B4-BE49-F238E27FC236}">
                <a16:creationId xmlns:a16="http://schemas.microsoft.com/office/drawing/2014/main" id="{87F4B495-70DD-4504-9081-AD2BE3CF7BF9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1145605" y="9868366"/>
            <a:ext cx="10254557" cy="101601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6B3518CC-2153-4552-BDA2-09024655D939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1146581" y="9869274"/>
            <a:ext cx="7609227" cy="98632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45812468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FF00C8A-BD6C-4E28-9FB0-3193462BB5C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9FE44F-4852-414A-899A-EA1E8F1FDEC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685800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4278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FF00C8A-BD6C-4E28-9FB0-3193462BB5C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9FE44F-4852-414A-899A-EA1E8F1FDEC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685800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5DF948E-C871-4CED-838C-D71460D4FD34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714042" y="8113579"/>
            <a:ext cx="6955915" cy="4346841"/>
          </a:xfrm>
          <a:custGeom>
            <a:avLst/>
            <a:gdLst>
              <a:gd name="connsiteX0" fmla="*/ 101586 w 6955915"/>
              <a:gd name="connsiteY0" fmla="*/ 0 h 4346841"/>
              <a:gd name="connsiteX1" fmla="*/ 6854329 w 6955915"/>
              <a:gd name="connsiteY1" fmla="*/ 0 h 4346841"/>
              <a:gd name="connsiteX2" fmla="*/ 6955915 w 6955915"/>
              <a:gd name="connsiteY2" fmla="*/ 101586 h 4346841"/>
              <a:gd name="connsiteX3" fmla="*/ 6955915 w 6955915"/>
              <a:gd name="connsiteY3" fmla="*/ 4245255 h 4346841"/>
              <a:gd name="connsiteX4" fmla="*/ 6854329 w 6955915"/>
              <a:gd name="connsiteY4" fmla="*/ 4346841 h 4346841"/>
              <a:gd name="connsiteX5" fmla="*/ 101586 w 6955915"/>
              <a:gd name="connsiteY5" fmla="*/ 4346841 h 4346841"/>
              <a:gd name="connsiteX6" fmla="*/ 0 w 6955915"/>
              <a:gd name="connsiteY6" fmla="*/ 4245255 h 4346841"/>
              <a:gd name="connsiteX7" fmla="*/ 0 w 6955915"/>
              <a:gd name="connsiteY7" fmla="*/ 101586 h 4346841"/>
              <a:gd name="connsiteX8" fmla="*/ 101586 w 6955915"/>
              <a:gd name="connsiteY8" fmla="*/ 0 h 434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5915" h="4346841">
                <a:moveTo>
                  <a:pt x="101586" y="0"/>
                </a:moveTo>
                <a:lnTo>
                  <a:pt x="6854329" y="0"/>
                </a:lnTo>
                <a:cubicBezTo>
                  <a:pt x="6910433" y="0"/>
                  <a:pt x="6955915" y="45482"/>
                  <a:pt x="6955915" y="101586"/>
                </a:cubicBezTo>
                <a:lnTo>
                  <a:pt x="6955915" y="4245255"/>
                </a:lnTo>
                <a:cubicBezTo>
                  <a:pt x="6955915" y="4301359"/>
                  <a:pt x="6910433" y="4346841"/>
                  <a:pt x="6854329" y="4346841"/>
                </a:cubicBezTo>
                <a:lnTo>
                  <a:pt x="101586" y="4346841"/>
                </a:lnTo>
                <a:cubicBezTo>
                  <a:pt x="45482" y="4346841"/>
                  <a:pt x="0" y="4301359"/>
                  <a:pt x="0" y="4245255"/>
                </a:cubicBezTo>
                <a:lnTo>
                  <a:pt x="0" y="101586"/>
                </a:lnTo>
                <a:cubicBezTo>
                  <a:pt x="0" y="45482"/>
                  <a:pt x="45482" y="0"/>
                  <a:pt x="101586" y="0"/>
                </a:cubicBezTo>
                <a:close/>
              </a:path>
            </a:pathLst>
          </a:custGeom>
          <a:gradFill>
            <a:gsLst>
              <a:gs pos="100000">
                <a:srgbClr val="ADD2AF"/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1B2D64DD-9DF9-4D4A-808D-E401F333693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02790"/>
            <a:ext cx="6663242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9B69A231-BB81-4CFB-BDDC-E2FFA2258C64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82954" y="2994443"/>
            <a:ext cx="8319474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CF07A0B4-BCA6-40A0-ADAC-8ED4B5BA6C7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83929" y="2994443"/>
            <a:ext cx="7619999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6E57E3B7-490C-4693-9757-FDBE226CDE94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83928" y="2397022"/>
            <a:ext cx="2677346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2001FBEA-FC02-4A4D-A45F-F9A65865483A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56469" y="23933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4DA3536B-D9EE-407B-9D5B-AC03D5011444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82954" y="4339736"/>
            <a:ext cx="8319474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EF0B5DAB-4EE1-4A15-92B4-0C4B0FB3EB2C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83928" y="3742315"/>
            <a:ext cx="2677346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8B316D9F-F161-4796-AEDB-0D19C1AC28CC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56469" y="37386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5" name="Text Placeholder 49">
            <a:extLst>
              <a:ext uri="{FF2B5EF4-FFF2-40B4-BE49-F238E27FC236}">
                <a16:creationId xmlns:a16="http://schemas.microsoft.com/office/drawing/2014/main" id="{DE0FCD95-D9DD-4C79-83A0-84BD419D4F1A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83929" y="4340643"/>
            <a:ext cx="634902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7619BD4E-841D-462A-965E-ECD168C0567D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781373" y="10556746"/>
            <a:ext cx="5806208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F8465244-B988-4189-BBEC-7E94EADFB88D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781372" y="9871788"/>
            <a:ext cx="580620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N">
            <a:extLst>
              <a:ext uri="{FF2B5EF4-FFF2-40B4-BE49-F238E27FC236}">
                <a16:creationId xmlns:a16="http://schemas.microsoft.com/office/drawing/2014/main" id="{E75D5F2E-F565-4797-BA69-6B1C78381E7D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81565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9092CA70-EEF2-4069-9722-D6B5D89FB319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285167" y="10556746"/>
            <a:ext cx="5806209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EB89B6A0-0C3B-4AA9-B30E-02E782031FE5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285167" y="9871788"/>
            <a:ext cx="580620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N">
            <a:extLst>
              <a:ext uri="{FF2B5EF4-FFF2-40B4-BE49-F238E27FC236}">
                <a16:creationId xmlns:a16="http://schemas.microsoft.com/office/drawing/2014/main" id="{733922EE-E416-4D31-9D37-E439A66179EB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9285360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9D0FCDE8-6703-426A-94C0-CA9BA0A77D7F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6804292" y="10556746"/>
            <a:ext cx="5806209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3D690BBB-48FF-4CED-BA73-2C586D83816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6804292" y="9871788"/>
            <a:ext cx="580620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N">
            <a:extLst>
              <a:ext uri="{FF2B5EF4-FFF2-40B4-BE49-F238E27FC236}">
                <a16:creationId xmlns:a16="http://schemas.microsoft.com/office/drawing/2014/main" id="{E2986001-BF85-49B7-B0F0-AF05E4E37A4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804485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76359594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7BD2BA-2DCD-4368-8EF7-E5EB1D83BC0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F58BCEF-F76A-4418-9C74-65E314921FA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127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38FCEF8-4539-4B0E-A92A-F981EF70CF1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6255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30744414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7BD2BA-2DCD-4368-8EF7-E5EB1D83BC0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F58BCEF-F76A-4418-9C74-65E314921FA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127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38FCEF8-4539-4B0E-A92A-F981EF70CF1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6255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9E60FF5-1A00-41A5-B2F7-0DE23776B8BE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0" y="1778000"/>
            <a:ext cx="8128001" cy="10160000"/>
          </a:xfrm>
          <a:custGeom>
            <a:avLst/>
            <a:gdLst>
              <a:gd name="connsiteX0" fmla="*/ 0 w 8128001"/>
              <a:gd name="connsiteY0" fmla="*/ 0 h 10160000"/>
              <a:gd name="connsiteX1" fmla="*/ 8128001 w 8128001"/>
              <a:gd name="connsiteY1" fmla="*/ 0 h 10160000"/>
              <a:gd name="connsiteX2" fmla="*/ 8128001 w 8128001"/>
              <a:gd name="connsiteY2" fmla="*/ 10160000 h 10160000"/>
              <a:gd name="connsiteX3" fmla="*/ 0 w 8128001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1" h="10160000">
                <a:moveTo>
                  <a:pt x="0" y="0"/>
                </a:moveTo>
                <a:lnTo>
                  <a:pt x="8128001" y="0"/>
                </a:lnTo>
                <a:lnTo>
                  <a:pt x="8128001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8D9041F-9A5C-4380-8784-70E3622E67EB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127999" y="1777999"/>
            <a:ext cx="8128000" cy="10160000"/>
          </a:xfrm>
          <a:custGeom>
            <a:avLst/>
            <a:gdLst>
              <a:gd name="connsiteX0" fmla="*/ 0 w 8128000"/>
              <a:gd name="connsiteY0" fmla="*/ 0 h 10160000"/>
              <a:gd name="connsiteX1" fmla="*/ 8128000 w 8128000"/>
              <a:gd name="connsiteY1" fmla="*/ 0 h 10160000"/>
              <a:gd name="connsiteX2" fmla="*/ 8128000 w 8128000"/>
              <a:gd name="connsiteY2" fmla="*/ 10160000 h 10160000"/>
              <a:gd name="connsiteX3" fmla="*/ 0 w 8128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0">
                <a:moveTo>
                  <a:pt x="0" y="0"/>
                </a:moveTo>
                <a:lnTo>
                  <a:pt x="8128000" y="0"/>
                </a:lnTo>
                <a:lnTo>
                  <a:pt x="8128000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100000">
                <a:srgbClr val="ADD2AF">
                  <a:alpha val="80000"/>
                </a:srgbClr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FCD22E2-45B8-44C5-9A24-1C011AE5AA62}"/>
              </a:ext>
            </a:extLst>
          </p:cNvPr>
          <p:cNvSpPr>
            <a:spLocks noGrp="1"/>
          </p:cNvSpPr>
          <p:nvPr>
            <p:ph type="body" sz="quarter" idx="185"/>
          </p:nvPr>
        </p:nvSpPr>
        <p:spPr>
          <a:xfrm>
            <a:off x="16255999" y="1778000"/>
            <a:ext cx="8128000" cy="10160000"/>
          </a:xfrm>
          <a:custGeom>
            <a:avLst/>
            <a:gdLst>
              <a:gd name="connsiteX0" fmla="*/ 0 w 8128000"/>
              <a:gd name="connsiteY0" fmla="*/ 0 h 10160000"/>
              <a:gd name="connsiteX1" fmla="*/ 8128000 w 8128000"/>
              <a:gd name="connsiteY1" fmla="*/ 0 h 10160000"/>
              <a:gd name="connsiteX2" fmla="*/ 8128000 w 8128000"/>
              <a:gd name="connsiteY2" fmla="*/ 10160000 h 10160000"/>
              <a:gd name="connsiteX3" fmla="*/ 0 w 8128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0">
                <a:moveTo>
                  <a:pt x="0" y="0"/>
                </a:moveTo>
                <a:lnTo>
                  <a:pt x="8128000" y="0"/>
                </a:lnTo>
                <a:lnTo>
                  <a:pt x="8128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EB95305F-09CC-4008-BB2F-49EEF81F63E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99567" y="7124445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02B56419-EA15-47C4-9EFE-994DEBAD96B5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2409067" y="642996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1B544FBE-7D8A-4F13-8FB1-2B9EDBA75FAB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747950" y="511573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FB3871CD-3482-4FFD-B635-00D568E4B600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9727565" y="7118350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A4890E6B-38DD-4103-BD36-9FD57CD990C2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0537065" y="6423867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E9FC63A5-72AD-4CE6-A854-B55B3485A5C0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1875948" y="51096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713B8C49-14EF-4579-BC2A-D25E17946954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7855568" y="7118350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A7908CFA-05DB-4F97-B58F-A43EA492726A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8665068" y="6423867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AB9B01FB-2E47-4AD2-B2F4-7287BE2D1685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0003951" y="51096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1846731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328EAF29-7414-44F0-9097-BA808DDAE5CF}"/>
              </a:ext>
            </a:extLst>
          </p:cNvPr>
          <p:cNvSpPr/>
          <p:nvPr userDrawn="1"/>
        </p:nvSpPr>
        <p:spPr>
          <a:xfrm>
            <a:off x="9334500" y="4220104"/>
            <a:ext cx="5715000" cy="5715001"/>
          </a:xfrm>
          <a:prstGeom prst="roundRect">
            <a:avLst>
              <a:gd name="adj" fmla="val 1778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C72C24B1-99C6-40AE-A98B-4FC9D7F6DBD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3639794" y="5249530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00+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260DBF8-DAFF-4F88-A425-C09EB6C3BFEA}"/>
              </a:ext>
            </a:extLst>
          </p:cNvPr>
          <p:cNvSpPr txBox="1">
            <a:spLocks noGrp="1"/>
          </p:cNvSpPr>
          <p:nvPr>
            <p:ph type="body" sz="quarter" idx="65" hasCustomPrompt="1"/>
          </p:nvPr>
        </p:nvSpPr>
        <p:spPr>
          <a:xfrm>
            <a:off x="17254194" y="5249529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97BC48CB-FE84-479F-B503-10F754C44943}"/>
              </a:ext>
            </a:extLst>
          </p:cNvPr>
          <p:cNvSpPr txBox="1">
            <a:spLocks noGrp="1"/>
          </p:cNvSpPr>
          <p:nvPr>
            <p:ph type="body" sz="quarter" idx="67" hasCustomPrompt="1"/>
          </p:nvPr>
        </p:nvSpPr>
        <p:spPr>
          <a:xfrm>
            <a:off x="10446993" y="5249530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00+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2CA2BF67-F2B4-4A27-A6ED-8ABDD2598D90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3639793" y="8269502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CA52D2D6-AB8E-4F83-A3EE-4A9092B8B1DE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3639793" y="7584545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D9DEF754-9892-40CF-B279-D27A22B89F3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54193" y="8269502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BCAB7A70-2070-4712-B0B0-4982DE1C8261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254193" y="7584545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7241ED41-E3FA-4EC4-86E0-DB76D7EBDFEF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0446993" y="8264528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9B31D42D-C393-4B75-847F-48D7A9FF97F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0446993" y="7579571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06527517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60FDA2C1-961F-4BEE-A40E-02488D94C31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2634495"/>
            <a:ext cx="10910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5A915302-3214-4FCE-A8CA-D98F1A88B90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0789" y="6364771"/>
            <a:ext cx="11842392" cy="10055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D1EC4B4-9CE0-4FB5-8653-213AECBDE51B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808853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3FED966-8E8E-49FB-9D67-ABCADE468AF0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3497997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+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F43BA1B-DDA1-4F37-BB52-85A4DDF732A8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4473959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FB5319A-B347-421C-A613-121EE437A21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4473959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A10C397-C679-43BB-A42D-13E17FDC0B5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9220664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4D72D47C-CFB4-45A6-9961-873AA16F3FF3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0909808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+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EDF3316F-BFBE-457D-932F-28A974DC37E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1885770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CBC03D5-A0F9-4DBD-A304-A8587F902565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1885770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3D48FCC-95B9-4A9D-A484-D3361EBE958A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6631114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CE6D0C0A-237A-4D69-B0B3-0BE515CF897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8320258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+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2D2EB156-30FB-41D8-BD2D-102FF289D79B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9296220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2C1759B-30D7-4403-991E-88D08FA6787A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9296220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0556597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A676C2B2-31E3-48CA-AD0B-B48A7405E798}"/>
              </a:ext>
            </a:extLst>
          </p:cNvPr>
          <p:cNvSpPr/>
          <p:nvPr userDrawn="1"/>
        </p:nvSpPr>
        <p:spPr>
          <a:xfrm>
            <a:off x="12361333" y="3396985"/>
            <a:ext cx="5321457" cy="6922030"/>
          </a:xfrm>
          <a:prstGeom prst="roundRect">
            <a:avLst>
              <a:gd name="adj" fmla="val 1909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1466CFC0-90F8-4C32-895B-AE9A9F2C5643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3071988" y="5913484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294C32FF-C998-43DE-AD61-D3DE372A2692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2381786" y="6640115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$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085CB944-BF72-4224-9291-798D2F54F74C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2046882" y="4696569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BA278E0-3B13-4DDC-8AE4-001416B65FBD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046882" y="4011611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D93B013-FC9F-401E-B169-F7B5808E2831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81473" y="8384051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1B20E767-67BA-4E16-A76E-A1448A8D55FD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8732111" y="5918393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39162F5-87E7-4AD3-8EB7-BD1B60F929A0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8041909" y="6645024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$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87DEF9AC-1F03-40DF-B72E-84519FEA4A6C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7707005" y="4701478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1203B589-1BD8-49E4-ADCE-08092E69CBC6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7707005" y="401652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356C2105-D0DF-47C2-9D61-F60706799D9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7441596" y="8388960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856929B7-4D8B-4361-8CBF-94362AD00AF1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4392234" y="591060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FFDA1C7D-751F-49AE-98A0-48635E17CB6C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3702032" y="6637233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$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6F05742A-56C3-4328-93F1-A526A8CA76E5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13367128" y="4693687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369F89AC-E48D-492E-BE3C-DE069CBDE6DC}"/>
              </a:ext>
            </a:extLst>
          </p:cNvPr>
          <p:cNvSpPr txBox="1">
            <a:spLocks noGrp="1"/>
          </p:cNvSpPr>
          <p:nvPr>
            <p:ph type="body" sz="quarter" idx="194" hasCustomPrompt="1"/>
          </p:nvPr>
        </p:nvSpPr>
        <p:spPr>
          <a:xfrm>
            <a:off x="13367128" y="4008729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9050F9BB-CC38-40E8-AA3B-498A200AB227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3101719" y="8381169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813ABC5F-531F-48B7-9217-D8E95C7E39BF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20052357" y="5910431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D27F720E-B709-4B5F-B108-C81B035CBD77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>
            <a:off x="19362155" y="6637062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$</a:t>
            </a:r>
          </a:p>
        </p:txBody>
      </p:sp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41927879-75B7-44BE-9D9D-4BBF6A75C037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>
            <a:off x="19027251" y="4693516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90B0DF3B-8C5C-4785-A262-A99286C043ED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9027251" y="4008558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0F325F08-9B8D-4C1B-9AF9-D9CDED0C6E6A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8761842" y="8380998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64734191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025108-3925-485D-8A11-B294CD11363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086856" y="4607520"/>
            <a:ext cx="3302001" cy="4419601"/>
          </a:xfrm>
          <a:custGeom>
            <a:avLst/>
            <a:gdLst>
              <a:gd name="connsiteX0" fmla="*/ 97225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5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5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5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5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2319F-7B0D-4E89-BA22-FD0189182DB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5142" y="4607520"/>
            <a:ext cx="3302001" cy="4419601"/>
          </a:xfrm>
          <a:custGeom>
            <a:avLst/>
            <a:gdLst>
              <a:gd name="connsiteX0" fmla="*/ 97226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6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6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6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6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52526640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FB09BC16-902E-4A49-AC07-2B23129496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3605" y="4162694"/>
            <a:ext cx="3806124" cy="539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9140170-C45D-4468-BB1C-55B8B26B5E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44271" y="4162694"/>
            <a:ext cx="3806124" cy="539061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025108-3925-485D-8A11-B294CD11363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086856" y="4607520"/>
            <a:ext cx="3302001" cy="4419601"/>
          </a:xfrm>
          <a:custGeom>
            <a:avLst/>
            <a:gdLst>
              <a:gd name="connsiteX0" fmla="*/ 97225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5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5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5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5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2319F-7B0D-4E89-BA22-FD0189182DB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5142" y="4607520"/>
            <a:ext cx="3302001" cy="4419601"/>
          </a:xfrm>
          <a:custGeom>
            <a:avLst/>
            <a:gdLst>
              <a:gd name="connsiteX0" fmla="*/ 97226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6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6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6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6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40560555-6016-4EDC-9C41-BC7DDED1DAE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213981" y="1770490"/>
            <a:ext cx="9956039" cy="114969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483D596A-9AED-4B56-BAEA-786F452E80D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345387" y="11111444"/>
            <a:ext cx="11693228" cy="874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0A7AEF02-99CD-4E4C-B43F-C145BFD342C1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441863" y="7569392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87F39029-881F-4D63-B969-6189BF7C65B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441863" y="688443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80F3045-D53F-4CB1-84C9-D8A3AFBD6EC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448213" y="556580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EAB1D3C7-9FF3-47DB-88E0-21D633AFFE3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2625923" y="7577012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AC2C0B8-1F8E-4823-A020-E05D9F7A53DC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2625923" y="689205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C0BFC422-C35D-4E45-93E7-A59B31716458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300936" y="557342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234593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14D50E-AA8D-49A3-AB1C-7EBABC0F0B6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1"/>
            <a:ext cx="24384000" cy="6311504"/>
          </a:xfrm>
          <a:custGeom>
            <a:avLst/>
            <a:gdLst>
              <a:gd name="connsiteX0" fmla="*/ 0 w 24384000"/>
              <a:gd name="connsiteY0" fmla="*/ 0 h 6311504"/>
              <a:gd name="connsiteX1" fmla="*/ 24384000 w 24384000"/>
              <a:gd name="connsiteY1" fmla="*/ 0 h 6311504"/>
              <a:gd name="connsiteX2" fmla="*/ 24384000 w 24384000"/>
              <a:gd name="connsiteY2" fmla="*/ 6311504 h 6311504"/>
              <a:gd name="connsiteX3" fmla="*/ 0 w 24384000"/>
              <a:gd name="connsiteY3" fmla="*/ 6311504 h 631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311504">
                <a:moveTo>
                  <a:pt x="0" y="0"/>
                </a:moveTo>
                <a:lnTo>
                  <a:pt x="24384000" y="0"/>
                </a:lnTo>
                <a:lnTo>
                  <a:pt x="24384000" y="6311504"/>
                </a:lnTo>
                <a:lnTo>
                  <a:pt x="0" y="631150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F8A91F3F-F471-419E-B0AA-4467FCAC9D51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781373" y="10561452"/>
            <a:ext cx="5340004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A347F4A-BD68-4295-A273-A5864817464C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781373" y="9874647"/>
            <a:ext cx="5340004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0815B383-96D7-4711-B5F3-E8E91A6C8714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9521998" y="10561452"/>
            <a:ext cx="5388387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FDE2A9E-7445-4DD4-ABF8-91FD7679B46E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9521998" y="9874647"/>
            <a:ext cx="5388387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9CC834A0-7C89-4948-AAB8-399DC4EC8702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7282968" y="10561452"/>
            <a:ext cx="5388388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4FA7667C-5104-4A19-A384-C6606C0C578A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17282968" y="9874647"/>
            <a:ext cx="5388388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42575063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91ED75-263B-4C86-BEC3-1ABB615A798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5240871" y="3861190"/>
            <a:ext cx="4410601" cy="5892007"/>
          </a:xfrm>
          <a:custGeom>
            <a:avLst/>
            <a:gdLst>
              <a:gd name="connsiteX0" fmla="*/ 106794 w 4410601"/>
              <a:gd name="connsiteY0" fmla="*/ 0 h 5892007"/>
              <a:gd name="connsiteX1" fmla="*/ 4303807 w 4410601"/>
              <a:gd name="connsiteY1" fmla="*/ 0 h 5892007"/>
              <a:gd name="connsiteX2" fmla="*/ 4366495 w 4410601"/>
              <a:gd name="connsiteY2" fmla="*/ 5183 h 5892007"/>
              <a:gd name="connsiteX3" fmla="*/ 4405293 w 4410601"/>
              <a:gd name="connsiteY3" fmla="*/ 44190 h 5892007"/>
              <a:gd name="connsiteX4" fmla="*/ 4410601 w 4410601"/>
              <a:gd name="connsiteY4" fmla="*/ 107202 h 5892007"/>
              <a:gd name="connsiteX5" fmla="*/ 4410601 w 4410601"/>
              <a:gd name="connsiteY5" fmla="*/ 5785078 h 5892007"/>
              <a:gd name="connsiteX6" fmla="*/ 4405293 w 4410601"/>
              <a:gd name="connsiteY6" fmla="*/ 5847817 h 5892007"/>
              <a:gd name="connsiteX7" fmla="*/ 4366495 w 4410601"/>
              <a:gd name="connsiteY7" fmla="*/ 5886824 h 5892007"/>
              <a:gd name="connsiteX8" fmla="*/ 4303399 w 4410601"/>
              <a:gd name="connsiteY8" fmla="*/ 5892007 h 5892007"/>
              <a:gd name="connsiteX9" fmla="*/ 106794 w 4410601"/>
              <a:gd name="connsiteY9" fmla="*/ 5892007 h 5892007"/>
              <a:gd name="connsiteX10" fmla="*/ 44106 w 4410601"/>
              <a:gd name="connsiteY10" fmla="*/ 5886824 h 5892007"/>
              <a:gd name="connsiteX11" fmla="*/ 5309 w 4410601"/>
              <a:gd name="connsiteY11" fmla="*/ 5847817 h 5892007"/>
              <a:gd name="connsiteX12" fmla="*/ 0 w 4410601"/>
              <a:gd name="connsiteY12" fmla="*/ 5784805 h 5892007"/>
              <a:gd name="connsiteX13" fmla="*/ 0 w 4410601"/>
              <a:gd name="connsiteY13" fmla="*/ 106929 h 5892007"/>
              <a:gd name="connsiteX14" fmla="*/ 5309 w 4410601"/>
              <a:gd name="connsiteY14" fmla="*/ 44190 h 5892007"/>
              <a:gd name="connsiteX15" fmla="*/ 44106 w 4410601"/>
              <a:gd name="connsiteY15" fmla="*/ 5183 h 5892007"/>
              <a:gd name="connsiteX16" fmla="*/ 106794 w 4410601"/>
              <a:gd name="connsiteY16" fmla="*/ 0 h 589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0601" h="5892007">
                <a:moveTo>
                  <a:pt x="106794" y="0"/>
                </a:moveTo>
                <a:lnTo>
                  <a:pt x="4303807" y="0"/>
                </a:lnTo>
                <a:cubicBezTo>
                  <a:pt x="4334233" y="0"/>
                  <a:pt x="4349955" y="0"/>
                  <a:pt x="4366495" y="5183"/>
                </a:cubicBezTo>
                <a:cubicBezTo>
                  <a:pt x="4384465" y="11729"/>
                  <a:pt x="4398757" y="26187"/>
                  <a:pt x="4405293" y="44190"/>
                </a:cubicBezTo>
                <a:cubicBezTo>
                  <a:pt x="4410601" y="60557"/>
                  <a:pt x="4410601" y="76105"/>
                  <a:pt x="4410601" y="107202"/>
                </a:cubicBezTo>
                <a:lnTo>
                  <a:pt x="4410601" y="5785078"/>
                </a:lnTo>
                <a:cubicBezTo>
                  <a:pt x="4410601" y="5815629"/>
                  <a:pt x="4410601" y="5831450"/>
                  <a:pt x="4405293" y="5847817"/>
                </a:cubicBezTo>
                <a:cubicBezTo>
                  <a:pt x="4398757" y="5865820"/>
                  <a:pt x="4384465" y="5880278"/>
                  <a:pt x="4366495" y="5886824"/>
                </a:cubicBezTo>
                <a:cubicBezTo>
                  <a:pt x="4349955" y="5892007"/>
                  <a:pt x="4334437" y="5892007"/>
                  <a:pt x="4303399" y="5892007"/>
                </a:cubicBezTo>
                <a:lnTo>
                  <a:pt x="106794" y="5892007"/>
                </a:lnTo>
                <a:cubicBezTo>
                  <a:pt x="76369" y="5892007"/>
                  <a:pt x="60646" y="5892007"/>
                  <a:pt x="44106" y="5886824"/>
                </a:cubicBezTo>
                <a:cubicBezTo>
                  <a:pt x="26137" y="5880278"/>
                  <a:pt x="11843" y="5865820"/>
                  <a:pt x="5309" y="5847817"/>
                </a:cubicBezTo>
                <a:cubicBezTo>
                  <a:pt x="0" y="5831450"/>
                  <a:pt x="0" y="5815902"/>
                  <a:pt x="0" y="5784805"/>
                </a:cubicBezTo>
                <a:lnTo>
                  <a:pt x="0" y="106929"/>
                </a:lnTo>
                <a:cubicBezTo>
                  <a:pt x="0" y="76378"/>
                  <a:pt x="0" y="60557"/>
                  <a:pt x="5309" y="44190"/>
                </a:cubicBezTo>
                <a:cubicBezTo>
                  <a:pt x="11843" y="26187"/>
                  <a:pt x="26137" y="11729"/>
                  <a:pt x="44106" y="5183"/>
                </a:cubicBezTo>
                <a:cubicBezTo>
                  <a:pt x="60442" y="0"/>
                  <a:pt x="76165" y="0"/>
                  <a:pt x="10679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17775748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B8D1BF2-DC67-4C53-B3FD-09D9A8370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06035" y="3260599"/>
            <a:ext cx="5080001" cy="71948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91ED75-263B-4C86-BEC3-1ABB615A798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5240871" y="3861190"/>
            <a:ext cx="4410601" cy="5892007"/>
          </a:xfrm>
          <a:custGeom>
            <a:avLst/>
            <a:gdLst>
              <a:gd name="connsiteX0" fmla="*/ 106794 w 4410601"/>
              <a:gd name="connsiteY0" fmla="*/ 0 h 5892007"/>
              <a:gd name="connsiteX1" fmla="*/ 4303807 w 4410601"/>
              <a:gd name="connsiteY1" fmla="*/ 0 h 5892007"/>
              <a:gd name="connsiteX2" fmla="*/ 4366495 w 4410601"/>
              <a:gd name="connsiteY2" fmla="*/ 5183 h 5892007"/>
              <a:gd name="connsiteX3" fmla="*/ 4405293 w 4410601"/>
              <a:gd name="connsiteY3" fmla="*/ 44190 h 5892007"/>
              <a:gd name="connsiteX4" fmla="*/ 4410601 w 4410601"/>
              <a:gd name="connsiteY4" fmla="*/ 107202 h 5892007"/>
              <a:gd name="connsiteX5" fmla="*/ 4410601 w 4410601"/>
              <a:gd name="connsiteY5" fmla="*/ 5785078 h 5892007"/>
              <a:gd name="connsiteX6" fmla="*/ 4405293 w 4410601"/>
              <a:gd name="connsiteY6" fmla="*/ 5847817 h 5892007"/>
              <a:gd name="connsiteX7" fmla="*/ 4366495 w 4410601"/>
              <a:gd name="connsiteY7" fmla="*/ 5886824 h 5892007"/>
              <a:gd name="connsiteX8" fmla="*/ 4303399 w 4410601"/>
              <a:gd name="connsiteY8" fmla="*/ 5892007 h 5892007"/>
              <a:gd name="connsiteX9" fmla="*/ 106794 w 4410601"/>
              <a:gd name="connsiteY9" fmla="*/ 5892007 h 5892007"/>
              <a:gd name="connsiteX10" fmla="*/ 44106 w 4410601"/>
              <a:gd name="connsiteY10" fmla="*/ 5886824 h 5892007"/>
              <a:gd name="connsiteX11" fmla="*/ 5309 w 4410601"/>
              <a:gd name="connsiteY11" fmla="*/ 5847817 h 5892007"/>
              <a:gd name="connsiteX12" fmla="*/ 0 w 4410601"/>
              <a:gd name="connsiteY12" fmla="*/ 5784805 h 5892007"/>
              <a:gd name="connsiteX13" fmla="*/ 0 w 4410601"/>
              <a:gd name="connsiteY13" fmla="*/ 106929 h 5892007"/>
              <a:gd name="connsiteX14" fmla="*/ 5309 w 4410601"/>
              <a:gd name="connsiteY14" fmla="*/ 44190 h 5892007"/>
              <a:gd name="connsiteX15" fmla="*/ 44106 w 4410601"/>
              <a:gd name="connsiteY15" fmla="*/ 5183 h 5892007"/>
              <a:gd name="connsiteX16" fmla="*/ 106794 w 4410601"/>
              <a:gd name="connsiteY16" fmla="*/ 0 h 589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0601" h="5892007">
                <a:moveTo>
                  <a:pt x="106794" y="0"/>
                </a:moveTo>
                <a:lnTo>
                  <a:pt x="4303807" y="0"/>
                </a:lnTo>
                <a:cubicBezTo>
                  <a:pt x="4334233" y="0"/>
                  <a:pt x="4349955" y="0"/>
                  <a:pt x="4366495" y="5183"/>
                </a:cubicBezTo>
                <a:cubicBezTo>
                  <a:pt x="4384465" y="11729"/>
                  <a:pt x="4398757" y="26187"/>
                  <a:pt x="4405293" y="44190"/>
                </a:cubicBezTo>
                <a:cubicBezTo>
                  <a:pt x="4410601" y="60557"/>
                  <a:pt x="4410601" y="76105"/>
                  <a:pt x="4410601" y="107202"/>
                </a:cubicBezTo>
                <a:lnTo>
                  <a:pt x="4410601" y="5785078"/>
                </a:lnTo>
                <a:cubicBezTo>
                  <a:pt x="4410601" y="5815629"/>
                  <a:pt x="4410601" y="5831450"/>
                  <a:pt x="4405293" y="5847817"/>
                </a:cubicBezTo>
                <a:cubicBezTo>
                  <a:pt x="4398757" y="5865820"/>
                  <a:pt x="4384465" y="5880278"/>
                  <a:pt x="4366495" y="5886824"/>
                </a:cubicBezTo>
                <a:cubicBezTo>
                  <a:pt x="4349955" y="5892007"/>
                  <a:pt x="4334437" y="5892007"/>
                  <a:pt x="4303399" y="5892007"/>
                </a:cubicBezTo>
                <a:lnTo>
                  <a:pt x="106794" y="5892007"/>
                </a:lnTo>
                <a:cubicBezTo>
                  <a:pt x="76369" y="5892007"/>
                  <a:pt x="60646" y="5892007"/>
                  <a:pt x="44106" y="5886824"/>
                </a:cubicBezTo>
                <a:cubicBezTo>
                  <a:pt x="26137" y="5880278"/>
                  <a:pt x="11843" y="5865820"/>
                  <a:pt x="5309" y="5847817"/>
                </a:cubicBezTo>
                <a:cubicBezTo>
                  <a:pt x="0" y="5831450"/>
                  <a:pt x="0" y="5815902"/>
                  <a:pt x="0" y="5784805"/>
                </a:cubicBezTo>
                <a:lnTo>
                  <a:pt x="0" y="106929"/>
                </a:lnTo>
                <a:cubicBezTo>
                  <a:pt x="0" y="76378"/>
                  <a:pt x="0" y="60557"/>
                  <a:pt x="5309" y="44190"/>
                </a:cubicBezTo>
                <a:cubicBezTo>
                  <a:pt x="11843" y="26187"/>
                  <a:pt x="26137" y="11729"/>
                  <a:pt x="44106" y="5183"/>
                </a:cubicBezTo>
                <a:cubicBezTo>
                  <a:pt x="60442" y="0"/>
                  <a:pt x="76165" y="0"/>
                  <a:pt x="10679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BF1524F-1B4A-49EB-8195-CA5E26C0EED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5272117" y="4086493"/>
            <a:ext cx="743372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CE443862-ED19-4A65-93FF-64C64A56D7C9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397963" y="7845602"/>
            <a:ext cx="8307884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47690458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98653-2C44-4FD9-B096-C1A7A076BA5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661649" y="4204997"/>
            <a:ext cx="3060700" cy="5425282"/>
          </a:xfrm>
          <a:custGeom>
            <a:avLst/>
            <a:gdLst>
              <a:gd name="connsiteX0" fmla="*/ 97206 w 3060700"/>
              <a:gd name="connsiteY0" fmla="*/ 0 h 5425282"/>
              <a:gd name="connsiteX1" fmla="*/ 2963494 w 3060700"/>
              <a:gd name="connsiteY1" fmla="*/ 0 h 5425282"/>
              <a:gd name="connsiteX2" fmla="*/ 3020599 w 3060700"/>
              <a:gd name="connsiteY2" fmla="*/ 4772 h 5425282"/>
              <a:gd name="connsiteX3" fmla="*/ 3055882 w 3060700"/>
              <a:gd name="connsiteY3" fmla="*/ 40187 h 5425282"/>
              <a:gd name="connsiteX4" fmla="*/ 3060700 w 3060700"/>
              <a:gd name="connsiteY4" fmla="*/ 97705 h 5425282"/>
              <a:gd name="connsiteX5" fmla="*/ 3060700 w 3060700"/>
              <a:gd name="connsiteY5" fmla="*/ 5328330 h 5425282"/>
              <a:gd name="connsiteX6" fmla="*/ 3055882 w 3060700"/>
              <a:gd name="connsiteY6" fmla="*/ 5385094 h 5425282"/>
              <a:gd name="connsiteX7" fmla="*/ 3020599 w 3060700"/>
              <a:gd name="connsiteY7" fmla="*/ 5420510 h 5425282"/>
              <a:gd name="connsiteX8" fmla="*/ 2963069 w 3060700"/>
              <a:gd name="connsiteY8" fmla="*/ 5425282 h 5425282"/>
              <a:gd name="connsiteX9" fmla="*/ 97206 w 3060700"/>
              <a:gd name="connsiteY9" fmla="*/ 5425282 h 5425282"/>
              <a:gd name="connsiteX10" fmla="*/ 40101 w 3060700"/>
              <a:gd name="connsiteY10" fmla="*/ 5420510 h 5425282"/>
              <a:gd name="connsiteX11" fmla="*/ 4818 w 3060700"/>
              <a:gd name="connsiteY11" fmla="*/ 5385094 h 5425282"/>
              <a:gd name="connsiteX12" fmla="*/ 0 w 3060700"/>
              <a:gd name="connsiteY12" fmla="*/ 5328079 h 5425282"/>
              <a:gd name="connsiteX13" fmla="*/ 0 w 3060700"/>
              <a:gd name="connsiteY13" fmla="*/ 97203 h 5425282"/>
              <a:gd name="connsiteX14" fmla="*/ 4818 w 3060700"/>
              <a:gd name="connsiteY14" fmla="*/ 40187 h 5425282"/>
              <a:gd name="connsiteX15" fmla="*/ 40101 w 3060700"/>
              <a:gd name="connsiteY15" fmla="*/ 4772 h 5425282"/>
              <a:gd name="connsiteX16" fmla="*/ 97206 w 3060700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0" h="5425282">
                <a:moveTo>
                  <a:pt x="97206" y="0"/>
                </a:moveTo>
                <a:lnTo>
                  <a:pt x="2963494" y="0"/>
                </a:lnTo>
                <a:cubicBezTo>
                  <a:pt x="2991268" y="0"/>
                  <a:pt x="3005579" y="0"/>
                  <a:pt x="3020599" y="4772"/>
                </a:cubicBezTo>
                <a:cubicBezTo>
                  <a:pt x="3037036" y="10800"/>
                  <a:pt x="3049931" y="23610"/>
                  <a:pt x="3055882" y="40187"/>
                </a:cubicBezTo>
                <a:cubicBezTo>
                  <a:pt x="3060700" y="55006"/>
                  <a:pt x="3060700" y="69323"/>
                  <a:pt x="3060700" y="97705"/>
                </a:cubicBezTo>
                <a:lnTo>
                  <a:pt x="3060700" y="5328330"/>
                </a:lnTo>
                <a:cubicBezTo>
                  <a:pt x="3060700" y="5356210"/>
                  <a:pt x="3060700" y="5370276"/>
                  <a:pt x="3055882" y="5385094"/>
                </a:cubicBezTo>
                <a:cubicBezTo>
                  <a:pt x="3049931" y="5401672"/>
                  <a:pt x="3037036" y="5414482"/>
                  <a:pt x="3020599" y="5420510"/>
                </a:cubicBezTo>
                <a:cubicBezTo>
                  <a:pt x="3005579" y="5425282"/>
                  <a:pt x="2991268" y="5425282"/>
                  <a:pt x="2963069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50596899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8F895C6-1BAE-4D0D-8A3C-9FDC675CA0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34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98653-2C44-4FD9-B096-C1A7A076BA5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661649" y="4204997"/>
            <a:ext cx="3060700" cy="5425282"/>
          </a:xfrm>
          <a:custGeom>
            <a:avLst/>
            <a:gdLst>
              <a:gd name="connsiteX0" fmla="*/ 97206 w 3060700"/>
              <a:gd name="connsiteY0" fmla="*/ 0 h 5425282"/>
              <a:gd name="connsiteX1" fmla="*/ 2963494 w 3060700"/>
              <a:gd name="connsiteY1" fmla="*/ 0 h 5425282"/>
              <a:gd name="connsiteX2" fmla="*/ 3020599 w 3060700"/>
              <a:gd name="connsiteY2" fmla="*/ 4772 h 5425282"/>
              <a:gd name="connsiteX3" fmla="*/ 3055882 w 3060700"/>
              <a:gd name="connsiteY3" fmla="*/ 40187 h 5425282"/>
              <a:gd name="connsiteX4" fmla="*/ 3060700 w 3060700"/>
              <a:gd name="connsiteY4" fmla="*/ 97705 h 5425282"/>
              <a:gd name="connsiteX5" fmla="*/ 3060700 w 3060700"/>
              <a:gd name="connsiteY5" fmla="*/ 5328330 h 5425282"/>
              <a:gd name="connsiteX6" fmla="*/ 3055882 w 3060700"/>
              <a:gd name="connsiteY6" fmla="*/ 5385094 h 5425282"/>
              <a:gd name="connsiteX7" fmla="*/ 3020599 w 3060700"/>
              <a:gd name="connsiteY7" fmla="*/ 5420510 h 5425282"/>
              <a:gd name="connsiteX8" fmla="*/ 2963069 w 3060700"/>
              <a:gd name="connsiteY8" fmla="*/ 5425282 h 5425282"/>
              <a:gd name="connsiteX9" fmla="*/ 97206 w 3060700"/>
              <a:gd name="connsiteY9" fmla="*/ 5425282 h 5425282"/>
              <a:gd name="connsiteX10" fmla="*/ 40101 w 3060700"/>
              <a:gd name="connsiteY10" fmla="*/ 5420510 h 5425282"/>
              <a:gd name="connsiteX11" fmla="*/ 4818 w 3060700"/>
              <a:gd name="connsiteY11" fmla="*/ 5385094 h 5425282"/>
              <a:gd name="connsiteX12" fmla="*/ 0 w 3060700"/>
              <a:gd name="connsiteY12" fmla="*/ 5328079 h 5425282"/>
              <a:gd name="connsiteX13" fmla="*/ 0 w 3060700"/>
              <a:gd name="connsiteY13" fmla="*/ 97203 h 5425282"/>
              <a:gd name="connsiteX14" fmla="*/ 4818 w 3060700"/>
              <a:gd name="connsiteY14" fmla="*/ 40187 h 5425282"/>
              <a:gd name="connsiteX15" fmla="*/ 40101 w 3060700"/>
              <a:gd name="connsiteY15" fmla="*/ 4772 h 5425282"/>
              <a:gd name="connsiteX16" fmla="*/ 97206 w 3060700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0" h="5425282">
                <a:moveTo>
                  <a:pt x="97206" y="0"/>
                </a:moveTo>
                <a:lnTo>
                  <a:pt x="2963494" y="0"/>
                </a:lnTo>
                <a:cubicBezTo>
                  <a:pt x="2991268" y="0"/>
                  <a:pt x="3005579" y="0"/>
                  <a:pt x="3020599" y="4772"/>
                </a:cubicBezTo>
                <a:cubicBezTo>
                  <a:pt x="3037036" y="10800"/>
                  <a:pt x="3049931" y="23610"/>
                  <a:pt x="3055882" y="40187"/>
                </a:cubicBezTo>
                <a:cubicBezTo>
                  <a:pt x="3060700" y="55006"/>
                  <a:pt x="3060700" y="69323"/>
                  <a:pt x="3060700" y="97705"/>
                </a:cubicBezTo>
                <a:lnTo>
                  <a:pt x="3060700" y="5328330"/>
                </a:lnTo>
                <a:cubicBezTo>
                  <a:pt x="3060700" y="5356210"/>
                  <a:pt x="3060700" y="5370276"/>
                  <a:pt x="3055882" y="5385094"/>
                </a:cubicBezTo>
                <a:cubicBezTo>
                  <a:pt x="3049931" y="5401672"/>
                  <a:pt x="3037036" y="5414482"/>
                  <a:pt x="3020599" y="5420510"/>
                </a:cubicBezTo>
                <a:cubicBezTo>
                  <a:pt x="3005579" y="5425282"/>
                  <a:pt x="2991268" y="5425282"/>
                  <a:pt x="2963069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8642D6A5-1442-4577-8B99-655710BD0F77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872031" y="56456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EAAB90B4-B022-43B0-A2CB-7E1570D3923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5872031" y="49607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BDB970AD-B2C5-4E19-876A-07D0BDA34689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09538" y="36420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D6C48B54-9F01-4D9D-9C02-FBE2542136C0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5872031" y="9583344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A5686438-1D80-431F-944A-8DFA82B50AB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872031" y="889838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96214FC8-A5F8-4F21-B3FF-1348CFC5212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209538" y="75797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D58FD83-4A82-4824-8238-B3F341136A0B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5200402" y="56456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6C78D3C-6DAB-4981-B559-8302C788659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5200402" y="49607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57483578-A6E7-4AC0-A080-A3B5D1DDD978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6537909" y="36420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AB83BE83-8FB9-45BD-82D1-41A8B6044EC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5200402" y="9583344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AA10E538-A8FB-4465-B2FF-EB0522D4CEC3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200402" y="889838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C9848FD7-277B-4713-92E2-48F30CD27D46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6537909" y="75797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86669044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B88E82-AE02-49F5-80FB-A8DF4319A43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3238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7B38E6-7D4C-4DCD-BB1E-E9879624182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74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025069273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3355527B-AD35-458C-8B93-F0C1C2A26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66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DC53B84-5C85-4DA7-8EF7-C7F5F648E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302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B88E82-AE02-49F5-80FB-A8DF4319A43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3238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7B38E6-7D4C-4DCD-BB1E-E9879624182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74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F571D67C-780A-463E-8719-AD7AAEFC0F35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9230801" y="5111886"/>
            <a:ext cx="3309864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017C5AD7-A601-48E6-AA71-6E42B9B26CB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9230801" y="4426928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830EB044-535D-4017-BB07-999823700965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087951" y="432971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18274307-FA09-408B-83F3-2B10FC3492B4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9230801" y="8407354"/>
            <a:ext cx="3309864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E2E0E27-2017-477D-8D53-63D5758A704A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230801" y="772239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5C50DCEA-A52C-4E55-9C14-BB9F93730BF6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8087951" y="7625187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72D7592-3587-4B71-BAAE-AF19A03D0D38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829137" y="5100454"/>
            <a:ext cx="333021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79372C25-85D8-4A72-A327-A516139FFCF6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829137" y="4415496"/>
            <a:ext cx="33302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AE408D77-BA95-4459-81FC-C863627B742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5661000" y="4310667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D9AF6A24-02DD-4EB4-A825-3E9131B318D6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829137" y="8395922"/>
            <a:ext cx="333021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9340647C-2005-4FFD-BA7B-3E5B6A14B6B0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829137" y="7710964"/>
            <a:ext cx="33302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7F76E49D-D311-45A7-B00F-7F4EC2E8F0FA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661000" y="760613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3464057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AFD447-8DE7-4329-870E-22872A51ED5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4198591" y="4441611"/>
            <a:ext cx="7282474" cy="4551363"/>
          </a:xfrm>
          <a:custGeom>
            <a:avLst/>
            <a:gdLst>
              <a:gd name="connsiteX0" fmla="*/ 97100 w 7282474"/>
              <a:gd name="connsiteY0" fmla="*/ 0 h 4551363"/>
              <a:gd name="connsiteX1" fmla="*/ 7185374 w 7282474"/>
              <a:gd name="connsiteY1" fmla="*/ 0 h 4551363"/>
              <a:gd name="connsiteX2" fmla="*/ 7242352 w 7282474"/>
              <a:gd name="connsiteY2" fmla="*/ 4846 h 4551363"/>
              <a:gd name="connsiteX3" fmla="*/ 7277754 w 7282474"/>
              <a:gd name="connsiteY3" fmla="*/ 40035 h 4551363"/>
              <a:gd name="connsiteX4" fmla="*/ 7282474 w 7282474"/>
              <a:gd name="connsiteY4" fmla="*/ 97559 h 4551363"/>
              <a:gd name="connsiteX5" fmla="*/ 7282474 w 7282474"/>
              <a:gd name="connsiteY5" fmla="*/ 4454436 h 4551363"/>
              <a:gd name="connsiteX6" fmla="*/ 7277754 w 7282474"/>
              <a:gd name="connsiteY6" fmla="*/ 4511328 h 4551363"/>
              <a:gd name="connsiteX7" fmla="*/ 7242352 w 7282474"/>
              <a:gd name="connsiteY7" fmla="*/ 4546517 h 4551363"/>
              <a:gd name="connsiteX8" fmla="*/ 7184700 w 7282474"/>
              <a:gd name="connsiteY8" fmla="*/ 4551363 h 4551363"/>
              <a:gd name="connsiteX9" fmla="*/ 97100 w 7282474"/>
              <a:gd name="connsiteY9" fmla="*/ 4551363 h 4551363"/>
              <a:gd name="connsiteX10" fmla="*/ 40121 w 7282474"/>
              <a:gd name="connsiteY10" fmla="*/ 4546517 h 4551363"/>
              <a:gd name="connsiteX11" fmla="*/ 4720 w 7282474"/>
              <a:gd name="connsiteY11" fmla="*/ 4511328 h 4551363"/>
              <a:gd name="connsiteX12" fmla="*/ 0 w 7282474"/>
              <a:gd name="connsiteY12" fmla="*/ 4453803 h 4551363"/>
              <a:gd name="connsiteX13" fmla="*/ 0 w 7282474"/>
              <a:gd name="connsiteY13" fmla="*/ 97138 h 4551363"/>
              <a:gd name="connsiteX14" fmla="*/ 4720 w 7282474"/>
              <a:gd name="connsiteY14" fmla="*/ 40035 h 4551363"/>
              <a:gd name="connsiteX15" fmla="*/ 40121 w 7282474"/>
              <a:gd name="connsiteY15" fmla="*/ 4846 h 4551363"/>
              <a:gd name="connsiteX16" fmla="*/ 97100 w 7282474"/>
              <a:gd name="connsiteY16" fmla="*/ 0 h 45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2474" h="4551363">
                <a:moveTo>
                  <a:pt x="97100" y="0"/>
                </a:moveTo>
                <a:lnTo>
                  <a:pt x="7185374" y="0"/>
                </a:lnTo>
                <a:cubicBezTo>
                  <a:pt x="7213020" y="0"/>
                  <a:pt x="7227518" y="0"/>
                  <a:pt x="7242352" y="4846"/>
                </a:cubicBezTo>
                <a:cubicBezTo>
                  <a:pt x="7258874" y="10746"/>
                  <a:pt x="7271684" y="23599"/>
                  <a:pt x="7277754" y="40035"/>
                </a:cubicBezTo>
                <a:cubicBezTo>
                  <a:pt x="7282474" y="54995"/>
                  <a:pt x="7282474" y="69324"/>
                  <a:pt x="7282474" y="97559"/>
                </a:cubicBezTo>
                <a:lnTo>
                  <a:pt x="7282474" y="4454436"/>
                </a:lnTo>
                <a:cubicBezTo>
                  <a:pt x="7282474" y="4482249"/>
                  <a:pt x="7282474" y="4496367"/>
                  <a:pt x="7277754" y="4511328"/>
                </a:cubicBezTo>
                <a:cubicBezTo>
                  <a:pt x="7271684" y="4527763"/>
                  <a:pt x="7258874" y="4540617"/>
                  <a:pt x="7242352" y="4546517"/>
                </a:cubicBezTo>
                <a:cubicBezTo>
                  <a:pt x="7227518" y="4551363"/>
                  <a:pt x="7213020" y="4551363"/>
                  <a:pt x="7184700" y="4551363"/>
                </a:cubicBezTo>
                <a:lnTo>
                  <a:pt x="97100" y="4551363"/>
                </a:lnTo>
                <a:cubicBezTo>
                  <a:pt x="69453" y="4551363"/>
                  <a:pt x="54956" y="4551363"/>
                  <a:pt x="40121" y="4546517"/>
                </a:cubicBezTo>
                <a:cubicBezTo>
                  <a:pt x="23601" y="4540617"/>
                  <a:pt x="10789" y="4527763"/>
                  <a:pt x="4720" y="4511328"/>
                </a:cubicBezTo>
                <a:cubicBezTo>
                  <a:pt x="0" y="4496367"/>
                  <a:pt x="0" y="4482039"/>
                  <a:pt x="0" y="4453803"/>
                </a:cubicBezTo>
                <a:lnTo>
                  <a:pt x="0" y="97138"/>
                </a:lnTo>
                <a:cubicBezTo>
                  <a:pt x="0" y="69324"/>
                  <a:pt x="0" y="54995"/>
                  <a:pt x="4720" y="40035"/>
                </a:cubicBezTo>
                <a:cubicBezTo>
                  <a:pt x="10789" y="23599"/>
                  <a:pt x="23601" y="10746"/>
                  <a:pt x="40121" y="4846"/>
                </a:cubicBezTo>
                <a:cubicBezTo>
                  <a:pt x="54956" y="0"/>
                  <a:pt x="69453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76058364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1D744C3-DB08-4BB7-A56F-778682C43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77428" y="4113035"/>
            <a:ext cx="9525001" cy="54899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5662FC4E-DE4D-4F41-ADE5-26608ABB6876}"/>
              </a:ext>
            </a:extLst>
          </p:cNvPr>
          <p:cNvSpPr/>
          <p:nvPr userDrawn="1"/>
        </p:nvSpPr>
        <p:spPr>
          <a:xfrm>
            <a:off x="1781373" y="8276166"/>
            <a:ext cx="8318501" cy="101601"/>
          </a:xfrm>
          <a:prstGeom prst="rect">
            <a:avLst/>
          </a:prstGeom>
          <a:solidFill>
            <a:srgbClr val="C8CBD1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59BA0218-C9FA-4543-B1C8-099E6348D415}"/>
              </a:ext>
            </a:extLst>
          </p:cNvPr>
          <p:cNvSpPr/>
          <p:nvPr userDrawn="1"/>
        </p:nvSpPr>
        <p:spPr>
          <a:xfrm>
            <a:off x="1781373" y="8276166"/>
            <a:ext cx="7620001" cy="1016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BD9BEE6-6D8C-426E-8117-6DE928985002}"/>
              </a:ext>
            </a:extLst>
          </p:cNvPr>
          <p:cNvSpPr/>
          <p:nvPr userDrawn="1"/>
        </p:nvSpPr>
        <p:spPr>
          <a:xfrm>
            <a:off x="1781373" y="9622366"/>
            <a:ext cx="8318501" cy="101601"/>
          </a:xfrm>
          <a:prstGeom prst="rect">
            <a:avLst/>
          </a:prstGeom>
          <a:solidFill>
            <a:srgbClr val="C8CBD1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EB8E32FE-2B5B-4C3D-AD5D-BE8A51E85709}"/>
              </a:ext>
            </a:extLst>
          </p:cNvPr>
          <p:cNvSpPr/>
          <p:nvPr userDrawn="1"/>
        </p:nvSpPr>
        <p:spPr>
          <a:xfrm>
            <a:off x="1781373" y="9622366"/>
            <a:ext cx="7366001" cy="1016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AFD447-8DE7-4329-870E-22872A51ED5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4198591" y="4441611"/>
            <a:ext cx="7282474" cy="4551363"/>
          </a:xfrm>
          <a:custGeom>
            <a:avLst/>
            <a:gdLst>
              <a:gd name="connsiteX0" fmla="*/ 97100 w 7282474"/>
              <a:gd name="connsiteY0" fmla="*/ 0 h 4551363"/>
              <a:gd name="connsiteX1" fmla="*/ 7185374 w 7282474"/>
              <a:gd name="connsiteY1" fmla="*/ 0 h 4551363"/>
              <a:gd name="connsiteX2" fmla="*/ 7242352 w 7282474"/>
              <a:gd name="connsiteY2" fmla="*/ 4846 h 4551363"/>
              <a:gd name="connsiteX3" fmla="*/ 7277754 w 7282474"/>
              <a:gd name="connsiteY3" fmla="*/ 40035 h 4551363"/>
              <a:gd name="connsiteX4" fmla="*/ 7282474 w 7282474"/>
              <a:gd name="connsiteY4" fmla="*/ 97559 h 4551363"/>
              <a:gd name="connsiteX5" fmla="*/ 7282474 w 7282474"/>
              <a:gd name="connsiteY5" fmla="*/ 4454436 h 4551363"/>
              <a:gd name="connsiteX6" fmla="*/ 7277754 w 7282474"/>
              <a:gd name="connsiteY6" fmla="*/ 4511328 h 4551363"/>
              <a:gd name="connsiteX7" fmla="*/ 7242352 w 7282474"/>
              <a:gd name="connsiteY7" fmla="*/ 4546517 h 4551363"/>
              <a:gd name="connsiteX8" fmla="*/ 7184700 w 7282474"/>
              <a:gd name="connsiteY8" fmla="*/ 4551363 h 4551363"/>
              <a:gd name="connsiteX9" fmla="*/ 97100 w 7282474"/>
              <a:gd name="connsiteY9" fmla="*/ 4551363 h 4551363"/>
              <a:gd name="connsiteX10" fmla="*/ 40121 w 7282474"/>
              <a:gd name="connsiteY10" fmla="*/ 4546517 h 4551363"/>
              <a:gd name="connsiteX11" fmla="*/ 4720 w 7282474"/>
              <a:gd name="connsiteY11" fmla="*/ 4511328 h 4551363"/>
              <a:gd name="connsiteX12" fmla="*/ 0 w 7282474"/>
              <a:gd name="connsiteY12" fmla="*/ 4453803 h 4551363"/>
              <a:gd name="connsiteX13" fmla="*/ 0 w 7282474"/>
              <a:gd name="connsiteY13" fmla="*/ 97138 h 4551363"/>
              <a:gd name="connsiteX14" fmla="*/ 4720 w 7282474"/>
              <a:gd name="connsiteY14" fmla="*/ 40035 h 4551363"/>
              <a:gd name="connsiteX15" fmla="*/ 40121 w 7282474"/>
              <a:gd name="connsiteY15" fmla="*/ 4846 h 4551363"/>
              <a:gd name="connsiteX16" fmla="*/ 97100 w 7282474"/>
              <a:gd name="connsiteY16" fmla="*/ 0 h 45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2474" h="4551363">
                <a:moveTo>
                  <a:pt x="97100" y="0"/>
                </a:moveTo>
                <a:lnTo>
                  <a:pt x="7185374" y="0"/>
                </a:lnTo>
                <a:cubicBezTo>
                  <a:pt x="7213020" y="0"/>
                  <a:pt x="7227518" y="0"/>
                  <a:pt x="7242352" y="4846"/>
                </a:cubicBezTo>
                <a:cubicBezTo>
                  <a:pt x="7258874" y="10746"/>
                  <a:pt x="7271684" y="23599"/>
                  <a:pt x="7277754" y="40035"/>
                </a:cubicBezTo>
                <a:cubicBezTo>
                  <a:pt x="7282474" y="54995"/>
                  <a:pt x="7282474" y="69324"/>
                  <a:pt x="7282474" y="97559"/>
                </a:cubicBezTo>
                <a:lnTo>
                  <a:pt x="7282474" y="4454436"/>
                </a:lnTo>
                <a:cubicBezTo>
                  <a:pt x="7282474" y="4482249"/>
                  <a:pt x="7282474" y="4496367"/>
                  <a:pt x="7277754" y="4511328"/>
                </a:cubicBezTo>
                <a:cubicBezTo>
                  <a:pt x="7271684" y="4527763"/>
                  <a:pt x="7258874" y="4540617"/>
                  <a:pt x="7242352" y="4546517"/>
                </a:cubicBezTo>
                <a:cubicBezTo>
                  <a:pt x="7227518" y="4551363"/>
                  <a:pt x="7213020" y="4551363"/>
                  <a:pt x="7184700" y="4551363"/>
                </a:cubicBezTo>
                <a:lnTo>
                  <a:pt x="97100" y="4551363"/>
                </a:lnTo>
                <a:cubicBezTo>
                  <a:pt x="69453" y="4551363"/>
                  <a:pt x="54956" y="4551363"/>
                  <a:pt x="40121" y="4546517"/>
                </a:cubicBezTo>
                <a:cubicBezTo>
                  <a:pt x="23601" y="4540617"/>
                  <a:pt x="10789" y="4527763"/>
                  <a:pt x="4720" y="4511328"/>
                </a:cubicBezTo>
                <a:cubicBezTo>
                  <a:pt x="0" y="4496367"/>
                  <a:pt x="0" y="4482039"/>
                  <a:pt x="0" y="4453803"/>
                </a:cubicBezTo>
                <a:lnTo>
                  <a:pt x="0" y="97138"/>
                </a:lnTo>
                <a:cubicBezTo>
                  <a:pt x="0" y="69324"/>
                  <a:pt x="0" y="54995"/>
                  <a:pt x="4720" y="40035"/>
                </a:cubicBezTo>
                <a:cubicBezTo>
                  <a:pt x="10789" y="23599"/>
                  <a:pt x="23601" y="10746"/>
                  <a:pt x="40121" y="4846"/>
                </a:cubicBezTo>
                <a:cubicBezTo>
                  <a:pt x="54956" y="0"/>
                  <a:pt x="69453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9E316584-7325-4B50-8F93-F8527BA6AF43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5605" y="3909546"/>
            <a:ext cx="681040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47">
            <a:extLst>
              <a:ext uri="{FF2B5EF4-FFF2-40B4-BE49-F238E27FC236}">
                <a16:creationId xmlns:a16="http://schemas.microsoft.com/office/drawing/2014/main" id="{50EB6FBA-4375-4F95-884E-BEC31C830751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69749" y="8276201"/>
            <a:ext cx="8342693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4FB0BDBC-AE91-47E7-B0D7-6EB2B43A90F9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72677" y="8276201"/>
            <a:ext cx="764126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6632CB41-D8C6-44EA-B4BC-BEF7806362FF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86471" y="7678780"/>
            <a:ext cx="268481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50F3D34C-2528-42E7-9A0D-7A79BDCE8FD9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63285" y="7675068"/>
            <a:ext cx="1149157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1" name="Text Placeholder 47">
            <a:extLst>
              <a:ext uri="{FF2B5EF4-FFF2-40B4-BE49-F238E27FC236}">
                <a16:creationId xmlns:a16="http://schemas.microsoft.com/office/drawing/2014/main" id="{B7DA6786-717A-40AB-9FCA-182477B64820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769749" y="9621494"/>
            <a:ext cx="8342693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603D5CFE-CADA-4B59-B44A-CA3A737CA14D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776223" y="9621494"/>
            <a:ext cx="636674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87B1C843-C49C-4F75-9AAE-41756B82FAB3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86471" y="9024073"/>
            <a:ext cx="268481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769A32B-57C3-4E18-9650-47164AA5990E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63285" y="9020361"/>
            <a:ext cx="1149157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5" name="Text Placeholder 49">
            <a:extLst>
              <a:ext uri="{FF2B5EF4-FFF2-40B4-BE49-F238E27FC236}">
                <a16:creationId xmlns:a16="http://schemas.microsoft.com/office/drawing/2014/main" id="{D0929534-BD2C-4C34-A762-322572A0C3F8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776223" y="9622401"/>
            <a:ext cx="636674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34235639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8E8657-F90D-4263-8C4D-8A39D7422D4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5587770" y="4153646"/>
            <a:ext cx="4334936" cy="2709069"/>
          </a:xfrm>
          <a:custGeom>
            <a:avLst/>
            <a:gdLst>
              <a:gd name="connsiteX0" fmla="*/ 97134 w 4334936"/>
              <a:gd name="connsiteY0" fmla="*/ 0 h 2709069"/>
              <a:gd name="connsiteX1" fmla="*/ 4237801 w 4334936"/>
              <a:gd name="connsiteY1" fmla="*/ 0 h 2709069"/>
              <a:gd name="connsiteX2" fmla="*/ 4294797 w 4334936"/>
              <a:gd name="connsiteY2" fmla="*/ 4766 h 2709069"/>
              <a:gd name="connsiteX3" fmla="*/ 4330119 w 4334936"/>
              <a:gd name="connsiteY3" fmla="*/ 40134 h 2709069"/>
              <a:gd name="connsiteX4" fmla="*/ 4334936 w 4334936"/>
              <a:gd name="connsiteY4" fmla="*/ 97576 h 2709069"/>
              <a:gd name="connsiteX5" fmla="*/ 4334936 w 4334936"/>
              <a:gd name="connsiteY5" fmla="*/ 2612245 h 2709069"/>
              <a:gd name="connsiteX6" fmla="*/ 4330119 w 4334936"/>
              <a:gd name="connsiteY6" fmla="*/ 2668935 h 2709069"/>
              <a:gd name="connsiteX7" fmla="*/ 4294797 w 4334936"/>
              <a:gd name="connsiteY7" fmla="*/ 2704303 h 2709069"/>
              <a:gd name="connsiteX8" fmla="*/ 4237400 w 4334936"/>
              <a:gd name="connsiteY8" fmla="*/ 2709069 h 2709069"/>
              <a:gd name="connsiteX9" fmla="*/ 97134 w 4334936"/>
              <a:gd name="connsiteY9" fmla="*/ 2709069 h 2709069"/>
              <a:gd name="connsiteX10" fmla="*/ 40138 w 4334936"/>
              <a:gd name="connsiteY10" fmla="*/ 2704303 h 2709069"/>
              <a:gd name="connsiteX11" fmla="*/ 4816 w 4334936"/>
              <a:gd name="connsiteY11" fmla="*/ 2668935 h 2709069"/>
              <a:gd name="connsiteX12" fmla="*/ 0 w 4334936"/>
              <a:gd name="connsiteY12" fmla="*/ 2611869 h 2709069"/>
              <a:gd name="connsiteX13" fmla="*/ 0 w 4334936"/>
              <a:gd name="connsiteY13" fmla="*/ 97200 h 2709069"/>
              <a:gd name="connsiteX14" fmla="*/ 4816 w 4334936"/>
              <a:gd name="connsiteY14" fmla="*/ 40134 h 2709069"/>
              <a:gd name="connsiteX15" fmla="*/ 40138 w 4334936"/>
              <a:gd name="connsiteY15" fmla="*/ 4766 h 2709069"/>
              <a:gd name="connsiteX16" fmla="*/ 97134 w 4334936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6" h="2709069">
                <a:moveTo>
                  <a:pt x="97134" y="0"/>
                </a:moveTo>
                <a:lnTo>
                  <a:pt x="4237801" y="0"/>
                </a:lnTo>
                <a:cubicBezTo>
                  <a:pt x="4265497" y="0"/>
                  <a:pt x="4279746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6" y="55059"/>
                  <a:pt x="4334936" y="69357"/>
                  <a:pt x="4334936" y="97576"/>
                </a:cubicBezTo>
                <a:lnTo>
                  <a:pt x="4334936" y="2612245"/>
                </a:lnTo>
                <a:cubicBezTo>
                  <a:pt x="4334936" y="2640088"/>
                  <a:pt x="4334936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6" y="2709069"/>
                  <a:pt x="4265497" y="2709069"/>
                  <a:pt x="4237400" y="2709069"/>
                </a:cubicBezTo>
                <a:lnTo>
                  <a:pt x="97134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1" y="2698283"/>
                  <a:pt x="10837" y="2685365"/>
                  <a:pt x="4816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6" y="40134"/>
                </a:cubicBezTo>
                <a:cubicBezTo>
                  <a:pt x="10837" y="23704"/>
                  <a:pt x="23681" y="10786"/>
                  <a:pt x="40138" y="4766"/>
                </a:cubicBezTo>
                <a:cubicBezTo>
                  <a:pt x="54989" y="0"/>
                  <a:pt x="69439" y="0"/>
                  <a:pt x="9713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97E175-AC55-483F-878B-7B4DB372BE7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461425" y="4153646"/>
            <a:ext cx="4334935" cy="2709069"/>
          </a:xfrm>
          <a:custGeom>
            <a:avLst/>
            <a:gdLst>
              <a:gd name="connsiteX0" fmla="*/ 97135 w 4334935"/>
              <a:gd name="connsiteY0" fmla="*/ 0 h 2709069"/>
              <a:gd name="connsiteX1" fmla="*/ 4237801 w 4334935"/>
              <a:gd name="connsiteY1" fmla="*/ 0 h 2709069"/>
              <a:gd name="connsiteX2" fmla="*/ 4294797 w 4334935"/>
              <a:gd name="connsiteY2" fmla="*/ 4766 h 2709069"/>
              <a:gd name="connsiteX3" fmla="*/ 4330119 w 4334935"/>
              <a:gd name="connsiteY3" fmla="*/ 40134 h 2709069"/>
              <a:gd name="connsiteX4" fmla="*/ 4334935 w 4334935"/>
              <a:gd name="connsiteY4" fmla="*/ 97576 h 2709069"/>
              <a:gd name="connsiteX5" fmla="*/ 4334935 w 4334935"/>
              <a:gd name="connsiteY5" fmla="*/ 2612245 h 2709069"/>
              <a:gd name="connsiteX6" fmla="*/ 4330119 w 4334935"/>
              <a:gd name="connsiteY6" fmla="*/ 2668935 h 2709069"/>
              <a:gd name="connsiteX7" fmla="*/ 4294797 w 4334935"/>
              <a:gd name="connsiteY7" fmla="*/ 2704303 h 2709069"/>
              <a:gd name="connsiteX8" fmla="*/ 4237399 w 4334935"/>
              <a:gd name="connsiteY8" fmla="*/ 2709069 h 2709069"/>
              <a:gd name="connsiteX9" fmla="*/ 97135 w 4334935"/>
              <a:gd name="connsiteY9" fmla="*/ 2709069 h 2709069"/>
              <a:gd name="connsiteX10" fmla="*/ 40138 w 4334935"/>
              <a:gd name="connsiteY10" fmla="*/ 2704303 h 2709069"/>
              <a:gd name="connsiteX11" fmla="*/ 4817 w 4334935"/>
              <a:gd name="connsiteY11" fmla="*/ 2668935 h 2709069"/>
              <a:gd name="connsiteX12" fmla="*/ 0 w 4334935"/>
              <a:gd name="connsiteY12" fmla="*/ 2611869 h 2709069"/>
              <a:gd name="connsiteX13" fmla="*/ 0 w 4334935"/>
              <a:gd name="connsiteY13" fmla="*/ 97200 h 2709069"/>
              <a:gd name="connsiteX14" fmla="*/ 4817 w 4334935"/>
              <a:gd name="connsiteY14" fmla="*/ 40134 h 2709069"/>
              <a:gd name="connsiteX15" fmla="*/ 40138 w 4334935"/>
              <a:gd name="connsiteY15" fmla="*/ 4766 h 2709069"/>
              <a:gd name="connsiteX16" fmla="*/ 97135 w 4334935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5" h="2709069">
                <a:moveTo>
                  <a:pt x="97135" y="0"/>
                </a:moveTo>
                <a:lnTo>
                  <a:pt x="4237801" y="0"/>
                </a:lnTo>
                <a:cubicBezTo>
                  <a:pt x="4265497" y="0"/>
                  <a:pt x="4279747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5" y="55059"/>
                  <a:pt x="4334935" y="69357"/>
                  <a:pt x="4334935" y="97576"/>
                </a:cubicBezTo>
                <a:lnTo>
                  <a:pt x="4334935" y="2612245"/>
                </a:lnTo>
                <a:cubicBezTo>
                  <a:pt x="4334935" y="2640088"/>
                  <a:pt x="4334935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7" y="2709069"/>
                  <a:pt x="4265497" y="2709069"/>
                  <a:pt x="4237399" y="2709069"/>
                </a:cubicBezTo>
                <a:lnTo>
                  <a:pt x="97135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2" y="2698283"/>
                  <a:pt x="10837" y="2685365"/>
                  <a:pt x="4817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7" y="40134"/>
                </a:cubicBezTo>
                <a:cubicBezTo>
                  <a:pt x="10837" y="23704"/>
                  <a:pt x="23682" y="10786"/>
                  <a:pt x="40138" y="4766"/>
                </a:cubicBezTo>
                <a:cubicBezTo>
                  <a:pt x="54989" y="0"/>
                  <a:pt x="69439" y="0"/>
                  <a:pt x="9713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701534106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3FBA9519-177D-4BAE-BEFB-898B4538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431" y="3958070"/>
            <a:ext cx="5669485" cy="3267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34266D3A-112B-4123-9D40-7520DB6C92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94083" y="3958070"/>
            <a:ext cx="5669485" cy="326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8E8657-F90D-4263-8C4D-8A39D7422D4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5587770" y="4153646"/>
            <a:ext cx="4334936" cy="2709069"/>
          </a:xfrm>
          <a:custGeom>
            <a:avLst/>
            <a:gdLst>
              <a:gd name="connsiteX0" fmla="*/ 97134 w 4334936"/>
              <a:gd name="connsiteY0" fmla="*/ 0 h 2709069"/>
              <a:gd name="connsiteX1" fmla="*/ 4237801 w 4334936"/>
              <a:gd name="connsiteY1" fmla="*/ 0 h 2709069"/>
              <a:gd name="connsiteX2" fmla="*/ 4294797 w 4334936"/>
              <a:gd name="connsiteY2" fmla="*/ 4766 h 2709069"/>
              <a:gd name="connsiteX3" fmla="*/ 4330119 w 4334936"/>
              <a:gd name="connsiteY3" fmla="*/ 40134 h 2709069"/>
              <a:gd name="connsiteX4" fmla="*/ 4334936 w 4334936"/>
              <a:gd name="connsiteY4" fmla="*/ 97576 h 2709069"/>
              <a:gd name="connsiteX5" fmla="*/ 4334936 w 4334936"/>
              <a:gd name="connsiteY5" fmla="*/ 2612245 h 2709069"/>
              <a:gd name="connsiteX6" fmla="*/ 4330119 w 4334936"/>
              <a:gd name="connsiteY6" fmla="*/ 2668935 h 2709069"/>
              <a:gd name="connsiteX7" fmla="*/ 4294797 w 4334936"/>
              <a:gd name="connsiteY7" fmla="*/ 2704303 h 2709069"/>
              <a:gd name="connsiteX8" fmla="*/ 4237400 w 4334936"/>
              <a:gd name="connsiteY8" fmla="*/ 2709069 h 2709069"/>
              <a:gd name="connsiteX9" fmla="*/ 97134 w 4334936"/>
              <a:gd name="connsiteY9" fmla="*/ 2709069 h 2709069"/>
              <a:gd name="connsiteX10" fmla="*/ 40138 w 4334936"/>
              <a:gd name="connsiteY10" fmla="*/ 2704303 h 2709069"/>
              <a:gd name="connsiteX11" fmla="*/ 4816 w 4334936"/>
              <a:gd name="connsiteY11" fmla="*/ 2668935 h 2709069"/>
              <a:gd name="connsiteX12" fmla="*/ 0 w 4334936"/>
              <a:gd name="connsiteY12" fmla="*/ 2611869 h 2709069"/>
              <a:gd name="connsiteX13" fmla="*/ 0 w 4334936"/>
              <a:gd name="connsiteY13" fmla="*/ 97200 h 2709069"/>
              <a:gd name="connsiteX14" fmla="*/ 4816 w 4334936"/>
              <a:gd name="connsiteY14" fmla="*/ 40134 h 2709069"/>
              <a:gd name="connsiteX15" fmla="*/ 40138 w 4334936"/>
              <a:gd name="connsiteY15" fmla="*/ 4766 h 2709069"/>
              <a:gd name="connsiteX16" fmla="*/ 97134 w 4334936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6" h="2709069">
                <a:moveTo>
                  <a:pt x="97134" y="0"/>
                </a:moveTo>
                <a:lnTo>
                  <a:pt x="4237801" y="0"/>
                </a:lnTo>
                <a:cubicBezTo>
                  <a:pt x="4265497" y="0"/>
                  <a:pt x="4279746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6" y="55059"/>
                  <a:pt x="4334936" y="69357"/>
                  <a:pt x="4334936" y="97576"/>
                </a:cubicBezTo>
                <a:lnTo>
                  <a:pt x="4334936" y="2612245"/>
                </a:lnTo>
                <a:cubicBezTo>
                  <a:pt x="4334936" y="2640088"/>
                  <a:pt x="4334936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6" y="2709069"/>
                  <a:pt x="4265497" y="2709069"/>
                  <a:pt x="4237400" y="2709069"/>
                </a:cubicBezTo>
                <a:lnTo>
                  <a:pt x="97134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1" y="2698283"/>
                  <a:pt x="10837" y="2685365"/>
                  <a:pt x="4816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6" y="40134"/>
                </a:cubicBezTo>
                <a:cubicBezTo>
                  <a:pt x="10837" y="23704"/>
                  <a:pt x="23681" y="10786"/>
                  <a:pt x="40138" y="4766"/>
                </a:cubicBezTo>
                <a:cubicBezTo>
                  <a:pt x="54989" y="0"/>
                  <a:pt x="69439" y="0"/>
                  <a:pt x="9713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97E175-AC55-483F-878B-7B4DB372BE7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461425" y="4153646"/>
            <a:ext cx="4334935" cy="2709069"/>
          </a:xfrm>
          <a:custGeom>
            <a:avLst/>
            <a:gdLst>
              <a:gd name="connsiteX0" fmla="*/ 97135 w 4334935"/>
              <a:gd name="connsiteY0" fmla="*/ 0 h 2709069"/>
              <a:gd name="connsiteX1" fmla="*/ 4237801 w 4334935"/>
              <a:gd name="connsiteY1" fmla="*/ 0 h 2709069"/>
              <a:gd name="connsiteX2" fmla="*/ 4294797 w 4334935"/>
              <a:gd name="connsiteY2" fmla="*/ 4766 h 2709069"/>
              <a:gd name="connsiteX3" fmla="*/ 4330119 w 4334935"/>
              <a:gd name="connsiteY3" fmla="*/ 40134 h 2709069"/>
              <a:gd name="connsiteX4" fmla="*/ 4334935 w 4334935"/>
              <a:gd name="connsiteY4" fmla="*/ 97576 h 2709069"/>
              <a:gd name="connsiteX5" fmla="*/ 4334935 w 4334935"/>
              <a:gd name="connsiteY5" fmla="*/ 2612245 h 2709069"/>
              <a:gd name="connsiteX6" fmla="*/ 4330119 w 4334935"/>
              <a:gd name="connsiteY6" fmla="*/ 2668935 h 2709069"/>
              <a:gd name="connsiteX7" fmla="*/ 4294797 w 4334935"/>
              <a:gd name="connsiteY7" fmla="*/ 2704303 h 2709069"/>
              <a:gd name="connsiteX8" fmla="*/ 4237399 w 4334935"/>
              <a:gd name="connsiteY8" fmla="*/ 2709069 h 2709069"/>
              <a:gd name="connsiteX9" fmla="*/ 97135 w 4334935"/>
              <a:gd name="connsiteY9" fmla="*/ 2709069 h 2709069"/>
              <a:gd name="connsiteX10" fmla="*/ 40138 w 4334935"/>
              <a:gd name="connsiteY10" fmla="*/ 2704303 h 2709069"/>
              <a:gd name="connsiteX11" fmla="*/ 4817 w 4334935"/>
              <a:gd name="connsiteY11" fmla="*/ 2668935 h 2709069"/>
              <a:gd name="connsiteX12" fmla="*/ 0 w 4334935"/>
              <a:gd name="connsiteY12" fmla="*/ 2611869 h 2709069"/>
              <a:gd name="connsiteX13" fmla="*/ 0 w 4334935"/>
              <a:gd name="connsiteY13" fmla="*/ 97200 h 2709069"/>
              <a:gd name="connsiteX14" fmla="*/ 4817 w 4334935"/>
              <a:gd name="connsiteY14" fmla="*/ 40134 h 2709069"/>
              <a:gd name="connsiteX15" fmla="*/ 40138 w 4334935"/>
              <a:gd name="connsiteY15" fmla="*/ 4766 h 2709069"/>
              <a:gd name="connsiteX16" fmla="*/ 97135 w 4334935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5" h="2709069">
                <a:moveTo>
                  <a:pt x="97135" y="0"/>
                </a:moveTo>
                <a:lnTo>
                  <a:pt x="4237801" y="0"/>
                </a:lnTo>
                <a:cubicBezTo>
                  <a:pt x="4265497" y="0"/>
                  <a:pt x="4279747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5" y="55059"/>
                  <a:pt x="4334935" y="69357"/>
                  <a:pt x="4334935" y="97576"/>
                </a:cubicBezTo>
                <a:lnTo>
                  <a:pt x="4334935" y="2612245"/>
                </a:lnTo>
                <a:cubicBezTo>
                  <a:pt x="4334935" y="2640088"/>
                  <a:pt x="4334935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7" y="2709069"/>
                  <a:pt x="4265497" y="2709069"/>
                  <a:pt x="4237399" y="2709069"/>
                </a:cubicBezTo>
                <a:lnTo>
                  <a:pt x="97135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2" y="2698283"/>
                  <a:pt x="10837" y="2685365"/>
                  <a:pt x="4817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7" y="40134"/>
                </a:cubicBezTo>
                <a:cubicBezTo>
                  <a:pt x="10837" y="23704"/>
                  <a:pt x="23682" y="10786"/>
                  <a:pt x="40138" y="4766"/>
                </a:cubicBezTo>
                <a:cubicBezTo>
                  <a:pt x="54989" y="0"/>
                  <a:pt x="69439" y="0"/>
                  <a:pt x="9713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552BDA94-77C5-414E-BF68-7E703983FF19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4428777" y="8874437"/>
            <a:ext cx="6652792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DEA8BFBB-DF04-478B-A594-88A69D902FC2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4428777" y="8189479"/>
            <a:ext cx="665279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6F0D923B-7636-4E5A-B407-CFDFC3FDE5B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302431" y="8874437"/>
            <a:ext cx="6652792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36277A8-C194-42B8-9100-315D6DCF3673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3302431" y="8189479"/>
            <a:ext cx="665279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2276843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C8B6101-00BD-46E2-876A-06FF15DF32C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6281567" y="1785342"/>
            <a:ext cx="1143001" cy="1143002"/>
          </a:xfrm>
          <a:custGeom>
            <a:avLst/>
            <a:gdLst>
              <a:gd name="connsiteX0" fmla="*/ 571501 w 1143001"/>
              <a:gd name="connsiteY0" fmla="*/ 0 h 1143002"/>
              <a:gd name="connsiteX1" fmla="*/ 1143001 w 1143001"/>
              <a:gd name="connsiteY1" fmla="*/ 571501 h 1143002"/>
              <a:gd name="connsiteX2" fmla="*/ 571501 w 1143001"/>
              <a:gd name="connsiteY2" fmla="*/ 1143002 h 1143002"/>
              <a:gd name="connsiteX3" fmla="*/ 0 w 1143001"/>
              <a:gd name="connsiteY3" fmla="*/ 571501 h 1143002"/>
              <a:gd name="connsiteX4" fmla="*/ 571501 w 1143001"/>
              <a:gd name="connsiteY4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2">
                <a:moveTo>
                  <a:pt x="571501" y="0"/>
                </a:moveTo>
                <a:cubicBezTo>
                  <a:pt x="887133" y="0"/>
                  <a:pt x="1143001" y="255870"/>
                  <a:pt x="1143001" y="571501"/>
                </a:cubicBezTo>
                <a:cubicBezTo>
                  <a:pt x="1143001" y="887132"/>
                  <a:pt x="887133" y="1143002"/>
                  <a:pt x="571501" y="1143002"/>
                </a:cubicBezTo>
                <a:cubicBezTo>
                  <a:pt x="255870" y="1143002"/>
                  <a:pt x="0" y="887132"/>
                  <a:pt x="0" y="571501"/>
                </a:cubicBezTo>
                <a:cubicBezTo>
                  <a:pt x="0" y="255870"/>
                  <a:pt x="255870" y="0"/>
                  <a:pt x="571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AA1A4A6-8F21-40ED-8CB7-F63A4AF32C55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6281567" y="6286500"/>
            <a:ext cx="1143001" cy="1143000"/>
          </a:xfrm>
          <a:custGeom>
            <a:avLst/>
            <a:gdLst>
              <a:gd name="connsiteX0" fmla="*/ 571501 w 1143001"/>
              <a:gd name="connsiteY0" fmla="*/ 0 h 1143000"/>
              <a:gd name="connsiteX1" fmla="*/ 1143001 w 1143001"/>
              <a:gd name="connsiteY1" fmla="*/ 571500 h 1143000"/>
              <a:gd name="connsiteX2" fmla="*/ 571501 w 1143001"/>
              <a:gd name="connsiteY2" fmla="*/ 1143000 h 1143000"/>
              <a:gd name="connsiteX3" fmla="*/ 0 w 1143001"/>
              <a:gd name="connsiteY3" fmla="*/ 571500 h 1143000"/>
              <a:gd name="connsiteX4" fmla="*/ 571501 w 1143001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0">
                <a:moveTo>
                  <a:pt x="571501" y="0"/>
                </a:moveTo>
                <a:cubicBezTo>
                  <a:pt x="887133" y="0"/>
                  <a:pt x="1143001" y="255869"/>
                  <a:pt x="1143001" y="571500"/>
                </a:cubicBezTo>
                <a:cubicBezTo>
                  <a:pt x="1143001" y="887131"/>
                  <a:pt x="887133" y="1143000"/>
                  <a:pt x="571501" y="1143000"/>
                </a:cubicBezTo>
                <a:cubicBezTo>
                  <a:pt x="255870" y="1143000"/>
                  <a:pt x="0" y="887131"/>
                  <a:pt x="0" y="571500"/>
                </a:cubicBezTo>
                <a:cubicBezTo>
                  <a:pt x="0" y="255869"/>
                  <a:pt x="255870" y="0"/>
                  <a:pt x="571501" y="0"/>
                </a:cubicBezTo>
                <a:close/>
              </a:path>
            </a:pathLst>
          </a:custGeom>
          <a:solidFill>
            <a:srgbClr val="6A6E77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90D8B8-A41F-495D-ACC6-C5A314C98EE4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16281567" y="10787657"/>
            <a:ext cx="1143001" cy="1143002"/>
          </a:xfrm>
          <a:custGeom>
            <a:avLst/>
            <a:gdLst>
              <a:gd name="connsiteX0" fmla="*/ 571501 w 1143001"/>
              <a:gd name="connsiteY0" fmla="*/ 0 h 1143002"/>
              <a:gd name="connsiteX1" fmla="*/ 1143001 w 1143001"/>
              <a:gd name="connsiteY1" fmla="*/ 571501 h 1143002"/>
              <a:gd name="connsiteX2" fmla="*/ 571501 w 1143001"/>
              <a:gd name="connsiteY2" fmla="*/ 1143002 h 1143002"/>
              <a:gd name="connsiteX3" fmla="*/ 0 w 1143001"/>
              <a:gd name="connsiteY3" fmla="*/ 571501 h 1143002"/>
              <a:gd name="connsiteX4" fmla="*/ 571501 w 1143001"/>
              <a:gd name="connsiteY4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2">
                <a:moveTo>
                  <a:pt x="571501" y="0"/>
                </a:moveTo>
                <a:cubicBezTo>
                  <a:pt x="887133" y="0"/>
                  <a:pt x="1143001" y="255870"/>
                  <a:pt x="1143001" y="571501"/>
                </a:cubicBezTo>
                <a:cubicBezTo>
                  <a:pt x="1143001" y="887132"/>
                  <a:pt x="887133" y="1143002"/>
                  <a:pt x="571501" y="1143002"/>
                </a:cubicBezTo>
                <a:cubicBezTo>
                  <a:pt x="255870" y="1143002"/>
                  <a:pt x="0" y="887132"/>
                  <a:pt x="0" y="571501"/>
                </a:cubicBezTo>
                <a:cubicBezTo>
                  <a:pt x="0" y="255870"/>
                  <a:pt x="255870" y="0"/>
                  <a:pt x="57150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B6B9626E-9424-4E61-A5DE-AA656D678BDD}"/>
              </a:ext>
            </a:extLst>
          </p:cNvPr>
          <p:cNvSpPr/>
          <p:nvPr userDrawn="1"/>
        </p:nvSpPr>
        <p:spPr>
          <a:xfrm flipV="1">
            <a:off x="16859418" y="2928342"/>
            <a:ext cx="0" cy="338537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D0A67D93-322C-4426-964A-2FECDBF2A8DE}"/>
              </a:ext>
            </a:extLst>
          </p:cNvPr>
          <p:cNvSpPr/>
          <p:nvPr userDrawn="1"/>
        </p:nvSpPr>
        <p:spPr>
          <a:xfrm flipV="1">
            <a:off x="16853068" y="7429499"/>
            <a:ext cx="0" cy="33473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442602EF-35A5-4076-9F89-30C0908E1AB6}"/>
              </a:ext>
            </a:extLst>
          </p:cNvPr>
          <p:cNvSpPr/>
          <p:nvPr userDrawn="1"/>
        </p:nvSpPr>
        <p:spPr>
          <a:xfrm flipV="1">
            <a:off x="16853069" y="11932708"/>
            <a:ext cx="0" cy="178329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A7AB4AF-19E0-410D-B67F-2085DED49A0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299"/>
            <a:ext cx="7301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35CAB526-9574-4D03-A4AD-CF231D4A5F2B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8201778" y="225799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4DEDCC2C-8DAE-43AE-918A-F89ABB68684E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8201778" y="157304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90D6A8ED-381F-428E-88EC-8C03A71DA981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6538817" y="186093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46BE1330-5E86-44F8-8053-6CF1F79EE20B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1778" y="1125962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627D5785-84AE-4860-B2B9-F7FFD9E90769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8201778" y="1057467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154D53E0-2A05-456F-AC95-AA1622B6A3AD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16526" y="6758732"/>
            <a:ext cx="4387832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D4BAB0E-9122-4140-B98A-E38B4B4AC678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1116526" y="6073775"/>
            <a:ext cx="438783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BD1FE1D3-C3C1-42F5-B9FE-421DE3A5CCCA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6545167" y="62932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8B051741-12FE-499D-BC2D-A25223328648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6535641" y="1086642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28398718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E5BAA8-35D4-42BA-AD42-D6D8371AAD8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567749" y="4280517"/>
            <a:ext cx="7768035" cy="4854576"/>
          </a:xfrm>
          <a:custGeom>
            <a:avLst/>
            <a:gdLst>
              <a:gd name="connsiteX0" fmla="*/ 97100 w 7768035"/>
              <a:gd name="connsiteY0" fmla="*/ 0 h 4854576"/>
              <a:gd name="connsiteX1" fmla="*/ 7671295 w 7768035"/>
              <a:gd name="connsiteY1" fmla="*/ 0 h 4854576"/>
              <a:gd name="connsiteX2" fmla="*/ 7728115 w 7768035"/>
              <a:gd name="connsiteY2" fmla="*/ 4719 h 4854576"/>
              <a:gd name="connsiteX3" fmla="*/ 7763359 w 7768035"/>
              <a:gd name="connsiteY3" fmla="*/ 40005 h 4854576"/>
              <a:gd name="connsiteX4" fmla="*/ 7768035 w 7768035"/>
              <a:gd name="connsiteY4" fmla="*/ 97541 h 4854576"/>
              <a:gd name="connsiteX5" fmla="*/ 7768035 w 7768035"/>
              <a:gd name="connsiteY5" fmla="*/ 4757709 h 4854576"/>
              <a:gd name="connsiteX6" fmla="*/ 7763359 w 7768035"/>
              <a:gd name="connsiteY6" fmla="*/ 4814570 h 4854576"/>
              <a:gd name="connsiteX7" fmla="*/ 7728115 w 7768035"/>
              <a:gd name="connsiteY7" fmla="*/ 4849856 h 4854576"/>
              <a:gd name="connsiteX8" fmla="*/ 7670935 w 7768035"/>
              <a:gd name="connsiteY8" fmla="*/ 4854576 h 4854576"/>
              <a:gd name="connsiteX9" fmla="*/ 97100 w 7768035"/>
              <a:gd name="connsiteY9" fmla="*/ 4854576 h 4854576"/>
              <a:gd name="connsiteX10" fmla="*/ 39919 w 7768035"/>
              <a:gd name="connsiteY10" fmla="*/ 4849856 h 4854576"/>
              <a:gd name="connsiteX11" fmla="*/ 4675 w 7768035"/>
              <a:gd name="connsiteY11" fmla="*/ 4814570 h 4854576"/>
              <a:gd name="connsiteX12" fmla="*/ 0 w 7768035"/>
              <a:gd name="connsiteY12" fmla="*/ 4757260 h 4854576"/>
              <a:gd name="connsiteX13" fmla="*/ 0 w 7768035"/>
              <a:gd name="connsiteY13" fmla="*/ 97316 h 4854576"/>
              <a:gd name="connsiteX14" fmla="*/ 4675 w 7768035"/>
              <a:gd name="connsiteY14" fmla="*/ 40005 h 4854576"/>
              <a:gd name="connsiteX15" fmla="*/ 39919 w 7768035"/>
              <a:gd name="connsiteY15" fmla="*/ 4719 h 4854576"/>
              <a:gd name="connsiteX16" fmla="*/ 97100 w 7768035"/>
              <a:gd name="connsiteY16" fmla="*/ 0 h 485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8035" h="4854576">
                <a:moveTo>
                  <a:pt x="97100" y="0"/>
                </a:moveTo>
                <a:lnTo>
                  <a:pt x="7671295" y="0"/>
                </a:lnTo>
                <a:cubicBezTo>
                  <a:pt x="7698987" y="0"/>
                  <a:pt x="7713011" y="0"/>
                  <a:pt x="7728115" y="4719"/>
                </a:cubicBezTo>
                <a:cubicBezTo>
                  <a:pt x="7744299" y="10788"/>
                  <a:pt x="7757247" y="23598"/>
                  <a:pt x="7763359" y="40005"/>
                </a:cubicBezTo>
                <a:cubicBezTo>
                  <a:pt x="7768035" y="55063"/>
                  <a:pt x="7768035" y="69447"/>
                  <a:pt x="7768035" y="97541"/>
                </a:cubicBezTo>
                <a:lnTo>
                  <a:pt x="7768035" y="4757709"/>
                </a:lnTo>
                <a:cubicBezTo>
                  <a:pt x="7768035" y="4785578"/>
                  <a:pt x="7768035" y="4799512"/>
                  <a:pt x="7763359" y="4814570"/>
                </a:cubicBezTo>
                <a:cubicBezTo>
                  <a:pt x="7757247" y="4830978"/>
                  <a:pt x="7744299" y="4843788"/>
                  <a:pt x="7728115" y="4849856"/>
                </a:cubicBezTo>
                <a:cubicBezTo>
                  <a:pt x="7713011" y="4854576"/>
                  <a:pt x="7698987" y="4854576"/>
                  <a:pt x="7670935" y="4854576"/>
                </a:cubicBezTo>
                <a:lnTo>
                  <a:pt x="97100" y="4854576"/>
                </a:lnTo>
                <a:cubicBezTo>
                  <a:pt x="69409" y="4854576"/>
                  <a:pt x="55024" y="4854576"/>
                  <a:pt x="39919" y="4849856"/>
                </a:cubicBezTo>
                <a:cubicBezTo>
                  <a:pt x="23736" y="4843788"/>
                  <a:pt x="10789" y="4830978"/>
                  <a:pt x="4675" y="4814570"/>
                </a:cubicBezTo>
                <a:cubicBezTo>
                  <a:pt x="0" y="4799512"/>
                  <a:pt x="0" y="4785578"/>
                  <a:pt x="0" y="4757260"/>
                </a:cubicBezTo>
                <a:lnTo>
                  <a:pt x="0" y="97316"/>
                </a:lnTo>
                <a:cubicBezTo>
                  <a:pt x="0" y="69447"/>
                  <a:pt x="0" y="55063"/>
                  <a:pt x="4675" y="40005"/>
                </a:cubicBezTo>
                <a:cubicBezTo>
                  <a:pt x="10789" y="23598"/>
                  <a:pt x="23736" y="10788"/>
                  <a:pt x="39919" y="4719"/>
                </a:cubicBezTo>
                <a:cubicBezTo>
                  <a:pt x="55024" y="0"/>
                  <a:pt x="69409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90049219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29AF579C-59BC-4EC5-A12B-0DB04E0D2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1840" y="3930037"/>
            <a:ext cx="10160001" cy="58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E5BAA8-35D4-42BA-AD42-D6D8371AAD8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567749" y="4280517"/>
            <a:ext cx="7768035" cy="4854576"/>
          </a:xfrm>
          <a:custGeom>
            <a:avLst/>
            <a:gdLst>
              <a:gd name="connsiteX0" fmla="*/ 97100 w 7768035"/>
              <a:gd name="connsiteY0" fmla="*/ 0 h 4854576"/>
              <a:gd name="connsiteX1" fmla="*/ 7671295 w 7768035"/>
              <a:gd name="connsiteY1" fmla="*/ 0 h 4854576"/>
              <a:gd name="connsiteX2" fmla="*/ 7728115 w 7768035"/>
              <a:gd name="connsiteY2" fmla="*/ 4719 h 4854576"/>
              <a:gd name="connsiteX3" fmla="*/ 7763359 w 7768035"/>
              <a:gd name="connsiteY3" fmla="*/ 40005 h 4854576"/>
              <a:gd name="connsiteX4" fmla="*/ 7768035 w 7768035"/>
              <a:gd name="connsiteY4" fmla="*/ 97541 h 4854576"/>
              <a:gd name="connsiteX5" fmla="*/ 7768035 w 7768035"/>
              <a:gd name="connsiteY5" fmla="*/ 4757709 h 4854576"/>
              <a:gd name="connsiteX6" fmla="*/ 7763359 w 7768035"/>
              <a:gd name="connsiteY6" fmla="*/ 4814570 h 4854576"/>
              <a:gd name="connsiteX7" fmla="*/ 7728115 w 7768035"/>
              <a:gd name="connsiteY7" fmla="*/ 4849856 h 4854576"/>
              <a:gd name="connsiteX8" fmla="*/ 7670935 w 7768035"/>
              <a:gd name="connsiteY8" fmla="*/ 4854576 h 4854576"/>
              <a:gd name="connsiteX9" fmla="*/ 97100 w 7768035"/>
              <a:gd name="connsiteY9" fmla="*/ 4854576 h 4854576"/>
              <a:gd name="connsiteX10" fmla="*/ 39919 w 7768035"/>
              <a:gd name="connsiteY10" fmla="*/ 4849856 h 4854576"/>
              <a:gd name="connsiteX11" fmla="*/ 4675 w 7768035"/>
              <a:gd name="connsiteY11" fmla="*/ 4814570 h 4854576"/>
              <a:gd name="connsiteX12" fmla="*/ 0 w 7768035"/>
              <a:gd name="connsiteY12" fmla="*/ 4757260 h 4854576"/>
              <a:gd name="connsiteX13" fmla="*/ 0 w 7768035"/>
              <a:gd name="connsiteY13" fmla="*/ 97316 h 4854576"/>
              <a:gd name="connsiteX14" fmla="*/ 4675 w 7768035"/>
              <a:gd name="connsiteY14" fmla="*/ 40005 h 4854576"/>
              <a:gd name="connsiteX15" fmla="*/ 39919 w 7768035"/>
              <a:gd name="connsiteY15" fmla="*/ 4719 h 4854576"/>
              <a:gd name="connsiteX16" fmla="*/ 97100 w 7768035"/>
              <a:gd name="connsiteY16" fmla="*/ 0 h 485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8035" h="4854576">
                <a:moveTo>
                  <a:pt x="97100" y="0"/>
                </a:moveTo>
                <a:lnTo>
                  <a:pt x="7671295" y="0"/>
                </a:lnTo>
                <a:cubicBezTo>
                  <a:pt x="7698987" y="0"/>
                  <a:pt x="7713011" y="0"/>
                  <a:pt x="7728115" y="4719"/>
                </a:cubicBezTo>
                <a:cubicBezTo>
                  <a:pt x="7744299" y="10788"/>
                  <a:pt x="7757247" y="23598"/>
                  <a:pt x="7763359" y="40005"/>
                </a:cubicBezTo>
                <a:cubicBezTo>
                  <a:pt x="7768035" y="55063"/>
                  <a:pt x="7768035" y="69447"/>
                  <a:pt x="7768035" y="97541"/>
                </a:cubicBezTo>
                <a:lnTo>
                  <a:pt x="7768035" y="4757709"/>
                </a:lnTo>
                <a:cubicBezTo>
                  <a:pt x="7768035" y="4785578"/>
                  <a:pt x="7768035" y="4799512"/>
                  <a:pt x="7763359" y="4814570"/>
                </a:cubicBezTo>
                <a:cubicBezTo>
                  <a:pt x="7757247" y="4830978"/>
                  <a:pt x="7744299" y="4843788"/>
                  <a:pt x="7728115" y="4849856"/>
                </a:cubicBezTo>
                <a:cubicBezTo>
                  <a:pt x="7713011" y="4854576"/>
                  <a:pt x="7698987" y="4854576"/>
                  <a:pt x="7670935" y="4854576"/>
                </a:cubicBezTo>
                <a:lnTo>
                  <a:pt x="97100" y="4854576"/>
                </a:lnTo>
                <a:cubicBezTo>
                  <a:pt x="69409" y="4854576"/>
                  <a:pt x="55024" y="4854576"/>
                  <a:pt x="39919" y="4849856"/>
                </a:cubicBezTo>
                <a:cubicBezTo>
                  <a:pt x="23736" y="4843788"/>
                  <a:pt x="10789" y="4830978"/>
                  <a:pt x="4675" y="4814570"/>
                </a:cubicBezTo>
                <a:cubicBezTo>
                  <a:pt x="0" y="4799512"/>
                  <a:pt x="0" y="4785578"/>
                  <a:pt x="0" y="4757260"/>
                </a:cubicBezTo>
                <a:lnTo>
                  <a:pt x="0" y="97316"/>
                </a:lnTo>
                <a:cubicBezTo>
                  <a:pt x="0" y="69447"/>
                  <a:pt x="0" y="55063"/>
                  <a:pt x="4675" y="40005"/>
                </a:cubicBezTo>
                <a:cubicBezTo>
                  <a:pt x="10789" y="23598"/>
                  <a:pt x="23736" y="10788"/>
                  <a:pt x="39919" y="4719"/>
                </a:cubicBezTo>
                <a:cubicBezTo>
                  <a:pt x="55024" y="0"/>
                  <a:pt x="69409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6A364D08-793C-47EC-8ED1-1579BB0D5016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4007858" y="413843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3D18EB8E-3F82-48DD-A9DD-D389B65728F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4007858" y="34534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FC7880AE-2217-4CA5-AA3F-DF9DD482CFE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2865008" y="33334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3E80C96C-31C0-46BD-B105-73A53BA6FF84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4007858" y="6757804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55F2BE31-88CE-4132-B3DE-E727FB0E53B1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4007858" y="6072846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402DECC3-436E-42F6-8BCE-A65EA369E7E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2865008" y="59623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1D48F158-B9BE-48C2-AE56-02607714CD0F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4007858" y="938353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EBE4A51-A651-41E5-B164-A6672BD01A2A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4007858" y="86985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B6F1A2E-AC95-41AC-B0D5-657CD2E8496D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865008" y="85912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7216511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EBF7134D-DB35-4C16-9AD8-87244641B4A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27481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" name="Double Click to edit text">
            <a:extLst>
              <a:ext uri="{FF2B5EF4-FFF2-40B4-BE49-F238E27FC236}">
                <a16:creationId xmlns:a16="http://schemas.microsoft.com/office/drawing/2014/main" id="{35778EE4-BA1F-4CC9-9CC9-AA997CF3DE8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3" y="8039008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24439187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684B1BAD-5D55-4D9A-9339-8ABBB6327D3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1716760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64ADBC91-8DDE-4374-B241-779200FB9F2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1180627" y="3572056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26FC48A-FE17-481A-B112-B28E68D92D59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1180627" y="2887098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N">
            <a:extLst>
              <a:ext uri="{FF2B5EF4-FFF2-40B4-BE49-F238E27FC236}">
                <a16:creationId xmlns:a16="http://schemas.microsoft.com/office/drawing/2014/main" id="{34A846AE-4FB9-48F9-BA3A-262923C9B65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0037777" y="27765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535A99C3-CA26-4153-BE6D-49830F7FB065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8201778" y="3572056"/>
            <a:ext cx="4429228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C1859C8B-2265-4DCD-AEEC-758E93468EA6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8201778" y="2887098"/>
            <a:ext cx="442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690BB698-025D-46AA-B5EC-48CD98C26E0F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083384" y="2776554"/>
            <a:ext cx="638974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14955722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D3F3B0C5-C3BD-46B2-9C42-5C95CA10747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54024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4B99F11-651B-49E2-B7BD-BB8E46B8742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4" y="8279039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2D2492-CDE3-49BF-8107-171239702E33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2749914" y="4899752"/>
            <a:ext cx="9852515" cy="1724335"/>
          </a:xfrm>
          <a:custGeom>
            <a:avLst/>
            <a:gdLst>
              <a:gd name="connsiteX0" fmla="*/ 101598 w 8946150"/>
              <a:gd name="connsiteY0" fmla="*/ 0 h 1724335"/>
              <a:gd name="connsiteX1" fmla="*/ 8844554 w 8946150"/>
              <a:gd name="connsiteY1" fmla="*/ 0 h 1724335"/>
              <a:gd name="connsiteX2" fmla="*/ 8946150 w 8946150"/>
              <a:gd name="connsiteY2" fmla="*/ 101598 h 1724335"/>
              <a:gd name="connsiteX3" fmla="*/ 8946150 w 8946150"/>
              <a:gd name="connsiteY3" fmla="*/ 1622737 h 1724335"/>
              <a:gd name="connsiteX4" fmla="*/ 8844554 w 8946150"/>
              <a:gd name="connsiteY4" fmla="*/ 1724335 h 1724335"/>
              <a:gd name="connsiteX5" fmla="*/ 101598 w 8946150"/>
              <a:gd name="connsiteY5" fmla="*/ 1724335 h 1724335"/>
              <a:gd name="connsiteX6" fmla="*/ 0 w 8946150"/>
              <a:gd name="connsiteY6" fmla="*/ 1622737 h 1724335"/>
              <a:gd name="connsiteX7" fmla="*/ 0 w 8946150"/>
              <a:gd name="connsiteY7" fmla="*/ 101598 h 1724335"/>
              <a:gd name="connsiteX8" fmla="*/ 101598 w 8946150"/>
              <a:gd name="connsiteY8" fmla="*/ 0 h 172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6150" h="1724335">
                <a:moveTo>
                  <a:pt x="101598" y="0"/>
                </a:moveTo>
                <a:lnTo>
                  <a:pt x="8844554" y="0"/>
                </a:lnTo>
                <a:cubicBezTo>
                  <a:pt x="8900664" y="0"/>
                  <a:pt x="8946150" y="45487"/>
                  <a:pt x="8946150" y="101598"/>
                </a:cubicBezTo>
                <a:lnTo>
                  <a:pt x="8946150" y="1622737"/>
                </a:lnTo>
                <a:cubicBezTo>
                  <a:pt x="8946150" y="1678848"/>
                  <a:pt x="8900664" y="1724335"/>
                  <a:pt x="8844554" y="1724335"/>
                </a:cubicBezTo>
                <a:lnTo>
                  <a:pt x="101598" y="1724335"/>
                </a:lnTo>
                <a:cubicBezTo>
                  <a:pt x="45487" y="1724335"/>
                  <a:pt x="0" y="1678848"/>
                  <a:pt x="0" y="1622737"/>
                </a:cubicBezTo>
                <a:lnTo>
                  <a:pt x="0" y="101598"/>
                </a:lnTo>
                <a:cubicBezTo>
                  <a:pt x="0" y="45487"/>
                  <a:pt x="45487" y="0"/>
                  <a:pt x="101598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98338401-29AA-432E-9294-DFEBAF6108A3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4371810" y="3157098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8541D81-1D7E-4E82-920F-F0FD5B5B6E47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4371810" y="535374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FD291932-BA54-4FC2-9FE3-485A9C9CF112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14371810" y="754449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EFB6E0C0-C100-42F7-BA86-4AE7D53B7FA7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4371810" y="973524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EB5DB446-BC72-4D54-8D8A-B9A85CF655B2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3269031" y="3216897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7CC38924-8EE2-48AE-A2FA-0B75AE1D7D68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3269031" y="5412208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6638B145-9231-402E-B115-B4DCF67D261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3269031" y="7607519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C3901523-E47F-4713-BF98-E6D146538177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3269031" y="9802830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20245805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EAD0C345-78F4-43D2-AB38-3EE15A45E313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3014910" y="523510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613AC64D-9AC7-4CF8-8B0A-95F0D4F8491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3014910" y="455014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F2964BB3-6645-498E-9AF3-01630F23F79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014910" y="828310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0D254FE5-180F-466D-A1B8-2AA6DB686873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3014910" y="759814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6F19CED9-8BC4-42F9-80A0-9057E3681858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9435514" y="451386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2" name="Title">
            <a:extLst>
              <a:ext uri="{FF2B5EF4-FFF2-40B4-BE49-F238E27FC236}">
                <a16:creationId xmlns:a16="http://schemas.microsoft.com/office/drawing/2014/main" id="{420E6C3D-4AB1-4940-966F-141FD7965764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21124659" y="5722143"/>
            <a:ext cx="306928" cy="290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845DA9AD-0E41-4802-BF4B-8DC5D666A9A8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435514" y="7561870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A579A0CF-C7AB-4BAC-9114-B82E107F1A0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21124659" y="8770144"/>
            <a:ext cx="306928" cy="290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DD9664C-C5FA-400D-8099-ED3DD43933B7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69903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C8AA891-B338-4AAF-AD0A-DDB8904805E1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8647280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765446E-6F8F-45FF-8137-07F0B09B27D6}"/>
              </a:ext>
            </a:extLst>
          </p:cNvPr>
          <p:cNvSpPr>
            <a:spLocks noGrp="1"/>
          </p:cNvSpPr>
          <p:nvPr>
            <p:ph type="body" sz="quarter" idx="182"/>
          </p:nvPr>
        </p:nvSpPr>
        <p:spPr>
          <a:xfrm>
            <a:off x="1468725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195D4DEC-CF41-4941-BD23-45728458CDF4}"/>
              </a:ext>
            </a:extLst>
          </p:cNvPr>
          <p:cNvSpPr>
            <a:spLocks noGrp="1"/>
          </p:cNvSpPr>
          <p:nvPr>
            <p:ph type="body" sz="quarter" idx="185"/>
          </p:nvPr>
        </p:nvSpPr>
        <p:spPr>
          <a:xfrm>
            <a:off x="1568527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A412728-3966-47F0-A7EB-A4DABE00EDC1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668329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23BF20C-CB71-4428-A238-E30BB13CAD66}"/>
              </a:ext>
            </a:extLst>
          </p:cNvPr>
          <p:cNvSpPr>
            <a:spLocks noGrp="1"/>
          </p:cNvSpPr>
          <p:nvPr>
            <p:ph type="body" sz="quarter" idx="187"/>
          </p:nvPr>
        </p:nvSpPr>
        <p:spPr>
          <a:xfrm>
            <a:off x="1768131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32FE25D-FCFA-4D90-9FB0-A7FAE5DC0B4B}"/>
              </a:ext>
            </a:extLst>
          </p:cNvPr>
          <p:cNvSpPr>
            <a:spLocks noGrp="1"/>
          </p:cNvSpPr>
          <p:nvPr>
            <p:ph type="body" sz="quarter" idx="184"/>
          </p:nvPr>
        </p:nvSpPr>
        <p:spPr>
          <a:xfrm>
            <a:off x="15633538" y="7746632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5E341B2-9740-4425-AD74-7DA95BA0117C}"/>
              </a:ext>
            </a:extLst>
          </p:cNvPr>
          <p:cNvSpPr>
            <a:spLocks noGrp="1"/>
          </p:cNvSpPr>
          <p:nvPr>
            <p:ph type="body" sz="quarter" idx="188"/>
          </p:nvPr>
        </p:nvSpPr>
        <p:spPr>
          <a:xfrm>
            <a:off x="16631530" y="7746631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83AD1C2-D5E7-427E-AFF1-F0AC43882F99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7629522" y="7746630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D27A130-AEFF-47F0-BC76-4E0C30D67B88}"/>
              </a:ext>
            </a:extLst>
          </p:cNvPr>
          <p:cNvSpPr>
            <a:spLocks noGrp="1"/>
          </p:cNvSpPr>
          <p:nvPr>
            <p:ph type="body" sz="quarter" idx="190"/>
          </p:nvPr>
        </p:nvSpPr>
        <p:spPr>
          <a:xfrm>
            <a:off x="969709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C9D63D7E-CBFF-4CC5-8731-23793AAC0E74}"/>
              </a:ext>
            </a:extLst>
          </p:cNvPr>
          <p:cNvSpPr>
            <a:spLocks noGrp="1"/>
          </p:cNvSpPr>
          <p:nvPr>
            <p:ph type="body" sz="quarter" idx="191"/>
          </p:nvPr>
        </p:nvSpPr>
        <p:spPr>
          <a:xfrm>
            <a:off x="964533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D7650E-CD46-460F-A94B-9BAE1FB51BE1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069511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90294DF0-69E8-4279-82A8-4CD3D94EADF5}"/>
              </a:ext>
            </a:extLst>
          </p:cNvPr>
          <p:cNvSpPr>
            <a:spLocks noGrp="1"/>
          </p:cNvSpPr>
          <p:nvPr>
            <p:ph type="body" sz="quarter" idx="193"/>
          </p:nvPr>
        </p:nvSpPr>
        <p:spPr>
          <a:xfrm>
            <a:off x="1064335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65371DF-E109-47C0-B5BB-A24BC49D4EB3}"/>
              </a:ext>
            </a:extLst>
          </p:cNvPr>
          <p:cNvSpPr>
            <a:spLocks noGrp="1"/>
          </p:cNvSpPr>
          <p:nvPr>
            <p:ph type="body" sz="quarter" idx="194"/>
          </p:nvPr>
        </p:nvSpPr>
        <p:spPr>
          <a:xfrm>
            <a:off x="1169313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72933E61-5CE6-4E98-BBAE-392657643128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164137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7475059E-D26A-40FC-AA67-1B20641424C2}"/>
              </a:ext>
            </a:extLst>
          </p:cNvPr>
          <p:cNvSpPr>
            <a:spLocks noGrp="1"/>
          </p:cNvSpPr>
          <p:nvPr>
            <p:ph type="body" sz="quarter" idx="196"/>
          </p:nvPr>
        </p:nvSpPr>
        <p:spPr>
          <a:xfrm>
            <a:off x="1269115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D0B277E-2AC8-4E2A-8369-CCDE4F74A133}"/>
              </a:ext>
            </a:extLst>
          </p:cNvPr>
          <p:cNvSpPr>
            <a:spLocks noGrp="1"/>
          </p:cNvSpPr>
          <p:nvPr>
            <p:ph type="body" sz="quarter" idx="197"/>
          </p:nvPr>
        </p:nvSpPr>
        <p:spPr>
          <a:xfrm>
            <a:off x="1263939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1F2DE062-33FE-4616-B766-DB783D43F0F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68917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AB33ACA-FE4C-4933-8E5D-AA73DD831451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1363741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D2790C65-C17F-446E-BBB4-3DA6621146E4}"/>
              </a:ext>
            </a:extLst>
          </p:cNvPr>
          <p:cNvSpPr>
            <a:spLocks noGrp="1"/>
          </p:cNvSpPr>
          <p:nvPr>
            <p:ph type="body" sz="quarter" idx="201"/>
          </p:nvPr>
        </p:nvSpPr>
        <p:spPr>
          <a:xfrm>
            <a:off x="1463543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2373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6F1C40-11BC-4620-B18B-880836768089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8450194" y="6223000"/>
            <a:ext cx="7104791" cy="1270000"/>
          </a:xfrm>
          <a:custGeom>
            <a:avLst/>
            <a:gdLst>
              <a:gd name="connsiteX0" fmla="*/ 0 w 7104791"/>
              <a:gd name="connsiteY0" fmla="*/ 0 h 1270000"/>
              <a:gd name="connsiteX1" fmla="*/ 7104791 w 7104791"/>
              <a:gd name="connsiteY1" fmla="*/ 0 h 1270000"/>
              <a:gd name="connsiteX2" fmla="*/ 7104791 w 7104791"/>
              <a:gd name="connsiteY2" fmla="*/ 1270000 h 1270000"/>
              <a:gd name="connsiteX3" fmla="*/ 0 w 7104791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4791" h="1270000">
                <a:moveTo>
                  <a:pt x="0" y="0"/>
                </a:moveTo>
                <a:lnTo>
                  <a:pt x="7104791" y="0"/>
                </a:lnTo>
                <a:lnTo>
                  <a:pt x="7104791" y="1270000"/>
                </a:lnTo>
                <a:lnTo>
                  <a:pt x="0" y="1270000"/>
                </a:ln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1C41A0-F1E3-4B29-9D4F-7E8413030E99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15554985" y="6223000"/>
            <a:ext cx="2459899" cy="1270000"/>
          </a:xfrm>
          <a:custGeom>
            <a:avLst/>
            <a:gdLst>
              <a:gd name="connsiteX0" fmla="*/ 0 w 2459899"/>
              <a:gd name="connsiteY0" fmla="*/ 0 h 1270000"/>
              <a:gd name="connsiteX1" fmla="*/ 2459899 w 2459899"/>
              <a:gd name="connsiteY1" fmla="*/ 0 h 1270000"/>
              <a:gd name="connsiteX2" fmla="*/ 2459899 w 2459899"/>
              <a:gd name="connsiteY2" fmla="*/ 1270000 h 1270000"/>
              <a:gd name="connsiteX3" fmla="*/ 0 w 2459899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9899" h="1270000">
                <a:moveTo>
                  <a:pt x="0" y="0"/>
                </a:moveTo>
                <a:lnTo>
                  <a:pt x="2459899" y="0"/>
                </a:lnTo>
                <a:lnTo>
                  <a:pt x="2459899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F4C21B-BC7F-4456-8C51-7A0F0A928FF1}"/>
              </a:ext>
            </a:extLst>
          </p:cNvPr>
          <p:cNvSpPr>
            <a:spLocks noGrp="1"/>
          </p:cNvSpPr>
          <p:nvPr>
            <p:ph type="body" sz="quarter" idx="200"/>
          </p:nvPr>
        </p:nvSpPr>
        <p:spPr>
          <a:xfrm>
            <a:off x="18014884" y="6223000"/>
            <a:ext cx="4587544" cy="1270000"/>
          </a:xfrm>
          <a:custGeom>
            <a:avLst/>
            <a:gdLst>
              <a:gd name="connsiteX0" fmla="*/ 0 w 4587544"/>
              <a:gd name="connsiteY0" fmla="*/ 0 h 1270000"/>
              <a:gd name="connsiteX1" fmla="*/ 4587544 w 4587544"/>
              <a:gd name="connsiteY1" fmla="*/ 0 h 1270000"/>
              <a:gd name="connsiteX2" fmla="*/ 4587544 w 4587544"/>
              <a:gd name="connsiteY2" fmla="*/ 1270000 h 1270000"/>
              <a:gd name="connsiteX3" fmla="*/ 0 w 4587544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544" h="1270000">
                <a:moveTo>
                  <a:pt x="0" y="0"/>
                </a:moveTo>
                <a:lnTo>
                  <a:pt x="4587544" y="0"/>
                </a:lnTo>
                <a:lnTo>
                  <a:pt x="4587544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AEA59CD-F3B3-413B-B411-A688421F046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920219"/>
            <a:ext cx="4880684" cy="1875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738DB478-9CA8-42A1-B1E9-0E257D12385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8449496" y="900848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736630B-9EFC-466D-B194-C93175EACB2B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8449496" y="832352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72D9FC8A-13C0-42EA-8EF9-4E9E5859AA9E}"/>
              </a:ext>
            </a:extLst>
          </p:cNvPr>
          <p:cNvSpPr txBox="1">
            <a:spLocks noGrp="1"/>
          </p:cNvSpPr>
          <p:nvPr>
            <p:ph type="body" sz="quarter" idx="201" hasCustomPrompt="1"/>
          </p:nvPr>
        </p:nvSpPr>
        <p:spPr>
          <a:xfrm>
            <a:off x="18014883" y="9008485"/>
            <a:ext cx="433322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A1687FB-A222-42FE-B27A-C83CA304D803}"/>
              </a:ext>
            </a:extLst>
          </p:cNvPr>
          <p:cNvSpPr txBox="1">
            <a:spLocks noGrp="1"/>
          </p:cNvSpPr>
          <p:nvPr>
            <p:ph type="body" sz="quarter" idx="202" hasCustomPrompt="1"/>
          </p:nvPr>
        </p:nvSpPr>
        <p:spPr>
          <a:xfrm>
            <a:off x="18014883" y="8323527"/>
            <a:ext cx="43332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95B4085E-DA7C-4540-AB5C-FA578CB919F5}"/>
              </a:ext>
            </a:extLst>
          </p:cNvPr>
          <p:cNvSpPr txBox="1">
            <a:spLocks noGrp="1"/>
          </p:cNvSpPr>
          <p:nvPr>
            <p:ph type="body" sz="quarter" idx="203" hasCustomPrompt="1"/>
          </p:nvPr>
        </p:nvSpPr>
        <p:spPr>
          <a:xfrm>
            <a:off x="15554985" y="4511511"/>
            <a:ext cx="433322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66FBAE3-AA82-49F1-8D2A-84E541998413}"/>
              </a:ext>
            </a:extLst>
          </p:cNvPr>
          <p:cNvSpPr txBox="1">
            <a:spLocks noGrp="1"/>
          </p:cNvSpPr>
          <p:nvPr>
            <p:ph type="body" sz="quarter" idx="204" hasCustomPrompt="1"/>
          </p:nvPr>
        </p:nvSpPr>
        <p:spPr>
          <a:xfrm>
            <a:off x="15554985" y="3826553"/>
            <a:ext cx="43332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4016570296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quare">
            <a:extLst>
              <a:ext uri="{FF2B5EF4-FFF2-40B4-BE49-F238E27FC236}">
                <a16:creationId xmlns:a16="http://schemas.microsoft.com/office/drawing/2014/main" id="{A11C950A-F93E-4971-9AA9-E4C86FAF1AAA}"/>
              </a:ext>
            </a:extLst>
          </p:cNvPr>
          <p:cNvSpPr/>
          <p:nvPr userDrawn="1"/>
        </p:nvSpPr>
        <p:spPr>
          <a:xfrm>
            <a:off x="14175511" y="2363068"/>
            <a:ext cx="1845559" cy="1845560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36678FB-2BCF-4319-A016-BC588CA3D40F}"/>
              </a:ext>
            </a:extLst>
          </p:cNvPr>
          <p:cNvSpPr/>
          <p:nvPr userDrawn="1"/>
        </p:nvSpPr>
        <p:spPr>
          <a:xfrm>
            <a:off x="14812540" y="3052071"/>
            <a:ext cx="571501" cy="467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" name="Square">
            <a:extLst>
              <a:ext uri="{FF2B5EF4-FFF2-40B4-BE49-F238E27FC236}">
                <a16:creationId xmlns:a16="http://schemas.microsoft.com/office/drawing/2014/main" id="{191DB31F-9CCA-4C58-9B80-F065BDF136EB}"/>
              </a:ext>
            </a:extLst>
          </p:cNvPr>
          <p:cNvSpPr/>
          <p:nvPr userDrawn="1"/>
        </p:nvSpPr>
        <p:spPr>
          <a:xfrm>
            <a:off x="14175511" y="4744503"/>
            <a:ext cx="1845559" cy="1845559"/>
          </a:xfrm>
          <a:prstGeom prst="rect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CAC26C4-0126-4D1E-AB02-AF9D42CFC4EF}"/>
              </a:ext>
            </a:extLst>
          </p:cNvPr>
          <p:cNvSpPr/>
          <p:nvPr userDrawn="1"/>
        </p:nvSpPr>
        <p:spPr>
          <a:xfrm>
            <a:off x="14812540" y="5381555"/>
            <a:ext cx="571501" cy="571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Square">
            <a:extLst>
              <a:ext uri="{FF2B5EF4-FFF2-40B4-BE49-F238E27FC236}">
                <a16:creationId xmlns:a16="http://schemas.microsoft.com/office/drawing/2014/main" id="{7D8DDB2F-28BF-4213-811B-1EDBBC174007}"/>
              </a:ext>
            </a:extLst>
          </p:cNvPr>
          <p:cNvSpPr/>
          <p:nvPr userDrawn="1"/>
        </p:nvSpPr>
        <p:spPr>
          <a:xfrm>
            <a:off x="14175511" y="7125938"/>
            <a:ext cx="1845559" cy="1845559"/>
          </a:xfrm>
          <a:prstGeom prst="rect">
            <a:avLst/>
          </a:prstGeom>
          <a:solidFill>
            <a:srgbClr val="D6D9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126A3CAC-6309-4E40-8613-DE7E23614F66}"/>
              </a:ext>
            </a:extLst>
          </p:cNvPr>
          <p:cNvSpPr/>
          <p:nvPr userDrawn="1"/>
        </p:nvSpPr>
        <p:spPr>
          <a:xfrm>
            <a:off x="14812540" y="7788954"/>
            <a:ext cx="571501" cy="519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14AB54-0337-4AE6-A14F-FE0966028927}"/>
              </a:ext>
            </a:extLst>
          </p:cNvPr>
          <p:cNvSpPr/>
          <p:nvPr userDrawn="1"/>
        </p:nvSpPr>
        <p:spPr>
          <a:xfrm>
            <a:off x="14175511" y="9507373"/>
            <a:ext cx="1845559" cy="1845559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CC847309-9BAC-4EC6-B85E-0DF3BC013297}"/>
              </a:ext>
            </a:extLst>
          </p:cNvPr>
          <p:cNvSpPr/>
          <p:nvPr userDrawn="1"/>
        </p:nvSpPr>
        <p:spPr>
          <a:xfrm>
            <a:off x="14812540" y="10144424"/>
            <a:ext cx="571501" cy="571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F87A3B69-071A-4204-B716-86E06351BA8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142511" y="5452127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CD260AA8-FC0C-4485-90DE-21379998A32A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6931625" y="3435028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9792959F-066A-4D38-A55E-B0BE7DACD171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6931625" y="2750070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D98E1910-3905-46E9-8898-892A8EFAD736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931625" y="581589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8046C98E-FC3F-47CA-8140-DAD968C0E75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6931625" y="513093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368E1449-8856-4DFE-87D2-F672FE816FC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6931625" y="8196752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1022F588-89BF-4BCD-ACC0-2A69FDFCC67C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6931625" y="7511794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2D4A6C5D-08AD-4DDC-A3F3-2CB930E924E0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6931625" y="10577614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668E8081-AFDE-4E4C-98DC-675D4A0EB181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6931625" y="9892656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32228712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D3CE75-3245-43B5-AC85-A0E1BE5774B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99226762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553C184-D2F5-4835-9ED5-25BB1EC6AE74}"/>
              </a:ext>
            </a:extLst>
          </p:cNvPr>
          <p:cNvSpPr/>
          <p:nvPr userDrawn="1"/>
        </p:nvSpPr>
        <p:spPr>
          <a:xfrm>
            <a:off x="0" y="0"/>
            <a:ext cx="12192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D3CE75-3245-43B5-AC85-A0E1BE5774B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75A87C4C-3D73-45D3-881E-03253D6535C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052830" y="5020583"/>
            <a:ext cx="10086341" cy="28026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9230C756-589A-4F99-ADD2-821F53A3D5D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214810" y="8320428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2839940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0E8D509D-B3CC-4880-866D-70BD5ED4C9EE}"/>
              </a:ext>
            </a:extLst>
          </p:cNvPr>
          <p:cNvSpPr/>
          <p:nvPr userDrawn="1"/>
        </p:nvSpPr>
        <p:spPr>
          <a:xfrm>
            <a:off x="16281567" y="1785342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E5A0FA0E-1BBE-483A-A7F8-9A7908091EC1}"/>
              </a:ext>
            </a:extLst>
          </p:cNvPr>
          <p:cNvSpPr/>
          <p:nvPr userDrawn="1"/>
        </p:nvSpPr>
        <p:spPr>
          <a:xfrm>
            <a:off x="16281567" y="6286500"/>
            <a:ext cx="1143001" cy="1143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B36B1C2A-B150-42FD-A7FE-3D5E2FCDCFDB}"/>
              </a:ext>
            </a:extLst>
          </p:cNvPr>
          <p:cNvSpPr/>
          <p:nvPr userDrawn="1"/>
        </p:nvSpPr>
        <p:spPr>
          <a:xfrm flipV="1">
            <a:off x="16859418" y="2928340"/>
            <a:ext cx="0" cy="336360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55EDBF46-F23B-40F1-A4AB-6BA937E1CE91}"/>
              </a:ext>
            </a:extLst>
          </p:cNvPr>
          <p:cNvSpPr/>
          <p:nvPr userDrawn="1"/>
        </p:nvSpPr>
        <p:spPr>
          <a:xfrm>
            <a:off x="16281567" y="10787657"/>
            <a:ext cx="1143001" cy="1143001"/>
          </a:xfrm>
          <a:prstGeom prst="ellipse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5918D2B9-247F-41BA-87FF-B2C9EB24AF47}"/>
              </a:ext>
            </a:extLst>
          </p:cNvPr>
          <p:cNvSpPr/>
          <p:nvPr userDrawn="1"/>
        </p:nvSpPr>
        <p:spPr>
          <a:xfrm flipV="1">
            <a:off x="16853068" y="7429498"/>
            <a:ext cx="0" cy="33473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28A0D550-BB44-4AE1-8556-E6A41DB02E2E}"/>
              </a:ext>
            </a:extLst>
          </p:cNvPr>
          <p:cNvSpPr/>
          <p:nvPr userDrawn="1"/>
        </p:nvSpPr>
        <p:spPr>
          <a:xfrm flipV="1">
            <a:off x="16853069" y="-1"/>
            <a:ext cx="0" cy="17852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6FF7D5A1-6D52-4059-977A-3351F00ED5C8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299"/>
            <a:ext cx="7301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E6AB8AA7-BAD0-45B9-8649-32BD496C14D7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8201778" y="225799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B19276C-9EDA-463F-A2AA-6D1F8AE020B0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8201778" y="157304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N">
            <a:extLst>
              <a:ext uri="{FF2B5EF4-FFF2-40B4-BE49-F238E27FC236}">
                <a16:creationId xmlns:a16="http://schemas.microsoft.com/office/drawing/2014/main" id="{25CE6F9F-65EE-440F-BBAE-947945E0B7BA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6538817" y="186093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72779287-6ED7-4406-BC82-611B100B24F5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1778" y="1125962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77DABCCE-4E3B-4EE5-A4E4-C8DBD8C8A372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8201778" y="1057467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6EA5759A-86D9-451D-92CE-4E1DFD9389E8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16526" y="6758732"/>
            <a:ext cx="4387832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03EF309C-C3E2-48AC-BC39-5304DCC6A708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1116526" y="6073775"/>
            <a:ext cx="438783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84337FB8-4B64-4B4A-B83E-1AF64000574B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6545167" y="62932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0C19B022-47C8-4B52-B2C9-D6AC383469A4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6535641" y="1086642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92078288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09FB9D1-D302-478C-B867-B324FB1ACE18}"/>
              </a:ext>
            </a:extLst>
          </p:cNvPr>
          <p:cNvSpPr/>
          <p:nvPr userDrawn="1"/>
        </p:nvSpPr>
        <p:spPr>
          <a:xfrm>
            <a:off x="0" y="0"/>
            <a:ext cx="24384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0111C9E9-D58C-4578-BFC1-96345FA33AAC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9613900" y="6633198"/>
            <a:ext cx="5156200" cy="4724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lack" pitchFamily="2" charset="0"/>
                <a:ea typeface="Roboto Black" pitchFamily="2" charset="0"/>
                <a:cs typeface="Roboto Black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56903553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525F15-3382-41E6-814F-5FCB99E74EE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4000268"/>
            <a:ext cx="10414001" cy="2857501"/>
          </a:xfrm>
          <a:custGeom>
            <a:avLst/>
            <a:gdLst>
              <a:gd name="connsiteX0" fmla="*/ 0 w 10414001"/>
              <a:gd name="connsiteY0" fmla="*/ 0 h 2857501"/>
              <a:gd name="connsiteX1" fmla="*/ 10414001 w 10414001"/>
              <a:gd name="connsiteY1" fmla="*/ 0 h 2857501"/>
              <a:gd name="connsiteX2" fmla="*/ 10414001 w 10414001"/>
              <a:gd name="connsiteY2" fmla="*/ 2857501 h 2857501"/>
              <a:gd name="connsiteX3" fmla="*/ 0 w 10414001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1" h="2857501">
                <a:moveTo>
                  <a:pt x="0" y="0"/>
                </a:moveTo>
                <a:lnTo>
                  <a:pt x="10414001" y="0"/>
                </a:lnTo>
                <a:lnTo>
                  <a:pt x="10414001" y="2857501"/>
                </a:lnTo>
                <a:lnTo>
                  <a:pt x="0" y="28575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03FECBA-EA1A-4856-A14E-727EDE42DEFA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2191999" y="4000268"/>
            <a:ext cx="10414000" cy="2861602"/>
          </a:xfrm>
          <a:custGeom>
            <a:avLst/>
            <a:gdLst>
              <a:gd name="connsiteX0" fmla="*/ 101587 w 10414000"/>
              <a:gd name="connsiteY0" fmla="*/ 0 h 2861602"/>
              <a:gd name="connsiteX1" fmla="*/ 10312412 w 10414000"/>
              <a:gd name="connsiteY1" fmla="*/ 0 h 2861602"/>
              <a:gd name="connsiteX2" fmla="*/ 10414000 w 10414000"/>
              <a:gd name="connsiteY2" fmla="*/ 101587 h 2861602"/>
              <a:gd name="connsiteX3" fmla="*/ 10414000 w 10414000"/>
              <a:gd name="connsiteY3" fmla="*/ 2760015 h 2861602"/>
              <a:gd name="connsiteX4" fmla="*/ 10312412 w 10414000"/>
              <a:gd name="connsiteY4" fmla="*/ 2861602 h 2861602"/>
              <a:gd name="connsiteX5" fmla="*/ 101587 w 10414000"/>
              <a:gd name="connsiteY5" fmla="*/ 2861602 h 2861602"/>
              <a:gd name="connsiteX6" fmla="*/ 0 w 10414000"/>
              <a:gd name="connsiteY6" fmla="*/ 2760015 h 2861602"/>
              <a:gd name="connsiteX7" fmla="*/ 0 w 10414000"/>
              <a:gd name="connsiteY7" fmla="*/ 101587 h 2861602"/>
              <a:gd name="connsiteX8" fmla="*/ 101587 w 10414000"/>
              <a:gd name="connsiteY8" fmla="*/ 0 h 286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4000" h="2861602">
                <a:moveTo>
                  <a:pt x="101587" y="0"/>
                </a:moveTo>
                <a:lnTo>
                  <a:pt x="10312412" y="0"/>
                </a:lnTo>
                <a:cubicBezTo>
                  <a:pt x="10368518" y="0"/>
                  <a:pt x="10414000" y="45482"/>
                  <a:pt x="10414000" y="101587"/>
                </a:cubicBezTo>
                <a:lnTo>
                  <a:pt x="10414000" y="2760015"/>
                </a:lnTo>
                <a:cubicBezTo>
                  <a:pt x="10414000" y="2816120"/>
                  <a:pt x="10368518" y="2861602"/>
                  <a:pt x="10312412" y="2861602"/>
                </a:cubicBezTo>
                <a:lnTo>
                  <a:pt x="101587" y="2861602"/>
                </a:lnTo>
                <a:cubicBezTo>
                  <a:pt x="45482" y="2861602"/>
                  <a:pt x="0" y="2816120"/>
                  <a:pt x="0" y="2760015"/>
                </a:cubicBezTo>
                <a:lnTo>
                  <a:pt x="0" y="101587"/>
                </a:lnTo>
                <a:cubicBezTo>
                  <a:pt x="0" y="45482"/>
                  <a:pt x="45482" y="0"/>
                  <a:pt x="101587" y="0"/>
                </a:cubicBezTo>
                <a:close/>
              </a:path>
            </a:pathLst>
          </a:custGeom>
          <a:gradFill>
            <a:gsLst>
              <a:gs pos="0">
                <a:srgbClr val="78D6BE">
                  <a:alpha val="70000"/>
                </a:srgbClr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AF648006-ACB8-4E75-ABAA-EE308C84576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54024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5F11B7D7-E3A5-450F-963C-434F29A82DB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4" y="8279039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B41164D0-CA35-46E0-980B-C7B76C6E335C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3450701" y="2475261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D31EE631-85AE-4194-AFE5-45D976D51113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3450701" y="1790303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Double Click to edit text">
            <a:extLst>
              <a:ext uri="{FF2B5EF4-FFF2-40B4-BE49-F238E27FC236}">
                <a16:creationId xmlns:a16="http://schemas.microsoft.com/office/drawing/2014/main" id="{050F0B83-F1B8-4438-9BB2-FFBA38E42BCB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3450700" y="5331835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9" name="Title">
            <a:extLst>
              <a:ext uri="{FF2B5EF4-FFF2-40B4-BE49-F238E27FC236}">
                <a16:creationId xmlns:a16="http://schemas.microsoft.com/office/drawing/2014/main" id="{BC8E1299-BF4A-42E7-BE74-BDC2F01AD5F7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3450700" y="4646877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0" name="Double Click to edit text">
            <a:extLst>
              <a:ext uri="{FF2B5EF4-FFF2-40B4-BE49-F238E27FC236}">
                <a16:creationId xmlns:a16="http://schemas.microsoft.com/office/drawing/2014/main" id="{6F431F3C-55C4-4BA8-8069-116B941ECD10}"/>
              </a:ext>
            </a:extLst>
          </p:cNvPr>
          <p:cNvSpPr txBox="1">
            <a:spLocks noGrp="1"/>
          </p:cNvSpPr>
          <p:nvPr>
            <p:ph type="body" sz="quarter" idx="201" hasCustomPrompt="1"/>
          </p:nvPr>
        </p:nvSpPr>
        <p:spPr>
          <a:xfrm>
            <a:off x="13450699" y="8188409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61" name="Title">
            <a:extLst>
              <a:ext uri="{FF2B5EF4-FFF2-40B4-BE49-F238E27FC236}">
                <a16:creationId xmlns:a16="http://schemas.microsoft.com/office/drawing/2014/main" id="{41C70018-0F91-4F2B-9C75-2BCCC9AD6AE7}"/>
              </a:ext>
            </a:extLst>
          </p:cNvPr>
          <p:cNvSpPr txBox="1">
            <a:spLocks noGrp="1"/>
          </p:cNvSpPr>
          <p:nvPr>
            <p:ph type="body" sz="quarter" idx="202" hasCustomPrompt="1"/>
          </p:nvPr>
        </p:nvSpPr>
        <p:spPr>
          <a:xfrm>
            <a:off x="13450699" y="7503451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2" name="Double Click to edit text">
            <a:extLst>
              <a:ext uri="{FF2B5EF4-FFF2-40B4-BE49-F238E27FC236}">
                <a16:creationId xmlns:a16="http://schemas.microsoft.com/office/drawing/2014/main" id="{C6E369DF-AD83-4D09-9883-74AA71687729}"/>
              </a:ext>
            </a:extLst>
          </p:cNvPr>
          <p:cNvSpPr txBox="1">
            <a:spLocks noGrp="1"/>
          </p:cNvSpPr>
          <p:nvPr>
            <p:ph type="body" sz="quarter" idx="203" hasCustomPrompt="1"/>
          </p:nvPr>
        </p:nvSpPr>
        <p:spPr>
          <a:xfrm>
            <a:off x="13450698" y="11044983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63" name="Title">
            <a:extLst>
              <a:ext uri="{FF2B5EF4-FFF2-40B4-BE49-F238E27FC236}">
                <a16:creationId xmlns:a16="http://schemas.microsoft.com/office/drawing/2014/main" id="{46804585-73BC-4EA9-AF5B-D7A1410F3E0F}"/>
              </a:ext>
            </a:extLst>
          </p:cNvPr>
          <p:cNvSpPr txBox="1">
            <a:spLocks noGrp="1"/>
          </p:cNvSpPr>
          <p:nvPr>
            <p:ph type="body" sz="quarter" idx="204" hasCustomPrompt="1"/>
          </p:nvPr>
        </p:nvSpPr>
        <p:spPr>
          <a:xfrm>
            <a:off x="13450698" y="10360025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50756950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862943-B4B7-4E76-A74B-37E2B9652B4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5207001" cy="5080000"/>
          </a:xfrm>
          <a:custGeom>
            <a:avLst/>
            <a:gdLst>
              <a:gd name="connsiteX0" fmla="*/ 0 w 5207001"/>
              <a:gd name="connsiteY0" fmla="*/ 0 h 5080000"/>
              <a:gd name="connsiteX1" fmla="*/ 5207001 w 5207001"/>
              <a:gd name="connsiteY1" fmla="*/ 0 h 5080000"/>
              <a:gd name="connsiteX2" fmla="*/ 5207001 w 5207001"/>
              <a:gd name="connsiteY2" fmla="*/ 5080000 h 5080000"/>
              <a:gd name="connsiteX3" fmla="*/ 0 w 5207001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5080000">
                <a:moveTo>
                  <a:pt x="0" y="0"/>
                </a:moveTo>
                <a:lnTo>
                  <a:pt x="5207001" y="0"/>
                </a:lnTo>
                <a:lnTo>
                  <a:pt x="5207001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E5308A9-9A7A-439A-872B-8120B8D367B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3" y="6865342"/>
            <a:ext cx="5207001" cy="5080001"/>
          </a:xfrm>
          <a:custGeom>
            <a:avLst/>
            <a:gdLst>
              <a:gd name="connsiteX0" fmla="*/ 0 w 5207001"/>
              <a:gd name="connsiteY0" fmla="*/ 0 h 5080001"/>
              <a:gd name="connsiteX1" fmla="*/ 5207001 w 5207001"/>
              <a:gd name="connsiteY1" fmla="*/ 0 h 5080001"/>
              <a:gd name="connsiteX2" fmla="*/ 5207001 w 5207001"/>
              <a:gd name="connsiteY2" fmla="*/ 5080001 h 5080001"/>
              <a:gd name="connsiteX3" fmla="*/ 0 w 5207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5080001">
                <a:moveTo>
                  <a:pt x="0" y="0"/>
                </a:moveTo>
                <a:lnTo>
                  <a:pt x="5207001" y="0"/>
                </a:lnTo>
                <a:lnTo>
                  <a:pt x="5207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2A2CEE2-3A8F-4216-AF81-350AAB5225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10410365" cy="5087343"/>
          </a:xfrm>
          <a:custGeom>
            <a:avLst/>
            <a:gdLst>
              <a:gd name="connsiteX0" fmla="*/ 0 w 10410365"/>
              <a:gd name="connsiteY0" fmla="*/ 0 h 5087343"/>
              <a:gd name="connsiteX1" fmla="*/ 10410365 w 10410365"/>
              <a:gd name="connsiteY1" fmla="*/ 0 h 5087343"/>
              <a:gd name="connsiteX2" fmla="*/ 10410365 w 10410365"/>
              <a:gd name="connsiteY2" fmla="*/ 5087343 h 5087343"/>
              <a:gd name="connsiteX3" fmla="*/ 0 w 10410365"/>
              <a:gd name="connsiteY3" fmla="*/ 5087343 h 508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365" h="5087343">
                <a:moveTo>
                  <a:pt x="0" y="0"/>
                </a:moveTo>
                <a:lnTo>
                  <a:pt x="10410365" y="0"/>
                </a:lnTo>
                <a:lnTo>
                  <a:pt x="10410365" y="5087343"/>
                </a:lnTo>
                <a:lnTo>
                  <a:pt x="0" y="5087343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987353BF-036C-4EC2-B344-CADCED9E005C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7389861" y="4829781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D43C5DAA-0298-4286-886F-CD54A6A9E489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7389861" y="4144823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6335BBA1-A102-4ED2-AA79-F7CF6B8ECF6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2217780" y="991712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2FEB1A82-8D25-4ACB-AA58-43330886BF8E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2217780" y="923216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50EC3E93-2303-4B97-897B-229DA06A0C15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9280873" y="282973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0C81438F-476B-4283-80A8-3E829977EAA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4061023" y="790944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A97D5561-1D01-4D0F-87AE-9BEF804BB4D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001488" y="7822506"/>
            <a:ext cx="6791453" cy="27395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96323102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5C7A3AE-B9B2-4A81-A9C9-BFA545E03A07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03BA03E-78F3-4B6B-B79B-38B27AA3FAB8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639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6C9FCF1-E03B-4654-9967-58ACD4A7D16C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5210373" y="5206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3B76CFC-DE61-4765-8AF5-379335748D41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81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3653A86-9551-4B23-8085-DAC015CC957D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8639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58DBB4DE-F6D3-4477-885E-41B88A2A0022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5113868" y="2674275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02AA30CC-3B1F-43B7-BC00-2C09EEE9AB8D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6773985" y="3405863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0B46F024-85CF-4940-AE7C-6C4BFC21558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752441" y="3653318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635A4151-E584-4388-8F45-A6FB1A9C191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752441" y="2968360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BA598C12-6D20-4B74-A44C-5BB9B21CF51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5113868" y="602842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D04A2907-14AF-4989-9217-1B93DE4667A3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6773985" y="676001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1E89BFB6-22FE-453E-8238-883BFCE512D4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752441" y="7007472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48DFD196-8A22-48B4-A419-C7A5FCDD297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752441" y="6322514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283F8D91-D8B6-4229-9DEC-12C6729A28E6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5113868" y="938122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DA5234D5-7EE1-409D-824D-5EEDCF7B21D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6773985" y="1011281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A76E8292-8E2C-41E9-B957-624849B84FE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752441" y="10360272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9849D601-4584-4CD2-AC53-39A2726DBD2B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752441" y="9675314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4" name="Double Click to edit text">
            <a:extLst>
              <a:ext uri="{FF2B5EF4-FFF2-40B4-BE49-F238E27FC236}">
                <a16:creationId xmlns:a16="http://schemas.microsoft.com/office/drawing/2014/main" id="{E535B6C2-80FA-47C8-84F3-12F180099862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545149" y="3583345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5" name="Title">
            <a:extLst>
              <a:ext uri="{FF2B5EF4-FFF2-40B4-BE49-F238E27FC236}">
                <a16:creationId xmlns:a16="http://schemas.microsoft.com/office/drawing/2014/main" id="{D8348F76-CD7A-4ABD-9322-EFA53D4828D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545149" y="2898387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8" name="Double Click to edit text">
            <a:extLst>
              <a:ext uri="{FF2B5EF4-FFF2-40B4-BE49-F238E27FC236}">
                <a16:creationId xmlns:a16="http://schemas.microsoft.com/office/drawing/2014/main" id="{6DAF11CA-7F22-42AE-9BF6-77358770D9F9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5545149" y="10434995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9" name="Title">
            <a:extLst>
              <a:ext uri="{FF2B5EF4-FFF2-40B4-BE49-F238E27FC236}">
                <a16:creationId xmlns:a16="http://schemas.microsoft.com/office/drawing/2014/main" id="{52DC6D27-03B7-4E8F-B228-B6DDC8319558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5545149" y="9750037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2" name="Double Click to edit text">
            <a:extLst>
              <a:ext uri="{FF2B5EF4-FFF2-40B4-BE49-F238E27FC236}">
                <a16:creationId xmlns:a16="http://schemas.microsoft.com/office/drawing/2014/main" id="{7DAD1E84-023A-4483-8215-05E267A22F4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2116149" y="7011917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63" name="Title">
            <a:extLst>
              <a:ext uri="{FF2B5EF4-FFF2-40B4-BE49-F238E27FC236}">
                <a16:creationId xmlns:a16="http://schemas.microsoft.com/office/drawing/2014/main" id="{ED41E649-BE9C-4218-914D-015A643DCA01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2116149" y="6326959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6" name="Double Click to edit text">
            <a:extLst>
              <a:ext uri="{FF2B5EF4-FFF2-40B4-BE49-F238E27FC236}">
                <a16:creationId xmlns:a16="http://schemas.microsoft.com/office/drawing/2014/main" id="{068D4117-62F6-483E-A9C5-206737396C31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8974149" y="7011917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67" name="Title">
            <a:extLst>
              <a:ext uri="{FF2B5EF4-FFF2-40B4-BE49-F238E27FC236}">
                <a16:creationId xmlns:a16="http://schemas.microsoft.com/office/drawing/2014/main" id="{384D395A-7545-48A3-B5C2-1348883D41D2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8974149" y="6326959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98550542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"/>
          <p:cNvSpPr txBox="1">
            <a:spLocks noGrp="1"/>
          </p:cNvSpPr>
          <p:nvPr>
            <p:ph type="body" sz="quarter" idx="24"/>
          </p:nvPr>
        </p:nvSpPr>
        <p:spPr>
          <a:xfrm>
            <a:off x="14616839" y="8437429"/>
            <a:ext cx="520701" cy="51316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6A6E77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1446" name=""/>
          <p:cNvSpPr txBox="1">
            <a:spLocks noGrp="1"/>
          </p:cNvSpPr>
          <p:nvPr>
            <p:ph type="body" sz="quarter" idx="26"/>
          </p:nvPr>
        </p:nvSpPr>
        <p:spPr>
          <a:xfrm>
            <a:off x="14616839" y="9853248"/>
            <a:ext cx="520701" cy="51316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ACD4AC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1448" name=""/>
          <p:cNvSpPr txBox="1">
            <a:spLocks noGrp="1"/>
          </p:cNvSpPr>
          <p:nvPr>
            <p:ph type="body" sz="quarter" idx="28"/>
          </p:nvPr>
        </p:nvSpPr>
        <p:spPr>
          <a:xfrm>
            <a:off x="14616839" y="11269067"/>
            <a:ext cx="520701" cy="51316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6A6E77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49158D9-F53F-4526-86F7-539320A45880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81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84381DB-C0E5-403D-97DA-1FDDFA4B0BCC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5210373" y="1777602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5473681-3C14-479F-A2B1-BFFFBCBD1FB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8639372" y="1777602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7FA5BC4D-C278-41BD-92EE-54989DDD0523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781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1DAE396-BEAA-46CE-8187-76C26F43B3C7}"/>
              </a:ext>
            </a:extLst>
          </p:cNvPr>
          <p:cNvSpPr>
            <a:spLocks noGrp="1"/>
          </p:cNvSpPr>
          <p:nvPr>
            <p:ph type="pic" sz="quarter" idx="143" hasCustomPrompt="1"/>
          </p:nvPr>
        </p:nvSpPr>
        <p:spPr>
          <a:xfrm>
            <a:off x="5210374" y="8636395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0ABB2CB-0E22-4345-80DA-B745550F09C3}"/>
              </a:ext>
            </a:extLst>
          </p:cNvPr>
          <p:cNvSpPr>
            <a:spLocks noGrp="1"/>
          </p:cNvSpPr>
          <p:nvPr>
            <p:ph type="pic" sz="quarter" idx="144" hasCustomPrompt="1"/>
          </p:nvPr>
        </p:nvSpPr>
        <p:spPr>
          <a:xfrm>
            <a:off x="8639372" y="8636395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DF7FD5F-992C-4557-8A6B-B0EFEAE33E56}"/>
              </a:ext>
            </a:extLst>
          </p:cNvPr>
          <p:cNvSpPr>
            <a:spLocks noGrp="1"/>
          </p:cNvSpPr>
          <p:nvPr>
            <p:ph type="pic" sz="quarter" idx="145" hasCustomPrompt="1"/>
          </p:nvPr>
        </p:nvSpPr>
        <p:spPr>
          <a:xfrm>
            <a:off x="1781373" y="5206999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2328ABE-A8D0-453B-A3DF-95F15EBC30B7}"/>
              </a:ext>
            </a:extLst>
          </p:cNvPr>
          <p:cNvSpPr>
            <a:spLocks noGrp="1"/>
          </p:cNvSpPr>
          <p:nvPr>
            <p:ph type="pic" sz="quarter" idx="146" hasCustomPrompt="1"/>
          </p:nvPr>
        </p:nvSpPr>
        <p:spPr>
          <a:xfrm>
            <a:off x="8639372" y="5206998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AE47CEC5-DAFD-43E0-B3EE-78A39618040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626624" y="1701402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134EDC23-2C39-4979-85C4-B09984DA1AA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636409" y="5440192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5C7FFC1E-CD99-4FF6-B1EE-6C3F7BA328DB}"/>
              </a:ext>
            </a:extLst>
          </p:cNvPr>
          <p:cNvSpPr txBox="1">
            <a:spLocks noGrp="1"/>
          </p:cNvSpPr>
          <p:nvPr>
            <p:ph type="body" sz="quarter" idx="147" hasCustomPrompt="1"/>
          </p:nvPr>
        </p:nvSpPr>
        <p:spPr>
          <a:xfrm>
            <a:off x="15727229" y="8276544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4" name="Double Click to edit text">
            <a:extLst>
              <a:ext uri="{FF2B5EF4-FFF2-40B4-BE49-F238E27FC236}">
                <a16:creationId xmlns:a16="http://schemas.microsoft.com/office/drawing/2014/main" id="{D9AD0D62-3C92-41CB-8B93-D1DF8B9FA4C8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15727229" y="9692389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5" name="Double Click to edit text">
            <a:extLst>
              <a:ext uri="{FF2B5EF4-FFF2-40B4-BE49-F238E27FC236}">
                <a16:creationId xmlns:a16="http://schemas.microsoft.com/office/drawing/2014/main" id="{6E713020-0310-4E07-A7FE-A36F665CD47D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15727229" y="11078738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8" name="Double Click to edit text">
            <a:extLst>
              <a:ext uri="{FF2B5EF4-FFF2-40B4-BE49-F238E27FC236}">
                <a16:creationId xmlns:a16="http://schemas.microsoft.com/office/drawing/2014/main" id="{7B655487-C68E-47B8-9CD3-EF79405317CD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545149" y="6929491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2EE8D7B4-9E6C-4D89-8EA6-4BE54E8DC93D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545149" y="6244533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14829683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18143C-2C54-421D-957A-A0D00B735E72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1498B9-85A1-4C28-A107-4A7C8DD4DF07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29276634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Rectangle"/>
          <p:cNvSpPr/>
          <p:nvPr/>
        </p:nvSpPr>
        <p:spPr>
          <a:xfrm>
            <a:off x="12319000" y="254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0" name="Rectangle"/>
          <p:cNvSpPr/>
          <p:nvPr/>
        </p:nvSpPr>
        <p:spPr>
          <a:xfrm>
            <a:off x="254000" y="6985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18143C-2C54-421D-957A-A0D00B735E72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1498B9-85A1-4C28-A107-4A7C8DD4DF07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28FA5CBF-47F7-4894-8E21-710D3A9E3C9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2763774" y="8823325"/>
            <a:ext cx="6791453" cy="27336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198E0098-C2F4-4C15-A1DE-1174C2A7A2EC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3886327" y="4248342"/>
            <a:ext cx="3309863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F03BF09-FAAD-4D89-BF50-AAAFCB80FB22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886327" y="3563384"/>
            <a:ext cx="330986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751ABD9F-BE76-48C1-806F-4D7926009DAD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9252809" y="4248342"/>
            <a:ext cx="3309864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6B389661-7C95-4FF5-9407-96DA3954452F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9252809" y="356338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FAFADC3B-EC2A-47B0-A933-F7152D87597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230259" y="2348465"/>
            <a:ext cx="634851" cy="66685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5" name="N">
            <a:extLst>
              <a:ext uri="{FF2B5EF4-FFF2-40B4-BE49-F238E27FC236}">
                <a16:creationId xmlns:a16="http://schemas.microsoft.com/office/drawing/2014/main" id="{F93686E8-D33E-4451-B393-43EDE18EA164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20589659" y="2348465"/>
            <a:ext cx="634851" cy="66685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0830729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B090B6-4964-4E13-9807-71F34F5E0EA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A3F4C4-39CE-4691-8298-308B2251C840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0682635-33F1-4761-A713-627D3C3930E8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253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68339057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Rectangle"/>
          <p:cNvSpPr/>
          <p:nvPr/>
        </p:nvSpPr>
        <p:spPr>
          <a:xfrm>
            <a:off x="12319000" y="6985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B090B6-4964-4E13-9807-71F34F5E0EA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A3F4C4-39CE-4691-8298-308B2251C840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0682635-33F1-4761-A713-627D3C3930E8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253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D81688AD-A3F9-4106-AE0E-D615FBAA455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181330" y="8429625"/>
            <a:ext cx="10086341" cy="28026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594ED19-92DD-4E5F-99B5-D464E933D90B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6343310" y="11729470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3433511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E8AF81-8355-4311-AE11-0A4F86CDF678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0160000" cy="13716001"/>
          </a:xfrm>
          <a:custGeom>
            <a:avLst/>
            <a:gdLst>
              <a:gd name="connsiteX0" fmla="*/ 0 w 10160000"/>
              <a:gd name="connsiteY0" fmla="*/ 0 h 13716001"/>
              <a:gd name="connsiteX1" fmla="*/ 10160000 w 10160000"/>
              <a:gd name="connsiteY1" fmla="*/ 0 h 13716001"/>
              <a:gd name="connsiteX2" fmla="*/ 10160000 w 10160000"/>
              <a:gd name="connsiteY2" fmla="*/ 13716001 h 13716001"/>
              <a:gd name="connsiteX3" fmla="*/ 0 w 1016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0" h="13716001">
                <a:moveTo>
                  <a:pt x="0" y="0"/>
                </a:moveTo>
                <a:lnTo>
                  <a:pt x="10160000" y="0"/>
                </a:lnTo>
                <a:lnTo>
                  <a:pt x="1016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13" name="SELECTED."/>
          <p:cNvSpPr txBox="1">
            <a:spLocks noGrp="1"/>
          </p:cNvSpPr>
          <p:nvPr>
            <p:ph type="body" sz="quarter" idx="29"/>
          </p:nvPr>
        </p:nvSpPr>
        <p:spPr>
          <a:xfrm>
            <a:off x="10791576" y="395155"/>
            <a:ext cx="1400424" cy="3683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48D70181-DC61-466C-8812-92D7587F3B8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640889" y="1701402"/>
            <a:ext cx="9124147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5788FC4-683C-4831-920F-15F3D98F17E1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650673" y="5440192"/>
            <a:ext cx="10523811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964F52-C4D4-49C1-9B4F-D390C24FF4A2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9010203" y="839653"/>
            <a:ext cx="2159001" cy="63502"/>
          </a:xfrm>
          <a:custGeom>
            <a:avLst/>
            <a:gdLst>
              <a:gd name="connsiteX0" fmla="*/ 770036 w 2159001"/>
              <a:gd name="connsiteY0" fmla="*/ 0 h 63502"/>
              <a:gd name="connsiteX1" fmla="*/ 1781373 w 2159001"/>
              <a:gd name="connsiteY1" fmla="*/ 0 h 63502"/>
              <a:gd name="connsiteX2" fmla="*/ 1781373 w 2159001"/>
              <a:gd name="connsiteY2" fmla="*/ 1 h 63502"/>
              <a:gd name="connsiteX3" fmla="*/ 2159001 w 2159001"/>
              <a:gd name="connsiteY3" fmla="*/ 1 h 63502"/>
              <a:gd name="connsiteX4" fmla="*/ 2159001 w 2159001"/>
              <a:gd name="connsiteY4" fmla="*/ 63502 h 63502"/>
              <a:gd name="connsiteX5" fmla="*/ 0 w 2159001"/>
              <a:gd name="connsiteY5" fmla="*/ 63502 h 63502"/>
              <a:gd name="connsiteX6" fmla="*/ 0 w 2159001"/>
              <a:gd name="connsiteY6" fmla="*/ 1 h 63502"/>
              <a:gd name="connsiteX7" fmla="*/ 770036 w 2159001"/>
              <a:gd name="connsiteY7" fmla="*/ 1 h 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001" h="63502">
                <a:moveTo>
                  <a:pt x="770036" y="0"/>
                </a:moveTo>
                <a:lnTo>
                  <a:pt x="1781373" y="0"/>
                </a:lnTo>
                <a:lnTo>
                  <a:pt x="1781373" y="1"/>
                </a:lnTo>
                <a:lnTo>
                  <a:pt x="2159001" y="1"/>
                </a:lnTo>
                <a:lnTo>
                  <a:pt x="2159001" y="63502"/>
                </a:lnTo>
                <a:lnTo>
                  <a:pt x="0" y="63502"/>
                </a:lnTo>
                <a:lnTo>
                  <a:pt x="0" y="1"/>
                </a:lnTo>
                <a:lnTo>
                  <a:pt x="770036" y="1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231D2253-662D-4F73-AC69-E0EBBD9630A9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1650673" y="9227846"/>
            <a:ext cx="4400650" cy="88386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B79523F4-A10C-4F33-B50F-DF4AE80373A3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1650673" y="8542888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5A407762-2BF2-433C-94F1-E04FACA4E67A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522428" y="854356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42860064-EFCF-4170-89A1-745874F72E33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42585" y="854292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140E3C5B-32A7-4C45-8E35-3F5BCA6550A7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7522428" y="987706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652012BB-3D81-4103-B116-4F39BDE7529E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21442585" y="987642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F04418A9-4116-42EE-ADE4-8845A4518D79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7522428" y="1122961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63F4E115-2541-4135-A9D2-8D4A96BFD575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21442585" y="1122897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355705931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">
            <a:extLst>
              <a:ext uri="{FF2B5EF4-FFF2-40B4-BE49-F238E27FC236}">
                <a16:creationId xmlns:a16="http://schemas.microsoft.com/office/drawing/2014/main" id="{D6FB6CD8-46B0-4278-83A1-9537503F2143}"/>
              </a:ext>
            </a:extLst>
          </p:cNvPr>
          <p:cNvSpPr/>
          <p:nvPr userDrawn="1"/>
        </p:nvSpPr>
        <p:spPr>
          <a:xfrm>
            <a:off x="1800621" y="6858000"/>
            <a:ext cx="20754580" cy="0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FC3AEB9F-787E-42D4-9C1B-EA1659A99473}"/>
              </a:ext>
            </a:extLst>
          </p:cNvPr>
          <p:cNvSpPr/>
          <p:nvPr userDrawn="1"/>
        </p:nvSpPr>
        <p:spPr>
          <a:xfrm>
            <a:off x="12065000" y="6731000"/>
            <a:ext cx="254000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5D424A51-3296-4525-A86F-9443664C629F}"/>
              </a:ext>
            </a:extLst>
          </p:cNvPr>
          <p:cNvSpPr/>
          <p:nvPr userDrawn="1"/>
        </p:nvSpPr>
        <p:spPr>
          <a:xfrm>
            <a:off x="5833988" y="6731000"/>
            <a:ext cx="254001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57AF7F27-479B-47EC-97E8-17C38B4A4A1A}"/>
              </a:ext>
            </a:extLst>
          </p:cNvPr>
          <p:cNvSpPr/>
          <p:nvPr userDrawn="1"/>
        </p:nvSpPr>
        <p:spPr>
          <a:xfrm>
            <a:off x="18295813" y="6731000"/>
            <a:ext cx="254001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445DA710-630A-4B1B-9051-3FADA5094452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2631926" y="4701217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0CD0C3BC-A603-4AAA-99BC-0AA7C9005256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2631926" y="4016260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47F51C3D-3E34-41ED-AE6A-695306600DB5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5640388" y="269762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AD3C4ED7-70F1-4633-A4BE-016B3120CCC5}"/>
              </a:ext>
            </a:extLst>
          </p:cNvPr>
          <p:cNvSpPr txBox="1">
            <a:spLocks noGrp="1"/>
          </p:cNvSpPr>
          <p:nvPr>
            <p:ph type="body" sz="quarter" idx="144" hasCustomPrompt="1"/>
          </p:nvPr>
        </p:nvSpPr>
        <p:spPr>
          <a:xfrm>
            <a:off x="18108563" y="269762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44C9E941-102E-4BA5-B56B-D4019182C704}"/>
              </a:ext>
            </a:extLst>
          </p:cNvPr>
          <p:cNvSpPr txBox="1">
            <a:spLocks noGrp="1"/>
          </p:cNvSpPr>
          <p:nvPr>
            <p:ph type="body" sz="quarter" idx="145" hasCustomPrompt="1"/>
          </p:nvPr>
        </p:nvSpPr>
        <p:spPr>
          <a:xfrm>
            <a:off x="11877750" y="802240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954E1694-8515-40E4-8681-95F9389C6C8C}"/>
              </a:ext>
            </a:extLst>
          </p:cNvPr>
          <p:cNvSpPr txBox="1">
            <a:spLocks noGrp="1"/>
          </p:cNvSpPr>
          <p:nvPr>
            <p:ph type="body" sz="quarter" idx="146" hasCustomPrompt="1"/>
          </p:nvPr>
        </p:nvSpPr>
        <p:spPr>
          <a:xfrm>
            <a:off x="15093751" y="4701217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223CD538-9F39-4E90-B0D2-0B7731A8549C}"/>
              </a:ext>
            </a:extLst>
          </p:cNvPr>
          <p:cNvSpPr txBox="1">
            <a:spLocks noGrp="1"/>
          </p:cNvSpPr>
          <p:nvPr>
            <p:ph type="body" sz="quarter" idx="147" hasCustomPrompt="1"/>
          </p:nvPr>
        </p:nvSpPr>
        <p:spPr>
          <a:xfrm>
            <a:off x="15093751" y="4016260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2EDA87B5-12C2-480F-B353-2B2A07E2918B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8862937" y="10031164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A459E95B-69F0-4AA0-94A7-31A31201CD71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8862937" y="9346207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5800004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B998B51-F5BF-4B60-B9D2-CCE3F30A9B8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781372" y="5328178"/>
            <a:ext cx="5080530" cy="5074445"/>
          </a:xfrm>
          <a:custGeom>
            <a:avLst/>
            <a:gdLst>
              <a:gd name="connsiteX0" fmla="*/ 0 w 5080530"/>
              <a:gd name="connsiteY0" fmla="*/ 0 h 5074445"/>
              <a:gd name="connsiteX1" fmla="*/ 5080530 w 5080530"/>
              <a:gd name="connsiteY1" fmla="*/ 0 h 5074445"/>
              <a:gd name="connsiteX2" fmla="*/ 5080530 w 5080530"/>
              <a:gd name="connsiteY2" fmla="*/ 5074445 h 5074445"/>
              <a:gd name="connsiteX3" fmla="*/ 0 w 5080530"/>
              <a:gd name="connsiteY3" fmla="*/ 5074445 h 507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0" h="5074445">
                <a:moveTo>
                  <a:pt x="0" y="0"/>
                </a:moveTo>
                <a:lnTo>
                  <a:pt x="5080530" y="0"/>
                </a:lnTo>
                <a:lnTo>
                  <a:pt x="5080530" y="5074445"/>
                </a:lnTo>
                <a:lnTo>
                  <a:pt x="0" y="5074445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D117C1B-F17D-4337-8853-2A9F2D5F9D5C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9651999" y="3555734"/>
            <a:ext cx="5080531" cy="5074445"/>
          </a:xfrm>
          <a:custGeom>
            <a:avLst/>
            <a:gdLst>
              <a:gd name="connsiteX0" fmla="*/ 0 w 5080531"/>
              <a:gd name="connsiteY0" fmla="*/ 0 h 5074445"/>
              <a:gd name="connsiteX1" fmla="*/ 5080531 w 5080531"/>
              <a:gd name="connsiteY1" fmla="*/ 0 h 5074445"/>
              <a:gd name="connsiteX2" fmla="*/ 5080531 w 5080531"/>
              <a:gd name="connsiteY2" fmla="*/ 5074445 h 5074445"/>
              <a:gd name="connsiteX3" fmla="*/ 0 w 5080531"/>
              <a:gd name="connsiteY3" fmla="*/ 5074445 h 507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1" h="5074445">
                <a:moveTo>
                  <a:pt x="0" y="0"/>
                </a:moveTo>
                <a:lnTo>
                  <a:pt x="5080531" y="0"/>
                </a:lnTo>
                <a:lnTo>
                  <a:pt x="5080531" y="5074445"/>
                </a:lnTo>
                <a:lnTo>
                  <a:pt x="0" y="5074445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C2F6ED-D4DA-41AF-A729-B4A82EE54DB7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7522427" y="1783555"/>
            <a:ext cx="5080530" cy="5074444"/>
          </a:xfrm>
          <a:custGeom>
            <a:avLst/>
            <a:gdLst>
              <a:gd name="connsiteX0" fmla="*/ 0 w 5080530"/>
              <a:gd name="connsiteY0" fmla="*/ 0 h 5074444"/>
              <a:gd name="connsiteX1" fmla="*/ 5080530 w 5080530"/>
              <a:gd name="connsiteY1" fmla="*/ 0 h 5074444"/>
              <a:gd name="connsiteX2" fmla="*/ 5080530 w 5080530"/>
              <a:gd name="connsiteY2" fmla="*/ 5074444 h 5074444"/>
              <a:gd name="connsiteX3" fmla="*/ 0 w 5080530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0" h="5074444">
                <a:moveTo>
                  <a:pt x="0" y="0"/>
                </a:moveTo>
                <a:lnTo>
                  <a:pt x="5080530" y="0"/>
                </a:lnTo>
                <a:lnTo>
                  <a:pt x="5080530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52232A7B-F101-461F-9AF2-2F168C26044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571" y="1759942"/>
            <a:ext cx="6491790" cy="889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2D3DDC15-930E-4F38-88F4-2F5724D1D646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81371" y="11553212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473DA219-9326-49DD-BD4E-053C5D88B821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81371" y="10868254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7F0DF17-7F91-46E7-8DAB-0A8E6A2AB88C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9651800" y="9772143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07BD53B-FA4B-4F9F-A14E-8206355D487C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9651800" y="9087185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D1EF84BB-D4C5-4AC3-A88B-8830FE0C7EF3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7522099" y="8012792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5F0BEB2A-3572-41D4-AD05-88FF911358B0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7522099" y="7327834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50962484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ELECTED."/>
          <p:cNvSpPr txBox="1"/>
          <p:nvPr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662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51A97DF-CF41-45CA-9459-CCA7AA53A949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6985000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AC358F-0A09-49FB-9221-85E0F4FC8ABD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5000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37CF6082-D616-4EB7-9D83-5F845EC25A00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2319000" y="3143883"/>
            <a:ext cx="9034537" cy="13208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868C2A9F-07F1-4441-98D3-1C0C6C34EAAF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2318999" y="1785342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AB5CFCE-99D4-43FD-B368-23689AC7A62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14226"/>
            <a:ext cx="747801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40684425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3381F1A-93BF-43B5-B6DD-1B1E025B60C8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2192000" cy="10160000"/>
          </a:xfrm>
          <a:custGeom>
            <a:avLst/>
            <a:gdLst>
              <a:gd name="connsiteX0" fmla="*/ 0 w 12192000"/>
              <a:gd name="connsiteY0" fmla="*/ 0 h 10160000"/>
              <a:gd name="connsiteX1" fmla="*/ 12192000 w 12192000"/>
              <a:gd name="connsiteY1" fmla="*/ 0 h 10160000"/>
              <a:gd name="connsiteX2" fmla="*/ 12192000 w 12192000"/>
              <a:gd name="connsiteY2" fmla="*/ 10160000 h 10160000"/>
              <a:gd name="connsiteX3" fmla="*/ 0 w 12192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0160000">
                <a:moveTo>
                  <a:pt x="0" y="0"/>
                </a:moveTo>
                <a:lnTo>
                  <a:pt x="12192000" y="0"/>
                </a:lnTo>
                <a:lnTo>
                  <a:pt x="12192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01" name="SELECTED."/>
          <p:cNvSpPr txBox="1">
            <a:spLocks noGrp="1"/>
          </p:cNvSpPr>
          <p:nvPr>
            <p:ph type="body" sz="quarter" idx="14"/>
          </p:nvPr>
        </p:nvSpPr>
        <p:spPr>
          <a:xfrm>
            <a:off x="12885406" y="6604000"/>
            <a:ext cx="1400424" cy="3683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6C354C-7AD3-417A-BBE9-FD7E1EA426A0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11104032" y="7056302"/>
            <a:ext cx="2159001" cy="63502"/>
          </a:xfrm>
          <a:custGeom>
            <a:avLst/>
            <a:gdLst>
              <a:gd name="connsiteX0" fmla="*/ 770036 w 2159001"/>
              <a:gd name="connsiteY0" fmla="*/ 0 h 63502"/>
              <a:gd name="connsiteX1" fmla="*/ 1781373 w 2159001"/>
              <a:gd name="connsiteY1" fmla="*/ 0 h 63502"/>
              <a:gd name="connsiteX2" fmla="*/ 1781373 w 2159001"/>
              <a:gd name="connsiteY2" fmla="*/ 1 h 63502"/>
              <a:gd name="connsiteX3" fmla="*/ 2159001 w 2159001"/>
              <a:gd name="connsiteY3" fmla="*/ 1 h 63502"/>
              <a:gd name="connsiteX4" fmla="*/ 2159001 w 2159001"/>
              <a:gd name="connsiteY4" fmla="*/ 63502 h 63502"/>
              <a:gd name="connsiteX5" fmla="*/ 0 w 2159001"/>
              <a:gd name="connsiteY5" fmla="*/ 63502 h 63502"/>
              <a:gd name="connsiteX6" fmla="*/ 0 w 2159001"/>
              <a:gd name="connsiteY6" fmla="*/ 1 h 63502"/>
              <a:gd name="connsiteX7" fmla="*/ 770036 w 2159001"/>
              <a:gd name="connsiteY7" fmla="*/ 1 h 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001" h="63502">
                <a:moveTo>
                  <a:pt x="770036" y="0"/>
                </a:moveTo>
                <a:lnTo>
                  <a:pt x="1781373" y="0"/>
                </a:lnTo>
                <a:lnTo>
                  <a:pt x="1781373" y="1"/>
                </a:lnTo>
                <a:lnTo>
                  <a:pt x="2159001" y="1"/>
                </a:lnTo>
                <a:lnTo>
                  <a:pt x="2159001" y="63502"/>
                </a:lnTo>
                <a:lnTo>
                  <a:pt x="0" y="63502"/>
                </a:lnTo>
                <a:lnTo>
                  <a:pt x="0" y="1"/>
                </a:lnTo>
                <a:lnTo>
                  <a:pt x="770036" y="1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42493607-CF5C-4B88-83F6-F81E717CEE3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285830" y="8450092"/>
            <a:ext cx="8320071" cy="17969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B7646CA1-EBB4-4779-A98D-6AE88DACC7B6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4285830" y="11120720"/>
            <a:ext cx="8320071" cy="8255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9903139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2.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1FD88AF6-0035-496B-AE89-44650D0A15A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79C2D6CD-24F4-4B20-ACA3-AC60A44BBE7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5240000" cy="10160000"/>
          </a:xfrm>
          <a:custGeom>
            <a:avLst/>
            <a:gdLst>
              <a:gd name="connsiteX0" fmla="*/ 0 w 15240000"/>
              <a:gd name="connsiteY0" fmla="*/ 0 h 10160000"/>
              <a:gd name="connsiteX1" fmla="*/ 15240000 w 15240000"/>
              <a:gd name="connsiteY1" fmla="*/ 0 h 10160000"/>
              <a:gd name="connsiteX2" fmla="*/ 15240000 w 15240000"/>
              <a:gd name="connsiteY2" fmla="*/ 10160000 h 10160000"/>
              <a:gd name="connsiteX3" fmla="*/ 0 w 1524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0160000">
                <a:moveTo>
                  <a:pt x="0" y="0"/>
                </a:moveTo>
                <a:lnTo>
                  <a:pt x="15240000" y="0"/>
                </a:lnTo>
                <a:lnTo>
                  <a:pt x="15240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985410702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166532-F9ED-4A3E-9866-C4CB79788CC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grpSp>
        <p:nvGrpSpPr>
          <p:cNvPr id="1717" name="Group"/>
          <p:cNvGrpSpPr/>
          <p:nvPr/>
        </p:nvGrpSpPr>
        <p:grpSpPr>
          <a:xfrm>
            <a:off x="1781373" y="12824354"/>
            <a:ext cx="1689101" cy="368301"/>
            <a:chOff x="0" y="0"/>
            <a:chExt cx="1689100" cy="368300"/>
          </a:xfrm>
        </p:grpSpPr>
        <p:sp>
          <p:nvSpPr>
            <p:cNvPr id="1714" name="Shape"/>
            <p:cNvSpPr/>
            <p:nvPr/>
          </p:nvSpPr>
          <p:spPr>
            <a:xfrm>
              <a:off x="6604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5" name="Shape"/>
            <p:cNvSpPr/>
            <p:nvPr/>
          </p:nvSpPr>
          <p:spPr>
            <a:xfrm>
              <a:off x="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6" name="Shape"/>
            <p:cNvSpPr/>
            <p:nvPr/>
          </p:nvSpPr>
          <p:spPr>
            <a:xfrm>
              <a:off x="13208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5" y="7359"/>
                  </a:moveTo>
                  <a:lnTo>
                    <a:pt x="13743" y="7359"/>
                  </a:lnTo>
                  <a:lnTo>
                    <a:pt x="13743" y="8833"/>
                  </a:lnTo>
                  <a:lnTo>
                    <a:pt x="12265" y="8833"/>
                  </a:lnTo>
                  <a:lnTo>
                    <a:pt x="12265" y="9816"/>
                  </a:lnTo>
                  <a:lnTo>
                    <a:pt x="13743" y="9816"/>
                  </a:lnTo>
                  <a:lnTo>
                    <a:pt x="13743" y="11283"/>
                  </a:lnTo>
                  <a:lnTo>
                    <a:pt x="14725" y="11283"/>
                  </a:lnTo>
                  <a:lnTo>
                    <a:pt x="14725" y="9816"/>
                  </a:lnTo>
                  <a:lnTo>
                    <a:pt x="16205" y="9816"/>
                  </a:lnTo>
                  <a:lnTo>
                    <a:pt x="16205" y="8833"/>
                  </a:lnTo>
                  <a:lnTo>
                    <a:pt x="14725" y="8833"/>
                  </a:lnTo>
                  <a:cubicBezTo>
                    <a:pt x="14725" y="8833"/>
                    <a:pt x="14725" y="7359"/>
                    <a:pt x="14725" y="7359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1" y="13495"/>
                    <a:pt x="8071" y="12919"/>
                  </a:cubicBezTo>
                  <a:cubicBezTo>
                    <a:pt x="8071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47" y="11723"/>
                  </a:lnTo>
                  <a:lnTo>
                    <a:pt x="9465" y="11929"/>
                  </a:lnTo>
                  <a:cubicBezTo>
                    <a:pt x="9624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40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5" y="8362"/>
                    <a:pt x="8574" y="8014"/>
                    <a:pt x="8754" y="7806"/>
                  </a:cubicBezTo>
                  <a:cubicBezTo>
                    <a:pt x="8864" y="7680"/>
                    <a:pt x="9006" y="7613"/>
                    <a:pt x="9164" y="7613"/>
                  </a:cubicBez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5" y="9596"/>
                    <a:pt x="9970" y="9809"/>
                  </a:cubicBezTo>
                  <a:cubicBezTo>
                    <a:pt x="9860" y="9935"/>
                    <a:pt x="9722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6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6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5"/>
                    <a:pt x="11386" y="8784"/>
                  </a:cubicBezTo>
                  <a:cubicBezTo>
                    <a:pt x="11386" y="8342"/>
                    <a:pt x="11262" y="7947"/>
                    <a:pt x="11050" y="7659"/>
                  </a:cubicBezTo>
                  <a:lnTo>
                    <a:pt x="11238" y="7659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5" y="6873"/>
                    <a:pt x="7345" y="7759"/>
                    <a:pt x="7345" y="8769"/>
                  </a:cubicBezTo>
                  <a:cubicBezTo>
                    <a:pt x="7345" y="9812"/>
                    <a:pt x="8109" y="10605"/>
                    <a:pt x="9137" y="10648"/>
                  </a:cubicBezTo>
                  <a:cubicBezTo>
                    <a:pt x="9121" y="10722"/>
                    <a:pt x="9113" y="10795"/>
                    <a:pt x="9113" y="10868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3" y="11309"/>
                    <a:pt x="6870" y="12161"/>
                    <a:pt x="6870" y="13167"/>
                  </a:cubicBezTo>
                  <a:cubicBezTo>
                    <a:pt x="6870" y="14071"/>
                    <a:pt x="7903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719" name="SELECTED."/>
          <p:cNvSpPr txBox="1"/>
          <p:nvPr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720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1" name="sarah-dorweiler-357959-unsplash.jpg"/>
          <p:cNvSpPr>
            <a:spLocks noGrp="1"/>
          </p:cNvSpPr>
          <p:nvPr>
            <p:ph type="pic" idx="14"/>
          </p:nvPr>
        </p:nvSpPr>
        <p:spPr>
          <a:xfrm>
            <a:off x="0" y="1778000"/>
            <a:ext cx="15240000" cy="1016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FC782C-0836-4CCF-9818-AEB656EF8CC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657348-64E7-4842-9CB0-ED80375B4FFF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5240000" cy="10160000"/>
          </a:xfrm>
          <a:custGeom>
            <a:avLst/>
            <a:gdLst>
              <a:gd name="connsiteX0" fmla="*/ 0 w 15240000"/>
              <a:gd name="connsiteY0" fmla="*/ 0 h 10160000"/>
              <a:gd name="connsiteX1" fmla="*/ 15240000 w 15240000"/>
              <a:gd name="connsiteY1" fmla="*/ 0 h 10160000"/>
              <a:gd name="connsiteX2" fmla="*/ 15240000 w 15240000"/>
              <a:gd name="connsiteY2" fmla="*/ 10160000 h 10160000"/>
              <a:gd name="connsiteX3" fmla="*/ 0 w 1524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0160000">
                <a:moveTo>
                  <a:pt x="0" y="0"/>
                </a:moveTo>
                <a:lnTo>
                  <a:pt x="15240000" y="0"/>
                </a:lnTo>
                <a:lnTo>
                  <a:pt x="15240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4A0F3961-5A1C-4FD1-B82E-5A73CAE010A8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6622339" y="7111814"/>
            <a:ext cx="4848623" cy="138551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F3F2312C-40CE-46EB-BD48-CA120B4B1391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6622339" y="6426857"/>
            <a:ext cx="48486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059C4DE6-1AB0-4B00-9843-3891294E8F6D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8724364" y="5229225"/>
            <a:ext cx="647701" cy="65629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4036105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Rectangle"/>
          <p:cNvSpPr/>
          <p:nvPr/>
        </p:nvSpPr>
        <p:spPr>
          <a:xfrm>
            <a:off x="0" y="-1"/>
            <a:ext cx="19812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0A2AE-BC61-4D37-97A2-A989C7BBB006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9811999" y="-1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702902A-0BB6-4474-ADE2-813620C88876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9811999" y="4571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4CBC92E-2874-48C2-A31B-43C2814082D5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9811999" y="9143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7B57E4CD-1C05-41A7-8685-5BC9EF526F23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2225531" y="1954628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921CC852-DA70-4CFC-BEF0-96C8BC68348A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3914676" y="269590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52464DE0-7708-47C2-97D2-FAFC06300003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4875534" y="2933671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BCA3E72C-8259-47A4-AD99-B423DDC5F06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4875534" y="2248713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F600EAE0-1706-45FF-A6EB-C85DC191ED4E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2225531" y="6021804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5" name="Title">
            <a:extLst>
              <a:ext uri="{FF2B5EF4-FFF2-40B4-BE49-F238E27FC236}">
                <a16:creationId xmlns:a16="http://schemas.microsoft.com/office/drawing/2014/main" id="{D5FC2D51-9517-4422-91B3-75A369A0995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3914676" y="6763083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7DA0B7A4-5A65-4043-A976-25F2449F5724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4875534" y="7000847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B3304961-ABC2-4BB1-8418-F9B6EC4C77D9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4875534" y="6315889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44D00A47-65CD-445A-B460-9792BE563C8A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2225531" y="10088980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DC985CB6-A0E5-4A79-BCDE-E5D9B222B02E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3914676" y="10830259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/>
              <a:t>+</a:t>
            </a:r>
            <a:endParaRPr lang="en-US"/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6030808D-8F9D-4195-AC55-89C6957D2ADF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4875534" y="11068023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8AC342ED-FA1A-4183-889E-BFCEB4CFA96C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4875534" y="10383065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Title">
            <a:extLst>
              <a:ext uri="{FF2B5EF4-FFF2-40B4-BE49-F238E27FC236}">
                <a16:creationId xmlns:a16="http://schemas.microsoft.com/office/drawing/2014/main" id="{F10277D6-94E5-451B-912F-12502D56AD9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300"/>
            <a:ext cx="7478015" cy="27336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05613588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B99D77-6938-4AB6-9337-5ADD9BA55B4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781373" y="3047999"/>
            <a:ext cx="12700001" cy="7620000"/>
          </a:xfrm>
          <a:custGeom>
            <a:avLst/>
            <a:gdLst>
              <a:gd name="connsiteX0" fmla="*/ 0 w 12700001"/>
              <a:gd name="connsiteY0" fmla="*/ 0 h 7620000"/>
              <a:gd name="connsiteX1" fmla="*/ 12700001 w 12700001"/>
              <a:gd name="connsiteY1" fmla="*/ 0 h 7620000"/>
              <a:gd name="connsiteX2" fmla="*/ 12700001 w 12700001"/>
              <a:gd name="connsiteY2" fmla="*/ 7620000 h 7620000"/>
              <a:gd name="connsiteX3" fmla="*/ 0 w 12700001"/>
              <a:gd name="connsiteY3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1" h="7620000">
                <a:moveTo>
                  <a:pt x="0" y="0"/>
                </a:moveTo>
                <a:lnTo>
                  <a:pt x="12700001" y="0"/>
                </a:lnTo>
                <a:lnTo>
                  <a:pt x="12700001" y="7620000"/>
                </a:lnTo>
                <a:lnTo>
                  <a:pt x="0" y="762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39D333CD-B4D6-484C-8A18-1FB371F58723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337116" y="5448300"/>
            <a:ext cx="796188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52757065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05F928A-63C9-4EBF-A3B2-386B6465778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2191999" y="1783555"/>
            <a:ext cx="5207133" cy="5074444"/>
          </a:xfrm>
          <a:custGeom>
            <a:avLst/>
            <a:gdLst>
              <a:gd name="connsiteX0" fmla="*/ 0 w 5207133"/>
              <a:gd name="connsiteY0" fmla="*/ 0 h 5074444"/>
              <a:gd name="connsiteX1" fmla="*/ 5207133 w 5207133"/>
              <a:gd name="connsiteY1" fmla="*/ 0 h 5074444"/>
              <a:gd name="connsiteX2" fmla="*/ 5207133 w 5207133"/>
              <a:gd name="connsiteY2" fmla="*/ 5074444 h 5074444"/>
              <a:gd name="connsiteX3" fmla="*/ 0 w 5207133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133" h="5074444">
                <a:moveTo>
                  <a:pt x="0" y="0"/>
                </a:moveTo>
                <a:lnTo>
                  <a:pt x="5207133" y="0"/>
                </a:lnTo>
                <a:lnTo>
                  <a:pt x="5207133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093B6B-9116-414C-8758-2B13DC075A1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7398999" y="6863555"/>
            <a:ext cx="5207132" cy="5074444"/>
          </a:xfrm>
          <a:custGeom>
            <a:avLst/>
            <a:gdLst>
              <a:gd name="connsiteX0" fmla="*/ 0 w 5207132"/>
              <a:gd name="connsiteY0" fmla="*/ 0 h 5074444"/>
              <a:gd name="connsiteX1" fmla="*/ 5207132 w 5207132"/>
              <a:gd name="connsiteY1" fmla="*/ 0 h 5074444"/>
              <a:gd name="connsiteX2" fmla="*/ 5207132 w 5207132"/>
              <a:gd name="connsiteY2" fmla="*/ 5074444 h 5074444"/>
              <a:gd name="connsiteX3" fmla="*/ 0 w 5207132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132" h="5074444">
                <a:moveTo>
                  <a:pt x="0" y="0"/>
                </a:moveTo>
                <a:lnTo>
                  <a:pt x="5207132" y="0"/>
                </a:lnTo>
                <a:lnTo>
                  <a:pt x="5207132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2BB40FE-E5AA-4A9E-810C-07FC07D713C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1141" y="3725331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E2C33084-DA5E-4CB1-A83F-FDCCB6A5EADD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802306" y="4818849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89561531-0A29-4E60-B612-542634D1D30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802306" y="4133891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172B839C-0EBD-4F21-9DD3-17C83CE76F3E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693318" y="28188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2FAF1FFC-2A69-454E-9BC3-7C97582537A6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2595174" y="9915407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44E8996D-F097-49F9-8506-7155CF5E06C3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2595174" y="923044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5" name="N">
            <a:extLst>
              <a:ext uri="{FF2B5EF4-FFF2-40B4-BE49-F238E27FC236}">
                <a16:creationId xmlns:a16="http://schemas.microsoft.com/office/drawing/2014/main" id="{A7AAC6FE-4258-4A5C-9B86-207D8CF5D97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4486186" y="79153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D64F5D4A-68FE-43E8-AA79-94802ADA8D7B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801141" y="7852011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D13360C4-CEFA-491C-8D7A-CEC829C24995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40030" y="7851373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BFB7CC3E-60F8-4CD0-B08B-21F04349B027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801141" y="9216354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113EBB76-F900-41D3-8AC2-CA18F9FEAD48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8940030" y="9215716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1809807064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0D57D9-0FE4-4E06-BBB8-55A8CA31760E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E5BEB266-D91E-4134-8AB3-04BEC38B40A1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6093132" y="862573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72734794-C06C-4B0E-9548-124B055BFBF7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6282237" y="4275507"/>
            <a:ext cx="4011526" cy="346772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21574033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A27E8-BCD0-46FE-954B-F8011AEF4CCF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77679985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">
            <a:extLst>
              <a:ext uri="{FF2B5EF4-FFF2-40B4-BE49-F238E27FC236}">
                <a16:creationId xmlns:a16="http://schemas.microsoft.com/office/drawing/2014/main" id="{3691016A-DD71-4E87-9435-466E84CB770E}"/>
              </a:ext>
            </a:extLst>
          </p:cNvPr>
          <p:cNvSpPr/>
          <p:nvPr userDrawn="1"/>
        </p:nvSpPr>
        <p:spPr>
          <a:xfrm>
            <a:off x="7429500" y="5334000"/>
            <a:ext cx="9525000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73B1B18-42DC-435D-9728-372560D65D98}"/>
              </a:ext>
            </a:extLst>
          </p:cNvPr>
          <p:cNvSpPr/>
          <p:nvPr userDrawn="1"/>
        </p:nvSpPr>
        <p:spPr>
          <a:xfrm flipV="1">
            <a:off x="12198350" y="3827925"/>
            <a:ext cx="0" cy="1028073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FBD4704A-EECD-44F0-BC0A-83AAC094A071}"/>
              </a:ext>
            </a:extLst>
          </p:cNvPr>
          <p:cNvSpPr/>
          <p:nvPr userDrawn="1"/>
        </p:nvSpPr>
        <p:spPr>
          <a:xfrm flipV="1">
            <a:off x="12204700" y="8860001"/>
            <a:ext cx="0" cy="1031943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6D4C75BE-7F16-4924-8623-F72D6DAF54C8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8012386" y="2470299"/>
            <a:ext cx="835923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D4591B-FAED-4CB6-A05D-80183381A6E0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8012386" y="1785342"/>
            <a:ext cx="835923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8CC8361D-DDA2-49AB-AE15-75B244736D25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8012386" y="11057992"/>
            <a:ext cx="8359228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5577FAA8-BC04-42E3-B55E-7A2BA51EAB0B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8012386" y="10373035"/>
            <a:ext cx="835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18B3723C-0C1E-4EF1-B2ED-5BFAB5AC51C7}"/>
              </a:ext>
            </a:extLst>
          </p:cNvPr>
          <p:cNvSpPr txBox="1">
            <a:spLocks noGrp="1"/>
          </p:cNvSpPr>
          <p:nvPr>
            <p:ph type="body" sz="quarter" idx="152" hasCustomPrompt="1"/>
          </p:nvPr>
        </p:nvSpPr>
        <p:spPr>
          <a:xfrm>
            <a:off x="8012386" y="6753807"/>
            <a:ext cx="8359228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8580A39-3B25-426E-94CF-35C421B505C8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8012386" y="6068850"/>
            <a:ext cx="835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25285426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E02644-CB93-4883-9768-0DA2E2E024F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24384000" cy="13716001"/>
          </a:xfrm>
          <a:custGeom>
            <a:avLst/>
            <a:gdLst>
              <a:gd name="connsiteX0" fmla="*/ 0 w 24384000"/>
              <a:gd name="connsiteY0" fmla="*/ 0 h 13716001"/>
              <a:gd name="connsiteX1" fmla="*/ 24384000 w 24384000"/>
              <a:gd name="connsiteY1" fmla="*/ 0 h 13716001"/>
              <a:gd name="connsiteX2" fmla="*/ 24384000 w 24384000"/>
              <a:gd name="connsiteY2" fmla="*/ 13716001 h 13716001"/>
              <a:gd name="connsiteX3" fmla="*/ 0 w 24384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1">
                <a:moveTo>
                  <a:pt x="0" y="0"/>
                </a:moveTo>
                <a:lnTo>
                  <a:pt x="24384000" y="0"/>
                </a:lnTo>
                <a:lnTo>
                  <a:pt x="24384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367540203"/>
      </p:ext>
    </p:extLst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E02644-CB93-4883-9768-0DA2E2E024F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24384000" cy="13716001"/>
          </a:xfrm>
          <a:custGeom>
            <a:avLst/>
            <a:gdLst>
              <a:gd name="connsiteX0" fmla="*/ 0 w 24384000"/>
              <a:gd name="connsiteY0" fmla="*/ 0 h 13716001"/>
              <a:gd name="connsiteX1" fmla="*/ 24384000 w 24384000"/>
              <a:gd name="connsiteY1" fmla="*/ 0 h 13716001"/>
              <a:gd name="connsiteX2" fmla="*/ 24384000 w 24384000"/>
              <a:gd name="connsiteY2" fmla="*/ 13716001 h 13716001"/>
              <a:gd name="connsiteX3" fmla="*/ 0 w 24384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1">
                <a:moveTo>
                  <a:pt x="0" y="0"/>
                </a:moveTo>
                <a:lnTo>
                  <a:pt x="24384000" y="0"/>
                </a:lnTo>
                <a:lnTo>
                  <a:pt x="24384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C6E449F4-07E1-4BA9-B956-DCC5F1CFC59E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8893820" y="7006383"/>
            <a:ext cx="659636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E65B6FF-87AA-4856-988D-A0221FA2B86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777999" y="4318000"/>
            <a:ext cx="20828000" cy="5080000"/>
          </a:xfrm>
          <a:custGeom>
            <a:avLst/>
            <a:gdLst>
              <a:gd name="connsiteX0" fmla="*/ 0 w 20828000"/>
              <a:gd name="connsiteY0" fmla="*/ 0 h 5080000"/>
              <a:gd name="connsiteX1" fmla="*/ 20828000 w 20828000"/>
              <a:gd name="connsiteY1" fmla="*/ 0 h 5080000"/>
              <a:gd name="connsiteX2" fmla="*/ 20828000 w 20828000"/>
              <a:gd name="connsiteY2" fmla="*/ 5080000 h 5080000"/>
              <a:gd name="connsiteX3" fmla="*/ 0 w 20828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0" h="5080000">
                <a:moveTo>
                  <a:pt x="0" y="0"/>
                </a:moveTo>
                <a:lnTo>
                  <a:pt x="20828000" y="0"/>
                </a:lnTo>
                <a:lnTo>
                  <a:pt x="20828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89B8A6D3-FBDB-409D-A934-9A557031EE7C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8893820" y="6321425"/>
            <a:ext cx="659636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01390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1CB50A36-69F5-47C3-B048-6B44E23197B2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8611D94-006B-48B6-BFC3-103022801BA4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668274" y="5448300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D4D09D47-486A-48D7-9094-6EB5838188BB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9727567" y="463749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8C12C22-FB5B-4F17-A94C-31969BADE9D4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9727567" y="395253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FAF3E5FA-7FD2-4734-9DE5-4B7442EEC99A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17855567" y="463749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5111D46-C489-4ECA-AB86-A85AA680F6FA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855567" y="395253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65DEFC21-0DF8-4B6B-9011-4518D3C38766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9727567" y="960001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CE170F4E-A673-425F-8DEE-6E58BDB5E456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9727567" y="891506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FF9FBD7A-6478-47C2-8D81-C0859CDBE767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7855567" y="960001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FBED009C-20AB-4A32-8ADC-7A6368511E8E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855567" y="891506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6BF7C0F5-E28D-4A7B-9D26-F4A57C178D29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1872988" y="262813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F9DE0212-B44D-4D00-B256-5C0680861F46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20002574" y="262813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4335CB3A-D869-42CF-B1D4-C50DA4A5EFCB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1877750" y="75974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748D5168-FE6B-4C0E-9BB6-801422F8B3EB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20007336" y="75974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30280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4E92A24F-7935-4800-9C44-B8F2E124BD93}"/>
              </a:ext>
            </a:extLst>
          </p:cNvPr>
          <p:cNvSpPr/>
          <p:nvPr userDrawn="1"/>
        </p:nvSpPr>
        <p:spPr>
          <a:xfrm>
            <a:off x="9334500" y="4000500"/>
            <a:ext cx="5715000" cy="5715000"/>
          </a:xfrm>
          <a:prstGeom prst="roundRect">
            <a:avLst>
              <a:gd name="adj" fmla="val 1778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354C640C-81F9-4A59-BDD3-2A941DA27C53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9727567" y="712147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213203E-0E89-403B-858D-4DD40FD18A6C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9727567" y="643652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N">
            <a:extLst>
              <a:ext uri="{FF2B5EF4-FFF2-40B4-BE49-F238E27FC236}">
                <a16:creationId xmlns:a16="http://schemas.microsoft.com/office/drawing/2014/main" id="{A696E704-033E-4424-AE0F-55BBEC4C4F26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1872988" y="510934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B9450B2C-00E3-43E2-9AD1-EF9A98EF86CE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81571" y="7111953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DF376EEC-BE57-4B39-9DC4-FA6DE45366E7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81571" y="6426996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1F513AA3-7633-428B-A490-DD88E9D8C822}"/>
              </a:ext>
            </a:extLst>
          </p:cNvPr>
          <p:cNvSpPr txBox="1">
            <a:spLocks noGrp="1"/>
          </p:cNvSpPr>
          <p:nvPr>
            <p:ph type="body" sz="quarter" idx="152" hasCustomPrompt="1"/>
          </p:nvPr>
        </p:nvSpPr>
        <p:spPr>
          <a:xfrm>
            <a:off x="17673563" y="711195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4D6F1C5-DF06-4109-AADF-13E9B3418A6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7673563" y="642699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E0CA58F5-B434-4263-94CD-2BD12291BE7B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925328" y="510934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38B12FB3-1113-44D8-BD3A-944B698B93F7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9629872" y="526766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095577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1BD7F3-1A3B-4128-8F6C-10CB2DBE7EE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88113" y="0"/>
            <a:ext cx="15895886" cy="13716001"/>
          </a:xfrm>
          <a:custGeom>
            <a:avLst/>
            <a:gdLst>
              <a:gd name="connsiteX0" fmla="*/ 0 w 15895886"/>
              <a:gd name="connsiteY0" fmla="*/ 0 h 13716001"/>
              <a:gd name="connsiteX1" fmla="*/ 15895886 w 15895886"/>
              <a:gd name="connsiteY1" fmla="*/ 0 h 13716001"/>
              <a:gd name="connsiteX2" fmla="*/ 15895886 w 15895886"/>
              <a:gd name="connsiteY2" fmla="*/ 13716001 h 13716001"/>
              <a:gd name="connsiteX3" fmla="*/ 0 w 1589588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5886" h="13716001">
                <a:moveTo>
                  <a:pt x="0" y="0"/>
                </a:moveTo>
                <a:lnTo>
                  <a:pt x="15895886" y="0"/>
                </a:lnTo>
                <a:lnTo>
                  <a:pt x="1589588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92381049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1BD7F3-1A3B-4128-8F6C-10CB2DBE7EE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88113" y="0"/>
            <a:ext cx="15895886" cy="13716001"/>
          </a:xfrm>
          <a:custGeom>
            <a:avLst/>
            <a:gdLst>
              <a:gd name="connsiteX0" fmla="*/ 0 w 15895886"/>
              <a:gd name="connsiteY0" fmla="*/ 0 h 13716001"/>
              <a:gd name="connsiteX1" fmla="*/ 15895886 w 15895886"/>
              <a:gd name="connsiteY1" fmla="*/ 0 h 13716001"/>
              <a:gd name="connsiteX2" fmla="*/ 15895886 w 15895886"/>
              <a:gd name="connsiteY2" fmla="*/ 13716001 h 13716001"/>
              <a:gd name="connsiteX3" fmla="*/ 0 w 1589588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5886" h="13716001">
                <a:moveTo>
                  <a:pt x="0" y="0"/>
                </a:moveTo>
                <a:lnTo>
                  <a:pt x="15895886" y="0"/>
                </a:lnTo>
                <a:lnTo>
                  <a:pt x="1589588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F1CBB1BC-8116-4180-9A9A-6258114281A5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81373" y="4630125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1F2B995-8F1B-4718-A1BE-106F9074F1EA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81373" y="3945168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N">
            <a:extLst>
              <a:ext uri="{FF2B5EF4-FFF2-40B4-BE49-F238E27FC236}">
                <a16:creationId xmlns:a16="http://schemas.microsoft.com/office/drawing/2014/main" id="{4A154A62-942C-4B56-9BF1-19F815D9E01C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925130" y="26275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AA6D9EAE-70E4-43F8-82A9-DAD503C62274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81373" y="9602175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558790F-FE85-4D72-A5EE-957DE51D9B57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81373" y="8917218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573C2BB-CF8F-4659-80CD-415C1B1BC7AC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3925130" y="775196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390621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34600" y="12824354"/>
            <a:ext cx="659475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B71B37-9392-42A3-8869-38B3B442DAB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7" y="-1"/>
            <a:ext cx="6096002" cy="13716001"/>
          </a:xfrm>
          <a:custGeom>
            <a:avLst/>
            <a:gdLst>
              <a:gd name="connsiteX0" fmla="*/ 0 w 6096002"/>
              <a:gd name="connsiteY0" fmla="*/ 0 h 13716001"/>
              <a:gd name="connsiteX1" fmla="*/ 6096002 w 6096002"/>
              <a:gd name="connsiteY1" fmla="*/ 0 h 13716001"/>
              <a:gd name="connsiteX2" fmla="*/ 6096002 w 6096002"/>
              <a:gd name="connsiteY2" fmla="*/ 13716001 h 13716001"/>
              <a:gd name="connsiteX3" fmla="*/ 0 w 6096002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13716001">
                <a:moveTo>
                  <a:pt x="0" y="0"/>
                </a:moveTo>
                <a:lnTo>
                  <a:pt x="6096002" y="0"/>
                </a:lnTo>
                <a:lnTo>
                  <a:pt x="6096002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35F7B6-45C0-4BB9-8C26-EC43E95C866D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8288000" y="0"/>
            <a:ext cx="6096000" cy="13716001"/>
          </a:xfrm>
          <a:custGeom>
            <a:avLst/>
            <a:gdLst>
              <a:gd name="connsiteX0" fmla="*/ 0 w 6096000"/>
              <a:gd name="connsiteY0" fmla="*/ 0 h 13716001"/>
              <a:gd name="connsiteX1" fmla="*/ 6096000 w 6096000"/>
              <a:gd name="connsiteY1" fmla="*/ 0 h 13716001"/>
              <a:gd name="connsiteX2" fmla="*/ 6096000 w 6096000"/>
              <a:gd name="connsiteY2" fmla="*/ 13716001 h 13716001"/>
              <a:gd name="connsiteX3" fmla="*/ 0 w 6096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3716001">
                <a:moveTo>
                  <a:pt x="0" y="0"/>
                </a:moveTo>
                <a:lnTo>
                  <a:pt x="6096000" y="0"/>
                </a:lnTo>
                <a:lnTo>
                  <a:pt x="6096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6896195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B71B37-9392-42A3-8869-38B3B442DAB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7" y="-1"/>
            <a:ext cx="6096002" cy="13716001"/>
          </a:xfrm>
          <a:custGeom>
            <a:avLst/>
            <a:gdLst>
              <a:gd name="connsiteX0" fmla="*/ 0 w 6096002"/>
              <a:gd name="connsiteY0" fmla="*/ 0 h 13716001"/>
              <a:gd name="connsiteX1" fmla="*/ 6096002 w 6096002"/>
              <a:gd name="connsiteY1" fmla="*/ 0 h 13716001"/>
              <a:gd name="connsiteX2" fmla="*/ 6096002 w 6096002"/>
              <a:gd name="connsiteY2" fmla="*/ 13716001 h 13716001"/>
              <a:gd name="connsiteX3" fmla="*/ 0 w 6096002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13716001">
                <a:moveTo>
                  <a:pt x="0" y="0"/>
                </a:moveTo>
                <a:lnTo>
                  <a:pt x="6096002" y="0"/>
                </a:lnTo>
                <a:lnTo>
                  <a:pt x="6096002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35F7B6-45C0-4BB9-8C26-EC43E95C866D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8288000" y="0"/>
            <a:ext cx="6096000" cy="13716001"/>
          </a:xfrm>
          <a:custGeom>
            <a:avLst/>
            <a:gdLst>
              <a:gd name="connsiteX0" fmla="*/ 0 w 6096000"/>
              <a:gd name="connsiteY0" fmla="*/ 0 h 13716001"/>
              <a:gd name="connsiteX1" fmla="*/ 6096000 w 6096000"/>
              <a:gd name="connsiteY1" fmla="*/ 0 h 13716001"/>
              <a:gd name="connsiteX2" fmla="*/ 6096000 w 6096000"/>
              <a:gd name="connsiteY2" fmla="*/ 13716001 h 13716001"/>
              <a:gd name="connsiteX3" fmla="*/ 0 w 6096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3716001">
                <a:moveTo>
                  <a:pt x="0" y="0"/>
                </a:moveTo>
                <a:lnTo>
                  <a:pt x="6096000" y="0"/>
                </a:lnTo>
                <a:lnTo>
                  <a:pt x="6096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10ECACD-8D93-4861-88C6-54ED00000C6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2745780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DEA9C6A8-FD19-4C87-B35C-F7BC999BA8CB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6504981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F36FE89A-3687-40F6-8189-C5BBD1E860AA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69781" y="9447510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F713CD18-815B-407C-84E4-87384E72ABA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70757" y="9447510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F476574-448D-4020-9388-BE9B78F76931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70757" y="8850089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467C730C-FF7B-4089-B8DB-19A87C148C9B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43299" y="8846377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3F44159B-E113-4F23-B3A3-6C9019359DA0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769781" y="1079280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E8463508-0BDE-43DD-A085-3744D3FC7B55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770757" y="1079280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79D313E2-35FC-48B1-A4CD-935135579F0F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70757" y="1019538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D1DD7D9-787F-4ED1-A80A-4C3A27E95C71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43299" y="1019167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68185082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0601B0D2-CC50-46C7-9F69-B547A98B4DD7}"/>
              </a:ext>
            </a:extLst>
          </p:cNvPr>
          <p:cNvSpPr/>
          <p:nvPr userDrawn="1"/>
        </p:nvSpPr>
        <p:spPr>
          <a:xfrm>
            <a:off x="15997063" y="6941265"/>
            <a:ext cx="4064001" cy="4064001"/>
          </a:xfrm>
          <a:prstGeom prst="roundRect">
            <a:avLst>
              <a:gd name="adj" fmla="val 1652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7B1C1F07-4846-48C5-AD65-7DB21B7216E2}"/>
              </a:ext>
            </a:extLst>
          </p:cNvPr>
          <p:cNvSpPr/>
          <p:nvPr userDrawn="1"/>
        </p:nvSpPr>
        <p:spPr>
          <a:xfrm>
            <a:off x="10160000" y="2852502"/>
            <a:ext cx="4064000" cy="4064001"/>
          </a:xfrm>
          <a:prstGeom prst="roundRect">
            <a:avLst>
              <a:gd name="adj" fmla="val 1652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B50FD2A9-D8FE-455B-A0BB-08F9AA275A89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4700003" y="5566790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ABFE3207-02BC-4ADB-816C-D721FCCA51E1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4700003" y="4881833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FCAF0A33-DA46-423F-8653-BC720452F642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6034336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9A04CE3C-912F-41AC-969A-AE782FD2D1A3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1877750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5398C62F-ABDF-4F3B-BB33-5B4095F0074B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711637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D4F67A3D-0479-4A7F-8213-99B8660A1BEF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6034336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3C7DCDC2-A72F-4D1B-BF67-D2011E9260E1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1877750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92445BF1-F17E-4DCD-8C62-A073FF5580FC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711637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3991D23-A2E6-4303-B842-D21348D9A8BC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10537067" y="5571553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4A1D49D-38E5-4CCE-9189-8B486EE89CD9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0537067" y="488659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C47BB01F-6F1D-456A-A5E7-AF3065277D57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6374131" y="5571553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BD261F14-EF52-4E03-AB3F-1BE2FC8D8CFD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6374131" y="488659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Double Click to edit text">
            <a:extLst>
              <a:ext uri="{FF2B5EF4-FFF2-40B4-BE49-F238E27FC236}">
                <a16:creationId xmlns:a16="http://schemas.microsoft.com/office/drawing/2014/main" id="{3C8722EB-B883-46C9-BB88-2D9EDEF9075A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4700003" y="965823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6" name="Title">
            <a:extLst>
              <a:ext uri="{FF2B5EF4-FFF2-40B4-BE49-F238E27FC236}">
                <a16:creationId xmlns:a16="http://schemas.microsoft.com/office/drawing/2014/main" id="{F92B8DAE-FC9C-4E91-B23E-7FFED1ED448A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4700003" y="897328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Double Click to edit text">
            <a:extLst>
              <a:ext uri="{FF2B5EF4-FFF2-40B4-BE49-F238E27FC236}">
                <a16:creationId xmlns:a16="http://schemas.microsoft.com/office/drawing/2014/main" id="{D74140E8-9AC5-4382-9EF7-231BAB5DD4AE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0537067" y="9658239"/>
            <a:ext cx="332115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65B9D0F7-0F09-4808-92C9-D5084B75CB52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0537067" y="8973282"/>
            <a:ext cx="33211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Double Click to edit text">
            <a:extLst>
              <a:ext uri="{FF2B5EF4-FFF2-40B4-BE49-F238E27FC236}">
                <a16:creationId xmlns:a16="http://schemas.microsoft.com/office/drawing/2014/main" id="{5694A9C0-F188-4F5C-9E68-8B8CE16F0FDB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6373987" y="9658239"/>
            <a:ext cx="332115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3390FBB5-00E3-46CD-8AA4-BD065ABA62D5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6373987" y="8973282"/>
            <a:ext cx="33211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725445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75F4EA3B-0EF0-4F1B-A575-A47499A516AA}"/>
              </a:ext>
            </a:extLst>
          </p:cNvPr>
          <p:cNvSpPr/>
          <p:nvPr userDrawn="1"/>
        </p:nvSpPr>
        <p:spPr>
          <a:xfrm>
            <a:off x="6869236" y="0"/>
            <a:ext cx="17514764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D59469DE-EF04-415C-B3C9-F06C86D9FA49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73564" y="4532308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A0602D61-113E-43BD-B1DE-62C436202875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73564" y="3847351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N">
            <a:extLst>
              <a:ext uri="{FF2B5EF4-FFF2-40B4-BE49-F238E27FC236}">
                <a16:creationId xmlns:a16="http://schemas.microsoft.com/office/drawing/2014/main" id="{2C50CEA3-59F7-497A-9669-9A144AE385F9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119453" y="252322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1F750CAE-A622-4447-9169-3F0F48A0AFAF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73564" y="7616195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A4AFE1E-1979-4DFB-BB29-7B97E1F4D0D6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73564" y="6931238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0FB1F21B-A6F7-4CA9-B39D-E753FA2BAD66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3119453" y="560711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F292567E-1DF2-4E81-81BC-1520FC7E3539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773564" y="10694675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531B9F97-8CBF-438C-8F0E-08AF4845A98F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73564" y="10009718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EAD0C4D9-9398-4522-93F9-EDECAB8C609E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3119453" y="868559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031D3D3F-8975-4346-96EE-B5549B9AD3D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472676" y="4279899"/>
            <a:ext cx="6817437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9571C68F-4910-4275-A01B-C203AD1A1F2C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464094" y="8039100"/>
            <a:ext cx="9069104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0307767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4C978EA-8BB8-4190-B432-8F052DDD6DB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805566" y="0"/>
            <a:ext cx="8386368" cy="13716001"/>
          </a:xfrm>
          <a:custGeom>
            <a:avLst/>
            <a:gdLst>
              <a:gd name="connsiteX0" fmla="*/ 0 w 8386368"/>
              <a:gd name="connsiteY0" fmla="*/ 0 h 13716001"/>
              <a:gd name="connsiteX1" fmla="*/ 8386368 w 8386368"/>
              <a:gd name="connsiteY1" fmla="*/ 0 h 13716001"/>
              <a:gd name="connsiteX2" fmla="*/ 8386368 w 8386368"/>
              <a:gd name="connsiteY2" fmla="*/ 13716001 h 13716001"/>
              <a:gd name="connsiteX3" fmla="*/ 0 w 8386368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8" h="13716001">
                <a:moveTo>
                  <a:pt x="0" y="0"/>
                </a:moveTo>
                <a:lnTo>
                  <a:pt x="8386368" y="0"/>
                </a:lnTo>
                <a:lnTo>
                  <a:pt x="8386368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10427738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0C50DC54-1026-4819-B5EC-5ACF528CC915}"/>
              </a:ext>
            </a:extLst>
          </p:cNvPr>
          <p:cNvSpPr/>
          <p:nvPr userDrawn="1"/>
        </p:nvSpPr>
        <p:spPr>
          <a:xfrm>
            <a:off x="0" y="0"/>
            <a:ext cx="3805569" cy="137160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195AE885-9A98-4CF3-8D60-63F0FEC18D44}"/>
              </a:ext>
            </a:extLst>
          </p:cNvPr>
          <p:cNvSpPr txBox="1"/>
          <p:nvPr userDrawn="1"/>
        </p:nvSpPr>
        <p:spPr>
          <a:xfrm>
            <a:off x="1202572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4C978EA-8BB8-4190-B432-8F052DDD6DB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805566" y="0"/>
            <a:ext cx="8386368" cy="13716001"/>
          </a:xfrm>
          <a:custGeom>
            <a:avLst/>
            <a:gdLst>
              <a:gd name="connsiteX0" fmla="*/ 0 w 8386368"/>
              <a:gd name="connsiteY0" fmla="*/ 0 h 13716001"/>
              <a:gd name="connsiteX1" fmla="*/ 8386368 w 8386368"/>
              <a:gd name="connsiteY1" fmla="*/ 0 h 13716001"/>
              <a:gd name="connsiteX2" fmla="*/ 8386368 w 8386368"/>
              <a:gd name="connsiteY2" fmla="*/ 13716001 h 13716001"/>
              <a:gd name="connsiteX3" fmla="*/ 0 w 8386368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8" h="13716001">
                <a:moveTo>
                  <a:pt x="0" y="0"/>
                </a:moveTo>
                <a:lnTo>
                  <a:pt x="8386368" y="0"/>
                </a:lnTo>
                <a:lnTo>
                  <a:pt x="8386368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23A8406E-1ABD-48C1-964D-A9562026A82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306136" y="2737313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93EBEE06-AF3A-4F21-9FBA-D2FF451C52D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306136" y="6496514"/>
            <a:ext cx="8307885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0E4ED6D0-D229-45B0-A233-A97442D8015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94544" y="943904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F0F2B6C1-02EC-45FC-B8BB-2F206B361747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95520" y="943904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BF3B403A-C491-4E17-AD02-6E7DADED4FBB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95520" y="884162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62143CB-FBD8-44C1-8F46-80758BC08DC5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8062" y="88379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6F8B0B6D-0FAD-4605-BBCA-3C12CA515963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94544" y="10784336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65FF6113-97C7-4DA5-A393-CC21B6598BC6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4295520" y="10784336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6A3FFD50-90E6-46D2-9044-A4CEBA4F27A1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95520" y="10186915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D6E66020-EB15-4B5D-AE31-D1B26DB94E4A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8062" y="101832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092E5462-69E1-46CE-A84A-40F8E931056A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95520" y="10785243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858891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C1F277-5C1B-4562-ACCF-F643CF0A5414}"/>
              </a:ext>
            </a:extLst>
          </p:cNvPr>
          <p:cNvSpPr/>
          <p:nvPr userDrawn="1"/>
        </p:nvSpPr>
        <p:spPr>
          <a:xfrm>
            <a:off x="12192000" y="0"/>
            <a:ext cx="12192000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1ABBAD6F-894C-4753-AF7F-10F1E3A677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80397" y="66726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49">
            <a:extLst>
              <a:ext uri="{FF2B5EF4-FFF2-40B4-BE49-F238E27FC236}">
                <a16:creationId xmlns:a16="http://schemas.microsoft.com/office/drawing/2014/main" id="{7E155EB4-BA61-4052-A697-667BEFCB42E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81373" y="6672677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F6FA4828-6A9E-4D84-B270-23A47CA1EB56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81373" y="60752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6FCA31D8-17B7-4EA0-8F14-8EC300CC5C80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53915" y="60715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8" name="Text Placeholder 47">
            <a:extLst>
              <a:ext uri="{FF2B5EF4-FFF2-40B4-BE49-F238E27FC236}">
                <a16:creationId xmlns:a16="http://schemas.microsoft.com/office/drawing/2014/main" id="{39CE8507-B0DD-4D18-A1E3-3675451610D4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1780397" y="80188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D03835D1-5E56-4B3A-871E-D59EC252A6CB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1781373" y="8018877"/>
            <a:ext cx="707052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A59C97A4-2964-4EF7-BFE1-8582B028632C}"/>
              </a:ext>
            </a:extLst>
          </p:cNvPr>
          <p:cNvSpPr txBox="1">
            <a:spLocks noGrp="1"/>
          </p:cNvSpPr>
          <p:nvPr>
            <p:ph type="body" sz="quarter" idx="131" hasCustomPrompt="1"/>
          </p:nvPr>
        </p:nvSpPr>
        <p:spPr>
          <a:xfrm>
            <a:off x="1781373" y="74214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DC38AB98-8F1A-4101-95FD-9D0BBEFD508B}"/>
              </a:ext>
            </a:extLst>
          </p:cNvPr>
          <p:cNvSpPr txBox="1">
            <a:spLocks noGrp="1"/>
          </p:cNvSpPr>
          <p:nvPr>
            <p:ph type="body" sz="quarter" idx="132" hasCustomPrompt="1"/>
          </p:nvPr>
        </p:nvSpPr>
        <p:spPr>
          <a:xfrm>
            <a:off x="8953915" y="74177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2" name="Text Placeholder 47">
            <a:extLst>
              <a:ext uri="{FF2B5EF4-FFF2-40B4-BE49-F238E27FC236}">
                <a16:creationId xmlns:a16="http://schemas.microsoft.com/office/drawing/2014/main" id="{DB9ABB07-EA12-4092-9F9F-C5E4E354BE34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780397" y="93650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9">
            <a:extLst>
              <a:ext uri="{FF2B5EF4-FFF2-40B4-BE49-F238E27FC236}">
                <a16:creationId xmlns:a16="http://schemas.microsoft.com/office/drawing/2014/main" id="{B6BDA725-B8BC-43CC-A20A-F06B2DB73E59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1781373" y="9365077"/>
            <a:ext cx="238422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C45449A7-C320-4912-9881-1FBC6068FEFB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781373" y="87676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054B2BED-69C6-463C-B2ED-37FA8F54E9A9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8953915" y="87639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C3826EFF-658F-434E-9DC5-BEDC7706F1F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0398" y="4223320"/>
            <a:ext cx="6796206" cy="889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07014BAD-8E0E-4CD9-9A71-CE329B8F94CE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4324136" y="564565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C578E405-AE6F-4ED3-BFA4-77B7FA82B78A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4324136" y="496070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9" name="N">
            <a:extLst>
              <a:ext uri="{FF2B5EF4-FFF2-40B4-BE49-F238E27FC236}">
                <a16:creationId xmlns:a16="http://schemas.microsoft.com/office/drawing/2014/main" id="{64D0FF91-4D48-474A-A885-E827DE8FB615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15658469" y="364134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6C5D0731-5F20-44D5-A8C6-461B9FD6A869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8941999" y="5647395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1E1BA258-FC03-4937-90B8-815545AFE68A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8941999" y="4962438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N">
            <a:extLst>
              <a:ext uri="{FF2B5EF4-FFF2-40B4-BE49-F238E27FC236}">
                <a16:creationId xmlns:a16="http://schemas.microsoft.com/office/drawing/2014/main" id="{3AE4AA2C-6399-4960-97BA-908E09A896EB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20276332" y="364307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D7FBE7D1-4B1C-4611-B387-94AFCB2ACC43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4324135" y="9587922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693E88A3-928F-41A9-BC38-F00537F742D1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4324135" y="8902965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N">
            <a:extLst>
              <a:ext uri="{FF2B5EF4-FFF2-40B4-BE49-F238E27FC236}">
                <a16:creationId xmlns:a16="http://schemas.microsoft.com/office/drawing/2014/main" id="{2E554DD9-80D1-4CE3-891C-75FE47F1787C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15658468" y="75836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FF6964AC-7BA6-4078-B08F-B211BCF34997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8942000" y="9581572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E06E85C0-E717-4AE4-A5DD-CEC3D2BC207C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8942000" y="8896615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2" name="N">
            <a:extLst>
              <a:ext uri="{FF2B5EF4-FFF2-40B4-BE49-F238E27FC236}">
                <a16:creationId xmlns:a16="http://schemas.microsoft.com/office/drawing/2014/main" id="{FFDAEE30-D363-4636-80BE-C12FB6695105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20276333" y="757725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557024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1D41CFF-5075-4242-997D-3A547722A20A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48768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ABEADA0-CF72-4A98-864A-345D06FECBC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9143999"/>
            <a:ext cx="4876801" cy="4572000"/>
          </a:xfrm>
          <a:custGeom>
            <a:avLst/>
            <a:gdLst>
              <a:gd name="connsiteX0" fmla="*/ 0 w 4876801"/>
              <a:gd name="connsiteY0" fmla="*/ 0 h 4572000"/>
              <a:gd name="connsiteX1" fmla="*/ 4876801 w 4876801"/>
              <a:gd name="connsiteY1" fmla="*/ 0 h 4572000"/>
              <a:gd name="connsiteX2" fmla="*/ 4876801 w 4876801"/>
              <a:gd name="connsiteY2" fmla="*/ 4572000 h 4572000"/>
              <a:gd name="connsiteX3" fmla="*/ 0 w 4876801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572000">
                <a:moveTo>
                  <a:pt x="0" y="0"/>
                </a:moveTo>
                <a:lnTo>
                  <a:pt x="4876801" y="0"/>
                </a:lnTo>
                <a:lnTo>
                  <a:pt x="4876801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2B98AE1-1457-46CF-95D5-E047102D14B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6304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E96C589-336C-4491-9614-25FC0AE60B76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97535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80EA92A-B5E4-48C5-AC07-FC793F108C7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95071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21425356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">
            <a:extLst>
              <a:ext uri="{FF2B5EF4-FFF2-40B4-BE49-F238E27FC236}">
                <a16:creationId xmlns:a16="http://schemas.microsoft.com/office/drawing/2014/main" id="{17548A29-261D-4245-8CD0-4B318505009F}"/>
              </a:ext>
            </a:extLst>
          </p:cNvPr>
          <p:cNvSpPr txBox="1"/>
          <p:nvPr userDrawn="1"/>
        </p:nvSpPr>
        <p:spPr>
          <a:xfrm>
            <a:off x="11871400" y="5105923"/>
            <a:ext cx="641201" cy="87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r>
              <a:rPr lang="en-US"/>
              <a:t>N</a:t>
            </a:r>
            <a:endParaRPr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1D41CFF-5075-4242-997D-3A547722A20A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48768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ABEADA0-CF72-4A98-864A-345D06FECBC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9143999"/>
            <a:ext cx="4876801" cy="4572000"/>
          </a:xfrm>
          <a:custGeom>
            <a:avLst/>
            <a:gdLst>
              <a:gd name="connsiteX0" fmla="*/ 0 w 4876801"/>
              <a:gd name="connsiteY0" fmla="*/ 0 h 4572000"/>
              <a:gd name="connsiteX1" fmla="*/ 4876801 w 4876801"/>
              <a:gd name="connsiteY1" fmla="*/ 0 h 4572000"/>
              <a:gd name="connsiteX2" fmla="*/ 4876801 w 4876801"/>
              <a:gd name="connsiteY2" fmla="*/ 4572000 h 4572000"/>
              <a:gd name="connsiteX3" fmla="*/ 0 w 4876801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572000">
                <a:moveTo>
                  <a:pt x="0" y="0"/>
                </a:moveTo>
                <a:lnTo>
                  <a:pt x="4876801" y="0"/>
                </a:lnTo>
                <a:lnTo>
                  <a:pt x="4876801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2B98AE1-1457-46CF-95D5-E047102D14B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6304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E96C589-336C-4491-9614-25FC0AE60B76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97535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80EA92A-B5E4-48C5-AC07-FC793F108C7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95071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C1EEB78C-A9C0-4F0D-952C-92015AA77362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4700003" y="7109511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A9364413-C6F7-45DD-A718-D09C9E022ED2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4700003" y="6424554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15798424-F865-47CB-89FE-15FA4DB4D766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6034336" y="510519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57726092-413F-428D-AB09-E39B0270FDA4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0540242" y="7107715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12EA02B0-065B-4849-BEBD-6472D0C997FB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0540242" y="6422758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4C9CE532-A768-4619-89BD-240D7A31E75D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1874575" y="510339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75535A5E-6ED9-46D0-8976-6903EF3E4DA7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6380481" y="710591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FFE04D5F-1A58-4033-953A-AAAD1B50CFB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6380481" y="642096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N">
            <a:extLst>
              <a:ext uri="{FF2B5EF4-FFF2-40B4-BE49-F238E27FC236}">
                <a16:creationId xmlns:a16="http://schemas.microsoft.com/office/drawing/2014/main" id="{FB1EAA6A-C5C3-43D8-ABD1-31287BB3447D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7714814" y="510160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D08BF50E-F037-49F1-AC30-41DF0EB5075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838951" y="1741462"/>
            <a:ext cx="10706100" cy="1821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0719334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E4D286A-B8AA-4BB2-BACD-6017DFF10AEE}"/>
              </a:ext>
            </a:extLst>
          </p:cNvPr>
          <p:cNvSpPr/>
          <p:nvPr userDrawn="1"/>
        </p:nvSpPr>
        <p:spPr>
          <a:xfrm>
            <a:off x="13292666" y="5334000"/>
            <a:ext cx="6604001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7E40E46-56D3-49F7-A3ED-BF1DAA92AC40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4978541" y="3710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56974BBD-D430-45AC-9700-75F1848497D2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4978541" y="3025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F1F1D63A-7FF2-4D25-ACFE-E60EA224CE81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3822991" y="2922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76955FCE-3B5B-4E0C-8FE9-27FD33EB6D01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4978541" y="9806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1AF0731-2056-40EA-92B7-05023A35124F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4978541" y="9121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E26422E9-0E34-456E-A6CE-59BF4BFF304E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3822991" y="9018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3A5A41C-FABC-4FCC-8796-6080ABE4BB4E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4978541" y="67492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1E95DEE2-01F8-4121-ADA6-F593CA1E6BB1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4978541" y="60642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CC29DBA5-6B3A-48A5-8EEF-34A0E9D5ED8A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3822991" y="59605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29D7EC23-773B-4187-A2BA-2DEF70F866CB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918048" y="2922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C65E827D-5048-4834-BAE7-11919BE81C99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918048" y="9018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1B35F75D-233D-4D0B-9893-2A02093F8C64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9918048" y="59605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DB36A2E2-477C-4061-8E40-15A07F4F5289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5005255" y="3710732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7F042F8-9D21-474E-804B-6A9732943DD2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5005255" y="3025775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9FE0C1A8-85B8-48E1-84E6-503DAEDC96B1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5005255" y="9806732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DC738841-DC1C-4418-ACD6-4A6783E61D85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5005255" y="9121775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450E0916-0E34-4AE2-9629-456E8A81578F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5005255" y="6749207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45899F94-0070-423D-AB0C-007B72DBC761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005255" y="6064250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654958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01">
    <p:bg>
      <p:bgPr>
        <a:gradFill flip="none" rotWithShape="1">
          <a:gsLst>
            <a:gs pos="0">
              <a:srgbClr val="72D6BE"/>
            </a:gs>
            <a:gs pos="100000">
              <a:srgbClr val="72C6C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4AC60D-70D4-4C4E-8D12-57CA404B3F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381000"/>
            <a:ext cx="23622000" cy="12954000"/>
          </a:xfrm>
          <a:custGeom>
            <a:avLst/>
            <a:gdLst>
              <a:gd name="connsiteX0" fmla="*/ 0 w 23622000"/>
              <a:gd name="connsiteY0" fmla="*/ 0 h 12954000"/>
              <a:gd name="connsiteX1" fmla="*/ 23622000 w 23622000"/>
              <a:gd name="connsiteY1" fmla="*/ 0 h 12954000"/>
              <a:gd name="connsiteX2" fmla="*/ 23622000 w 23622000"/>
              <a:gd name="connsiteY2" fmla="*/ 12954000 h 12954000"/>
              <a:gd name="connsiteX3" fmla="*/ 0 w 23622000"/>
              <a:gd name="connsiteY3" fmla="*/ 12954000 h 129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0" h="12954000">
                <a:moveTo>
                  <a:pt x="0" y="0"/>
                </a:moveTo>
                <a:lnTo>
                  <a:pt x="23622000" y="0"/>
                </a:lnTo>
                <a:lnTo>
                  <a:pt x="23622000" y="12954000"/>
                </a:lnTo>
                <a:lnTo>
                  <a:pt x="0" y="12954000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C9A308C-9C1C-45F2-A46C-151C7ABF656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9550395" y="5167116"/>
            <a:ext cx="5283206" cy="123507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Black" panose="020B0A03030101060003" pitchFamily="34" charset="0"/>
                <a:ea typeface="Raleway Heavy"/>
                <a:cs typeface="Raleway Heavy"/>
                <a:sym typeface="Raleway Heavy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EF5A05-CCAA-4B40-A843-630FE50E3C8B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11556999" y="6857999"/>
            <a:ext cx="1270000" cy="63500"/>
          </a:xfrm>
          <a:custGeom>
            <a:avLst/>
            <a:gdLst>
              <a:gd name="connsiteX0" fmla="*/ 0 w 1270000"/>
              <a:gd name="connsiteY0" fmla="*/ 0 h 63500"/>
              <a:gd name="connsiteX1" fmla="*/ 1270000 w 1270000"/>
              <a:gd name="connsiteY1" fmla="*/ 0 h 63500"/>
              <a:gd name="connsiteX2" fmla="*/ 1270000 w 1270000"/>
              <a:gd name="connsiteY2" fmla="*/ 63500 h 63500"/>
              <a:gd name="connsiteX3" fmla="*/ 0 w 1270000"/>
              <a:gd name="connsiteY3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63500">
                <a:moveTo>
                  <a:pt x="0" y="0"/>
                </a:moveTo>
                <a:lnTo>
                  <a:pt x="1270000" y="0"/>
                </a:lnTo>
                <a:lnTo>
                  <a:pt x="1270000" y="63500"/>
                </a:lnTo>
                <a:lnTo>
                  <a:pt x="0" y="63500"/>
                </a:lnTo>
                <a:close/>
              </a:path>
            </a:pathLst>
          </a:custGeom>
          <a:solidFill>
            <a:srgbClr val="72D2C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FBB2C6DF-25A0-4E44-8C19-36F72AA236F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7943846" y="7550348"/>
            <a:ext cx="8496304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66B9762E-40DD-415D-89E4-F7CA785287E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213981" y="1741462"/>
            <a:ext cx="9956039" cy="1821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26D46AAE-9F61-4D9D-9D04-820750127EA8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345387" y="11112896"/>
            <a:ext cx="11693228" cy="874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65079DD0-2D2D-4B5B-B5BF-E3393C6171D1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952313" y="6537541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27108804-8D80-4C41-A1C8-F20BA93FF66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952313" y="5852584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56828429-78E0-47FD-9BE4-83A70CA535B7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796763" y="57488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B7457895-6B3B-4153-A4E8-E482867F5EE5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0595119" y="6540880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1650F6E-B71A-4DCE-BD09-9CD085482A08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0595119" y="5855923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5A0C706B-4964-4472-86B2-EAC7C53860DB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9439569" y="575220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B25321C8-B40E-4EA3-A36D-95F6327971AD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237925" y="6544219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9FDBAAC3-398D-4489-A85D-2CE78F97585D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237925" y="5859262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D42BB6D2-D03F-4118-8CBD-BB664D7559C8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082375" y="575554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4" name="number">
            <a:extLst>
              <a:ext uri="{FF2B5EF4-FFF2-40B4-BE49-F238E27FC236}">
                <a16:creationId xmlns:a16="http://schemas.microsoft.com/office/drawing/2014/main" id="{D6A9FD52-5DE7-4625-B162-8345B0EA0D51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2937073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0,000</a:t>
            </a:r>
            <a:endParaRPr lang="en-US"/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AFF1F307-32A0-45D1-A61A-FF3CA7D76C17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0569326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0,000</a:t>
            </a:r>
            <a:endParaRPr lang="en-US"/>
          </a:p>
        </p:txBody>
      </p:sp>
      <p:sp>
        <p:nvSpPr>
          <p:cNvPr id="26" name="number">
            <a:extLst>
              <a:ext uri="{FF2B5EF4-FFF2-40B4-BE49-F238E27FC236}">
                <a16:creationId xmlns:a16="http://schemas.microsoft.com/office/drawing/2014/main" id="{4D6DAB8F-88E5-44A7-9D4F-2B98271FE655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8201579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0,000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986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4FEC37F0-AA30-4992-8B9B-236DE84809E5}"/>
              </a:ext>
            </a:extLst>
          </p:cNvPr>
          <p:cNvSpPr/>
          <p:nvPr userDrawn="1"/>
        </p:nvSpPr>
        <p:spPr>
          <a:xfrm>
            <a:off x="-1" y="-1"/>
            <a:ext cx="5080001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SELECTED.">
            <a:extLst>
              <a:ext uri="{FF2B5EF4-FFF2-40B4-BE49-F238E27FC236}">
                <a16:creationId xmlns:a16="http://schemas.microsoft.com/office/drawing/2014/main" id="{EBDAFA08-C651-449C-8AC6-3D9B46F643B2}"/>
              </a:ext>
            </a:extLst>
          </p:cNvPr>
          <p:cNvSpPr txBox="1"/>
          <p:nvPr userDrawn="1"/>
        </p:nvSpPr>
        <p:spPr>
          <a:xfrm>
            <a:off x="1839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C185B161-6685-404A-9F27-5C51A1A50BF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99250" y="4279899"/>
            <a:ext cx="713454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91811782-7C30-44F5-8321-DA529AF0613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699250" y="8039100"/>
            <a:ext cx="8727579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ADBC7FDB-5817-433D-A734-27956B1D5FD9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216292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61F537C2-8955-48C4-A2FB-6C6951D6A9F1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216292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E50254B3-8C38-4B56-ABC7-0C35EC50E235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060742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9F1D2DE8-6CB1-442C-964A-4E4A729F9FB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8216292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ED0F8AB7-6DBD-4524-8E71-609825BF9B1C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8216292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ED5DEC56-7D1C-4536-AD74-8DF92E0265B8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060742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4CB7557E-7417-4F4C-8D45-655E4B5D8235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216292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883F5B7-026F-4D75-A227-0D254D64E987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216292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4D0A4105-212B-43BE-BE86-554128CB823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060742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1103565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F133FD-8CC5-487D-B592-41EDE94C362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127999" y="0"/>
            <a:ext cx="8128000" cy="13716001"/>
          </a:xfrm>
          <a:custGeom>
            <a:avLst/>
            <a:gdLst>
              <a:gd name="connsiteX0" fmla="*/ 0 w 8128000"/>
              <a:gd name="connsiteY0" fmla="*/ 0 h 13716001"/>
              <a:gd name="connsiteX1" fmla="*/ 8128000 w 8128000"/>
              <a:gd name="connsiteY1" fmla="*/ 0 h 13716001"/>
              <a:gd name="connsiteX2" fmla="*/ 8128000 w 8128000"/>
              <a:gd name="connsiteY2" fmla="*/ 13716001 h 13716001"/>
              <a:gd name="connsiteX3" fmla="*/ 0 w 8128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3716001">
                <a:moveTo>
                  <a:pt x="0" y="0"/>
                </a:moveTo>
                <a:lnTo>
                  <a:pt x="8128000" y="0"/>
                </a:lnTo>
                <a:lnTo>
                  <a:pt x="8128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01043134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5B4B163-0E4F-4167-B4C6-B56EDB583ACF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F133FD-8CC5-487D-B592-41EDE94C362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127999" y="0"/>
            <a:ext cx="8128000" cy="13716001"/>
          </a:xfrm>
          <a:custGeom>
            <a:avLst/>
            <a:gdLst>
              <a:gd name="connsiteX0" fmla="*/ 0 w 8128000"/>
              <a:gd name="connsiteY0" fmla="*/ 0 h 13716001"/>
              <a:gd name="connsiteX1" fmla="*/ 8128000 w 8128000"/>
              <a:gd name="connsiteY1" fmla="*/ 0 h 13716001"/>
              <a:gd name="connsiteX2" fmla="*/ 8128000 w 8128000"/>
              <a:gd name="connsiteY2" fmla="*/ 13716001 h 13716001"/>
              <a:gd name="connsiteX3" fmla="*/ 0 w 8128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3716001">
                <a:moveTo>
                  <a:pt x="0" y="0"/>
                </a:moveTo>
                <a:lnTo>
                  <a:pt x="8128000" y="0"/>
                </a:lnTo>
                <a:lnTo>
                  <a:pt x="8128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56ED4B2-3CD5-4B0E-B3FC-B4E21EB84CAD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668274" y="5448300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084AEE2-AACA-4EED-B3D9-AB816E47621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9230801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938FF0B-7A20-45D9-ABC8-ECF7E4D79D9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9230801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A3514C9E-6BD1-4249-B204-8C02580420A3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8075251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65457BE3-49A0-48CD-8EA2-658E7E187DC4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9230801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B12F0E03-33D5-4B9F-B0C4-49445587BB1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9230801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37A66E79-1896-4FB1-B297-4299E18B35F3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8075251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71FE4B47-0F3A-4FA3-A799-01EEEF141F8A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9230801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19B18010-0CBB-4522-9B8B-12900BEF3330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9230801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0D7E714A-B67A-453A-AF26-A1031B15515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075251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0336971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2B3186A-B61C-4E2E-A6F9-9FA38898D70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8 w 5207242"/>
              <a:gd name="connsiteY3" fmla="*/ 64444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8 w 5207242"/>
              <a:gd name="connsiteY6" fmla="*/ 5015793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3 h 5080236"/>
              <a:gd name="connsiteX12" fmla="*/ 0 w 5207242"/>
              <a:gd name="connsiteY12" fmla="*/ 4924301 h 5080236"/>
              <a:gd name="connsiteX13" fmla="*/ 0 w 5207242"/>
              <a:gd name="connsiteY13" fmla="*/ 155230 h 5080236"/>
              <a:gd name="connsiteX14" fmla="*/ 7714 w 5207242"/>
              <a:gd name="connsiteY14" fmla="*/ 64444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6" y="38102"/>
                  <a:pt x="5199528" y="64444"/>
                </a:cubicBezTo>
                <a:cubicBezTo>
                  <a:pt x="5207242" y="88434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3"/>
                  <a:pt x="5199528" y="5015793"/>
                </a:cubicBezTo>
                <a:cubicBezTo>
                  <a:pt x="5190126" y="5042135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5"/>
                  <a:pt x="7714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592B4B0-B28A-4E7B-929C-00076E07DB9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2" y="686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7 w 5207242"/>
              <a:gd name="connsiteY3" fmla="*/ 64443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7 w 5207242"/>
              <a:gd name="connsiteY6" fmla="*/ 5015792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2 h 5080236"/>
              <a:gd name="connsiteX12" fmla="*/ 0 w 5207242"/>
              <a:gd name="connsiteY12" fmla="*/ 4924301 h 5080236"/>
              <a:gd name="connsiteX13" fmla="*/ 0 w 5207242"/>
              <a:gd name="connsiteY13" fmla="*/ 155229 h 5080236"/>
              <a:gd name="connsiteX14" fmla="*/ 7714 w 5207242"/>
              <a:gd name="connsiteY14" fmla="*/ 64443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5" y="38102"/>
                  <a:pt x="5199527" y="64443"/>
                </a:cubicBezTo>
                <a:cubicBezTo>
                  <a:pt x="5207242" y="88433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2"/>
                  <a:pt x="5199527" y="5015792"/>
                </a:cubicBezTo>
                <a:cubicBezTo>
                  <a:pt x="5190125" y="5042134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72587AC-583D-43E2-BE21-31CCA24E34C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5207240" cy="5080235"/>
          </a:xfrm>
          <a:custGeom>
            <a:avLst/>
            <a:gdLst>
              <a:gd name="connsiteX0" fmla="*/ 155253 w 5207240"/>
              <a:gd name="connsiteY0" fmla="*/ 0 h 5080235"/>
              <a:gd name="connsiteX1" fmla="*/ 5051988 w 5207240"/>
              <a:gd name="connsiteY1" fmla="*/ 0 h 5080235"/>
              <a:gd name="connsiteX2" fmla="*/ 5142874 w 5207240"/>
              <a:gd name="connsiteY2" fmla="*/ 7526 h 5080235"/>
              <a:gd name="connsiteX3" fmla="*/ 5199526 w 5207240"/>
              <a:gd name="connsiteY3" fmla="*/ 64444 h 5080235"/>
              <a:gd name="connsiteX4" fmla="*/ 5207240 w 5207240"/>
              <a:gd name="connsiteY4" fmla="*/ 155935 h 5080235"/>
              <a:gd name="connsiteX5" fmla="*/ 5207240 w 5207240"/>
              <a:gd name="connsiteY5" fmla="*/ 4925006 h 5080235"/>
              <a:gd name="connsiteX6" fmla="*/ 5199526 w 5207240"/>
              <a:gd name="connsiteY6" fmla="*/ 5015792 h 5080235"/>
              <a:gd name="connsiteX7" fmla="*/ 5142874 w 5207240"/>
              <a:gd name="connsiteY7" fmla="*/ 5072709 h 5080235"/>
              <a:gd name="connsiteX8" fmla="*/ 5051264 w 5207240"/>
              <a:gd name="connsiteY8" fmla="*/ 5080235 h 5080235"/>
              <a:gd name="connsiteX9" fmla="*/ 155253 w 5207240"/>
              <a:gd name="connsiteY9" fmla="*/ 5080235 h 5080235"/>
              <a:gd name="connsiteX10" fmla="*/ 64367 w 5207240"/>
              <a:gd name="connsiteY10" fmla="*/ 5072709 h 5080235"/>
              <a:gd name="connsiteX11" fmla="*/ 7714 w 5207240"/>
              <a:gd name="connsiteY11" fmla="*/ 5015792 h 5080235"/>
              <a:gd name="connsiteX12" fmla="*/ 0 w 5207240"/>
              <a:gd name="connsiteY12" fmla="*/ 4924300 h 5080235"/>
              <a:gd name="connsiteX13" fmla="*/ 0 w 5207240"/>
              <a:gd name="connsiteY13" fmla="*/ 155229 h 5080235"/>
              <a:gd name="connsiteX14" fmla="*/ 7714 w 5207240"/>
              <a:gd name="connsiteY14" fmla="*/ 64444 h 5080235"/>
              <a:gd name="connsiteX15" fmla="*/ 64367 w 5207240"/>
              <a:gd name="connsiteY15" fmla="*/ 7526 h 5080235"/>
              <a:gd name="connsiteX16" fmla="*/ 155253 w 5207240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5">
                <a:moveTo>
                  <a:pt x="155253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4"/>
                </a:cubicBezTo>
                <a:cubicBezTo>
                  <a:pt x="5207240" y="88434"/>
                  <a:pt x="5207240" y="110777"/>
                  <a:pt x="5207240" y="155935"/>
                </a:cubicBezTo>
                <a:lnTo>
                  <a:pt x="5207240" y="4925006"/>
                </a:lnTo>
                <a:cubicBezTo>
                  <a:pt x="5207240" y="4969458"/>
                  <a:pt x="5207240" y="4991802"/>
                  <a:pt x="5199526" y="5015792"/>
                </a:cubicBezTo>
                <a:cubicBezTo>
                  <a:pt x="5190124" y="5042134"/>
                  <a:pt x="5169152" y="5063066"/>
                  <a:pt x="5142874" y="5072709"/>
                </a:cubicBezTo>
                <a:cubicBezTo>
                  <a:pt x="5118766" y="5080235"/>
                  <a:pt x="5096346" y="5080235"/>
                  <a:pt x="5051264" y="5080235"/>
                </a:cubicBezTo>
                <a:lnTo>
                  <a:pt x="155253" y="5080235"/>
                </a:lnTo>
                <a:cubicBezTo>
                  <a:pt x="110654" y="5080235"/>
                  <a:pt x="88475" y="5080235"/>
                  <a:pt x="64367" y="5072709"/>
                </a:cubicBezTo>
                <a:cubicBezTo>
                  <a:pt x="38090" y="5063066"/>
                  <a:pt x="17116" y="5042134"/>
                  <a:pt x="7714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BBB913-5C7D-4D2D-9554-AEAABE9921A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8999" y="6865341"/>
            <a:ext cx="5207240" cy="5080236"/>
          </a:xfrm>
          <a:custGeom>
            <a:avLst/>
            <a:gdLst>
              <a:gd name="connsiteX0" fmla="*/ 155252 w 5207240"/>
              <a:gd name="connsiteY0" fmla="*/ 0 h 5080236"/>
              <a:gd name="connsiteX1" fmla="*/ 5051988 w 5207240"/>
              <a:gd name="connsiteY1" fmla="*/ 0 h 5080236"/>
              <a:gd name="connsiteX2" fmla="*/ 5142874 w 5207240"/>
              <a:gd name="connsiteY2" fmla="*/ 7526 h 5080236"/>
              <a:gd name="connsiteX3" fmla="*/ 5199526 w 5207240"/>
              <a:gd name="connsiteY3" fmla="*/ 64443 h 5080236"/>
              <a:gd name="connsiteX4" fmla="*/ 5207240 w 5207240"/>
              <a:gd name="connsiteY4" fmla="*/ 155935 h 5080236"/>
              <a:gd name="connsiteX5" fmla="*/ 5207240 w 5207240"/>
              <a:gd name="connsiteY5" fmla="*/ 4925007 h 5080236"/>
              <a:gd name="connsiteX6" fmla="*/ 5199526 w 5207240"/>
              <a:gd name="connsiteY6" fmla="*/ 5015792 h 5080236"/>
              <a:gd name="connsiteX7" fmla="*/ 5142874 w 5207240"/>
              <a:gd name="connsiteY7" fmla="*/ 5072710 h 5080236"/>
              <a:gd name="connsiteX8" fmla="*/ 5051264 w 5207240"/>
              <a:gd name="connsiteY8" fmla="*/ 5080236 h 5080236"/>
              <a:gd name="connsiteX9" fmla="*/ 155252 w 5207240"/>
              <a:gd name="connsiteY9" fmla="*/ 5080236 h 5080236"/>
              <a:gd name="connsiteX10" fmla="*/ 64368 w 5207240"/>
              <a:gd name="connsiteY10" fmla="*/ 5072710 h 5080236"/>
              <a:gd name="connsiteX11" fmla="*/ 7714 w 5207240"/>
              <a:gd name="connsiteY11" fmla="*/ 5015792 h 5080236"/>
              <a:gd name="connsiteX12" fmla="*/ 0 w 5207240"/>
              <a:gd name="connsiteY12" fmla="*/ 4924301 h 5080236"/>
              <a:gd name="connsiteX13" fmla="*/ 0 w 5207240"/>
              <a:gd name="connsiteY13" fmla="*/ 155229 h 5080236"/>
              <a:gd name="connsiteX14" fmla="*/ 7714 w 5207240"/>
              <a:gd name="connsiteY14" fmla="*/ 64443 h 5080236"/>
              <a:gd name="connsiteX15" fmla="*/ 64368 w 5207240"/>
              <a:gd name="connsiteY15" fmla="*/ 7526 h 5080236"/>
              <a:gd name="connsiteX16" fmla="*/ 155252 w 520724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6">
                <a:moveTo>
                  <a:pt x="155252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3"/>
                </a:cubicBezTo>
                <a:cubicBezTo>
                  <a:pt x="5207240" y="88433"/>
                  <a:pt x="5207240" y="110777"/>
                  <a:pt x="5207240" y="155935"/>
                </a:cubicBezTo>
                <a:lnTo>
                  <a:pt x="5207240" y="4925007"/>
                </a:lnTo>
                <a:cubicBezTo>
                  <a:pt x="5207240" y="4969459"/>
                  <a:pt x="5207240" y="4991802"/>
                  <a:pt x="5199526" y="5015792"/>
                </a:cubicBezTo>
                <a:cubicBezTo>
                  <a:pt x="5190124" y="5042134"/>
                  <a:pt x="5169152" y="5063067"/>
                  <a:pt x="5142874" y="5072710"/>
                </a:cubicBezTo>
                <a:cubicBezTo>
                  <a:pt x="5118766" y="5080236"/>
                  <a:pt x="5096346" y="5080236"/>
                  <a:pt x="5051264" y="5080236"/>
                </a:cubicBezTo>
                <a:lnTo>
                  <a:pt x="155252" y="5080236"/>
                </a:lnTo>
                <a:cubicBezTo>
                  <a:pt x="110654" y="5080236"/>
                  <a:pt x="88474" y="5080236"/>
                  <a:pt x="64368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8" y="7526"/>
                </a:cubicBezTo>
                <a:cubicBezTo>
                  <a:pt x="88234" y="0"/>
                  <a:pt x="110654" y="0"/>
                  <a:pt x="15525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08604070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2B3186A-B61C-4E2E-A6F9-9FA38898D70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8 w 5207242"/>
              <a:gd name="connsiteY3" fmla="*/ 64444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8 w 5207242"/>
              <a:gd name="connsiteY6" fmla="*/ 5015793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3 h 5080236"/>
              <a:gd name="connsiteX12" fmla="*/ 0 w 5207242"/>
              <a:gd name="connsiteY12" fmla="*/ 4924301 h 5080236"/>
              <a:gd name="connsiteX13" fmla="*/ 0 w 5207242"/>
              <a:gd name="connsiteY13" fmla="*/ 155230 h 5080236"/>
              <a:gd name="connsiteX14" fmla="*/ 7714 w 5207242"/>
              <a:gd name="connsiteY14" fmla="*/ 64444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6" y="38102"/>
                  <a:pt x="5199528" y="64444"/>
                </a:cubicBezTo>
                <a:cubicBezTo>
                  <a:pt x="5207242" y="88434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3"/>
                  <a:pt x="5199528" y="5015793"/>
                </a:cubicBezTo>
                <a:cubicBezTo>
                  <a:pt x="5190126" y="5042135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5"/>
                  <a:pt x="7714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592B4B0-B28A-4E7B-929C-00076E07DB9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2" y="686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7 w 5207242"/>
              <a:gd name="connsiteY3" fmla="*/ 64443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7 w 5207242"/>
              <a:gd name="connsiteY6" fmla="*/ 5015792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2 h 5080236"/>
              <a:gd name="connsiteX12" fmla="*/ 0 w 5207242"/>
              <a:gd name="connsiteY12" fmla="*/ 4924301 h 5080236"/>
              <a:gd name="connsiteX13" fmla="*/ 0 w 5207242"/>
              <a:gd name="connsiteY13" fmla="*/ 155229 h 5080236"/>
              <a:gd name="connsiteX14" fmla="*/ 7714 w 5207242"/>
              <a:gd name="connsiteY14" fmla="*/ 64443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5" y="38102"/>
                  <a:pt x="5199527" y="64443"/>
                </a:cubicBezTo>
                <a:cubicBezTo>
                  <a:pt x="5207242" y="88433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2"/>
                  <a:pt x="5199527" y="5015792"/>
                </a:cubicBezTo>
                <a:cubicBezTo>
                  <a:pt x="5190125" y="5042134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72587AC-583D-43E2-BE21-31CCA24E34C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5207240" cy="5080235"/>
          </a:xfrm>
          <a:custGeom>
            <a:avLst/>
            <a:gdLst>
              <a:gd name="connsiteX0" fmla="*/ 155253 w 5207240"/>
              <a:gd name="connsiteY0" fmla="*/ 0 h 5080235"/>
              <a:gd name="connsiteX1" fmla="*/ 5051988 w 5207240"/>
              <a:gd name="connsiteY1" fmla="*/ 0 h 5080235"/>
              <a:gd name="connsiteX2" fmla="*/ 5142874 w 5207240"/>
              <a:gd name="connsiteY2" fmla="*/ 7526 h 5080235"/>
              <a:gd name="connsiteX3" fmla="*/ 5199526 w 5207240"/>
              <a:gd name="connsiteY3" fmla="*/ 64444 h 5080235"/>
              <a:gd name="connsiteX4" fmla="*/ 5207240 w 5207240"/>
              <a:gd name="connsiteY4" fmla="*/ 155935 h 5080235"/>
              <a:gd name="connsiteX5" fmla="*/ 5207240 w 5207240"/>
              <a:gd name="connsiteY5" fmla="*/ 4925006 h 5080235"/>
              <a:gd name="connsiteX6" fmla="*/ 5199526 w 5207240"/>
              <a:gd name="connsiteY6" fmla="*/ 5015792 h 5080235"/>
              <a:gd name="connsiteX7" fmla="*/ 5142874 w 5207240"/>
              <a:gd name="connsiteY7" fmla="*/ 5072709 h 5080235"/>
              <a:gd name="connsiteX8" fmla="*/ 5051264 w 5207240"/>
              <a:gd name="connsiteY8" fmla="*/ 5080235 h 5080235"/>
              <a:gd name="connsiteX9" fmla="*/ 155253 w 5207240"/>
              <a:gd name="connsiteY9" fmla="*/ 5080235 h 5080235"/>
              <a:gd name="connsiteX10" fmla="*/ 64367 w 5207240"/>
              <a:gd name="connsiteY10" fmla="*/ 5072709 h 5080235"/>
              <a:gd name="connsiteX11" fmla="*/ 7714 w 5207240"/>
              <a:gd name="connsiteY11" fmla="*/ 5015792 h 5080235"/>
              <a:gd name="connsiteX12" fmla="*/ 0 w 5207240"/>
              <a:gd name="connsiteY12" fmla="*/ 4924300 h 5080235"/>
              <a:gd name="connsiteX13" fmla="*/ 0 w 5207240"/>
              <a:gd name="connsiteY13" fmla="*/ 155229 h 5080235"/>
              <a:gd name="connsiteX14" fmla="*/ 7714 w 5207240"/>
              <a:gd name="connsiteY14" fmla="*/ 64444 h 5080235"/>
              <a:gd name="connsiteX15" fmla="*/ 64367 w 5207240"/>
              <a:gd name="connsiteY15" fmla="*/ 7526 h 5080235"/>
              <a:gd name="connsiteX16" fmla="*/ 155253 w 5207240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5">
                <a:moveTo>
                  <a:pt x="155253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4"/>
                </a:cubicBezTo>
                <a:cubicBezTo>
                  <a:pt x="5207240" y="88434"/>
                  <a:pt x="5207240" y="110777"/>
                  <a:pt x="5207240" y="155935"/>
                </a:cubicBezTo>
                <a:lnTo>
                  <a:pt x="5207240" y="4925006"/>
                </a:lnTo>
                <a:cubicBezTo>
                  <a:pt x="5207240" y="4969458"/>
                  <a:pt x="5207240" y="4991802"/>
                  <a:pt x="5199526" y="5015792"/>
                </a:cubicBezTo>
                <a:cubicBezTo>
                  <a:pt x="5190124" y="5042134"/>
                  <a:pt x="5169152" y="5063066"/>
                  <a:pt x="5142874" y="5072709"/>
                </a:cubicBezTo>
                <a:cubicBezTo>
                  <a:pt x="5118766" y="5080235"/>
                  <a:pt x="5096346" y="5080235"/>
                  <a:pt x="5051264" y="5080235"/>
                </a:cubicBezTo>
                <a:lnTo>
                  <a:pt x="155253" y="5080235"/>
                </a:lnTo>
                <a:cubicBezTo>
                  <a:pt x="110654" y="5080235"/>
                  <a:pt x="88475" y="5080235"/>
                  <a:pt x="64367" y="5072709"/>
                </a:cubicBezTo>
                <a:cubicBezTo>
                  <a:pt x="38090" y="5063066"/>
                  <a:pt x="17116" y="5042134"/>
                  <a:pt x="7714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BBB913-5C7D-4D2D-9554-AEAABE9921A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8999" y="6865341"/>
            <a:ext cx="5207240" cy="5080236"/>
          </a:xfrm>
          <a:custGeom>
            <a:avLst/>
            <a:gdLst>
              <a:gd name="connsiteX0" fmla="*/ 155252 w 5207240"/>
              <a:gd name="connsiteY0" fmla="*/ 0 h 5080236"/>
              <a:gd name="connsiteX1" fmla="*/ 5051988 w 5207240"/>
              <a:gd name="connsiteY1" fmla="*/ 0 h 5080236"/>
              <a:gd name="connsiteX2" fmla="*/ 5142874 w 5207240"/>
              <a:gd name="connsiteY2" fmla="*/ 7526 h 5080236"/>
              <a:gd name="connsiteX3" fmla="*/ 5199526 w 5207240"/>
              <a:gd name="connsiteY3" fmla="*/ 64443 h 5080236"/>
              <a:gd name="connsiteX4" fmla="*/ 5207240 w 5207240"/>
              <a:gd name="connsiteY4" fmla="*/ 155935 h 5080236"/>
              <a:gd name="connsiteX5" fmla="*/ 5207240 w 5207240"/>
              <a:gd name="connsiteY5" fmla="*/ 4925007 h 5080236"/>
              <a:gd name="connsiteX6" fmla="*/ 5199526 w 5207240"/>
              <a:gd name="connsiteY6" fmla="*/ 5015792 h 5080236"/>
              <a:gd name="connsiteX7" fmla="*/ 5142874 w 5207240"/>
              <a:gd name="connsiteY7" fmla="*/ 5072710 h 5080236"/>
              <a:gd name="connsiteX8" fmla="*/ 5051264 w 5207240"/>
              <a:gd name="connsiteY8" fmla="*/ 5080236 h 5080236"/>
              <a:gd name="connsiteX9" fmla="*/ 155252 w 5207240"/>
              <a:gd name="connsiteY9" fmla="*/ 5080236 h 5080236"/>
              <a:gd name="connsiteX10" fmla="*/ 64368 w 5207240"/>
              <a:gd name="connsiteY10" fmla="*/ 5072710 h 5080236"/>
              <a:gd name="connsiteX11" fmla="*/ 7714 w 5207240"/>
              <a:gd name="connsiteY11" fmla="*/ 5015792 h 5080236"/>
              <a:gd name="connsiteX12" fmla="*/ 0 w 5207240"/>
              <a:gd name="connsiteY12" fmla="*/ 4924301 h 5080236"/>
              <a:gd name="connsiteX13" fmla="*/ 0 w 5207240"/>
              <a:gd name="connsiteY13" fmla="*/ 155229 h 5080236"/>
              <a:gd name="connsiteX14" fmla="*/ 7714 w 5207240"/>
              <a:gd name="connsiteY14" fmla="*/ 64443 h 5080236"/>
              <a:gd name="connsiteX15" fmla="*/ 64368 w 5207240"/>
              <a:gd name="connsiteY15" fmla="*/ 7526 h 5080236"/>
              <a:gd name="connsiteX16" fmla="*/ 155252 w 520724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6">
                <a:moveTo>
                  <a:pt x="155252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3"/>
                </a:cubicBezTo>
                <a:cubicBezTo>
                  <a:pt x="5207240" y="88433"/>
                  <a:pt x="5207240" y="110777"/>
                  <a:pt x="5207240" y="155935"/>
                </a:cubicBezTo>
                <a:lnTo>
                  <a:pt x="5207240" y="4925007"/>
                </a:lnTo>
                <a:cubicBezTo>
                  <a:pt x="5207240" y="4969459"/>
                  <a:pt x="5207240" y="4991802"/>
                  <a:pt x="5199526" y="5015792"/>
                </a:cubicBezTo>
                <a:cubicBezTo>
                  <a:pt x="5190124" y="5042134"/>
                  <a:pt x="5169152" y="5063067"/>
                  <a:pt x="5142874" y="5072710"/>
                </a:cubicBezTo>
                <a:cubicBezTo>
                  <a:pt x="5118766" y="5080236"/>
                  <a:pt x="5096346" y="5080236"/>
                  <a:pt x="5051264" y="5080236"/>
                </a:cubicBezTo>
                <a:lnTo>
                  <a:pt x="155252" y="5080236"/>
                </a:lnTo>
                <a:cubicBezTo>
                  <a:pt x="110654" y="5080236"/>
                  <a:pt x="88474" y="5080236"/>
                  <a:pt x="64368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8" y="7526"/>
                </a:cubicBezTo>
                <a:cubicBezTo>
                  <a:pt x="88234" y="0"/>
                  <a:pt x="110654" y="0"/>
                  <a:pt x="15525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82582D81-5552-42FE-A555-536946975976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7935374" y="4826190"/>
            <a:ext cx="3309865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97E4760C-CC12-4984-8721-46B9F4049505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7935374" y="4141233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1AD204C6-12EF-4D0D-9A9D-5E3D6D605EF1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9269707" y="28218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06F84B28-9C53-4E2D-B202-3E1D92FA2B88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8347735" y="4826190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6108410B-D617-4011-A0BE-2105234EAB9D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8347735" y="4141233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D34AB4E8-C466-4CAB-BD44-7FADB95EE4F3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9682068" y="2821871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4381F9E6-1790-4B38-88E5-815B0A394221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730108" y="9913533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78953C18-FAF8-4E86-8970-FC41320ED79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730108" y="9228576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F18DCB77-2B2B-4519-900E-C4A201F65186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4064441" y="7909214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A608C722-D73E-4C7B-BF45-8B77E1629FC5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3146648" y="9913533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DCBA6562-E7AE-4B2D-9BF9-0F4025748C57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146648" y="9228576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86131847-2CB2-4A4E-8E05-3C8F6FFD9C75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4480981" y="7909214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9547135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1F8B08-861E-40AE-B52B-48A065D031E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6934068" cy="5080236"/>
          </a:xfrm>
          <a:custGeom>
            <a:avLst/>
            <a:gdLst>
              <a:gd name="connsiteX0" fmla="*/ 155375 w 6934068"/>
              <a:gd name="connsiteY0" fmla="*/ 0 h 5080236"/>
              <a:gd name="connsiteX1" fmla="*/ 6778373 w 6934068"/>
              <a:gd name="connsiteY1" fmla="*/ 0 h 5080236"/>
              <a:gd name="connsiteX2" fmla="*/ 6869863 w 6934068"/>
              <a:gd name="connsiteY2" fmla="*/ 7526 h 5080236"/>
              <a:gd name="connsiteX3" fmla="*/ 6926043 w 6934068"/>
              <a:gd name="connsiteY3" fmla="*/ 64444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3 w 6934068"/>
              <a:gd name="connsiteY6" fmla="*/ 5015793 h 5080236"/>
              <a:gd name="connsiteX7" fmla="*/ 6869863 w 6934068"/>
              <a:gd name="connsiteY7" fmla="*/ 5072710 h 5080236"/>
              <a:gd name="connsiteX8" fmla="*/ 6778051 w 6934068"/>
              <a:gd name="connsiteY8" fmla="*/ 5080236 h 5080236"/>
              <a:gd name="connsiteX9" fmla="*/ 155375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3 h 5080236"/>
              <a:gd name="connsiteX12" fmla="*/ 0 w 6934068"/>
              <a:gd name="connsiteY12" fmla="*/ 4924301 h 5080236"/>
              <a:gd name="connsiteX13" fmla="*/ 0 w 6934068"/>
              <a:gd name="connsiteY13" fmla="*/ 155230 h 5080236"/>
              <a:gd name="connsiteX14" fmla="*/ 7705 w 6934068"/>
              <a:gd name="connsiteY14" fmla="*/ 64444 h 5080236"/>
              <a:gd name="connsiteX15" fmla="*/ 64204 w 6934068"/>
              <a:gd name="connsiteY15" fmla="*/ 7526 h 5080236"/>
              <a:gd name="connsiteX16" fmla="*/ 155375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5" y="0"/>
                </a:moveTo>
                <a:lnTo>
                  <a:pt x="6778373" y="0"/>
                </a:lnTo>
                <a:cubicBezTo>
                  <a:pt x="6822995" y="0"/>
                  <a:pt x="6845787" y="0"/>
                  <a:pt x="6869863" y="7526"/>
                </a:cubicBezTo>
                <a:cubicBezTo>
                  <a:pt x="6896187" y="17169"/>
                  <a:pt x="6916412" y="38102"/>
                  <a:pt x="6926043" y="64444"/>
                </a:cubicBezTo>
                <a:cubicBezTo>
                  <a:pt x="6933747" y="88434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3"/>
                  <a:pt x="6926043" y="5015793"/>
                </a:cubicBezTo>
                <a:cubicBezTo>
                  <a:pt x="6916412" y="5042135"/>
                  <a:pt x="6896187" y="5063067"/>
                  <a:pt x="6869863" y="5072710"/>
                </a:cubicBezTo>
                <a:cubicBezTo>
                  <a:pt x="6845787" y="5080236"/>
                  <a:pt x="6823315" y="5080236"/>
                  <a:pt x="6778051" y="5080236"/>
                </a:cubicBezTo>
                <a:lnTo>
                  <a:pt x="155375" y="5080236"/>
                </a:lnTo>
                <a:cubicBezTo>
                  <a:pt x="110753" y="5080236"/>
                  <a:pt x="88281" y="5080236"/>
                  <a:pt x="64204" y="5072710"/>
                </a:cubicBezTo>
                <a:cubicBezTo>
                  <a:pt x="38202" y="5063067"/>
                  <a:pt x="17335" y="5042135"/>
                  <a:pt x="7705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3" y="0"/>
                  <a:pt x="15537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D2F76B-C22F-45EF-B530-99082A2198C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724899" y="6865341"/>
            <a:ext cx="6934068" cy="5080236"/>
          </a:xfrm>
          <a:custGeom>
            <a:avLst/>
            <a:gdLst>
              <a:gd name="connsiteX0" fmla="*/ 155374 w 6934068"/>
              <a:gd name="connsiteY0" fmla="*/ 0 h 5080236"/>
              <a:gd name="connsiteX1" fmla="*/ 6778372 w 6934068"/>
              <a:gd name="connsiteY1" fmla="*/ 0 h 5080236"/>
              <a:gd name="connsiteX2" fmla="*/ 6869864 w 6934068"/>
              <a:gd name="connsiteY2" fmla="*/ 7526 h 5080236"/>
              <a:gd name="connsiteX3" fmla="*/ 6926042 w 6934068"/>
              <a:gd name="connsiteY3" fmla="*/ 64443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2 w 6934068"/>
              <a:gd name="connsiteY6" fmla="*/ 5015792 h 5080236"/>
              <a:gd name="connsiteX7" fmla="*/ 6869864 w 6934068"/>
              <a:gd name="connsiteY7" fmla="*/ 5072710 h 5080236"/>
              <a:gd name="connsiteX8" fmla="*/ 6778052 w 6934068"/>
              <a:gd name="connsiteY8" fmla="*/ 5080236 h 5080236"/>
              <a:gd name="connsiteX9" fmla="*/ 155374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2 h 5080236"/>
              <a:gd name="connsiteX12" fmla="*/ 0 w 6934068"/>
              <a:gd name="connsiteY12" fmla="*/ 4924301 h 5080236"/>
              <a:gd name="connsiteX13" fmla="*/ 0 w 6934068"/>
              <a:gd name="connsiteY13" fmla="*/ 155229 h 5080236"/>
              <a:gd name="connsiteX14" fmla="*/ 7705 w 6934068"/>
              <a:gd name="connsiteY14" fmla="*/ 64443 h 5080236"/>
              <a:gd name="connsiteX15" fmla="*/ 64204 w 6934068"/>
              <a:gd name="connsiteY15" fmla="*/ 7526 h 5080236"/>
              <a:gd name="connsiteX16" fmla="*/ 155374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7" y="0"/>
                  <a:pt x="6869864" y="7526"/>
                </a:cubicBezTo>
                <a:cubicBezTo>
                  <a:pt x="6896188" y="17169"/>
                  <a:pt x="6916412" y="38102"/>
                  <a:pt x="6926042" y="64443"/>
                </a:cubicBezTo>
                <a:cubicBezTo>
                  <a:pt x="6933747" y="88433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2"/>
                  <a:pt x="6926042" y="5015792"/>
                </a:cubicBezTo>
                <a:cubicBezTo>
                  <a:pt x="6916412" y="5042134"/>
                  <a:pt x="6896188" y="5063067"/>
                  <a:pt x="6869864" y="5072710"/>
                </a:cubicBezTo>
                <a:cubicBezTo>
                  <a:pt x="6845787" y="5080236"/>
                  <a:pt x="6823316" y="5080236"/>
                  <a:pt x="6778052" y="5080236"/>
                </a:cubicBezTo>
                <a:lnTo>
                  <a:pt x="155374" y="5080236"/>
                </a:lnTo>
                <a:cubicBezTo>
                  <a:pt x="110752" y="5080236"/>
                  <a:pt x="88281" y="5080236"/>
                  <a:pt x="64204" y="5072710"/>
                </a:cubicBezTo>
                <a:cubicBezTo>
                  <a:pt x="38202" y="5063067"/>
                  <a:pt x="17335" y="5042134"/>
                  <a:pt x="7705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05" y="64443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542D88B-3AE9-43F7-88DE-73129A465869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668227" y="1778000"/>
            <a:ext cx="6934068" cy="5080235"/>
          </a:xfrm>
          <a:custGeom>
            <a:avLst/>
            <a:gdLst>
              <a:gd name="connsiteX0" fmla="*/ 155374 w 6934068"/>
              <a:gd name="connsiteY0" fmla="*/ 0 h 5080235"/>
              <a:gd name="connsiteX1" fmla="*/ 6778372 w 6934068"/>
              <a:gd name="connsiteY1" fmla="*/ 0 h 5080235"/>
              <a:gd name="connsiteX2" fmla="*/ 6869864 w 6934068"/>
              <a:gd name="connsiteY2" fmla="*/ 7526 h 5080235"/>
              <a:gd name="connsiteX3" fmla="*/ 6926042 w 6934068"/>
              <a:gd name="connsiteY3" fmla="*/ 64444 h 5080235"/>
              <a:gd name="connsiteX4" fmla="*/ 6934068 w 6934068"/>
              <a:gd name="connsiteY4" fmla="*/ 155935 h 5080235"/>
              <a:gd name="connsiteX5" fmla="*/ 6934068 w 6934068"/>
              <a:gd name="connsiteY5" fmla="*/ 4925006 h 5080235"/>
              <a:gd name="connsiteX6" fmla="*/ 6926042 w 6934068"/>
              <a:gd name="connsiteY6" fmla="*/ 5015792 h 5080235"/>
              <a:gd name="connsiteX7" fmla="*/ 6869864 w 6934068"/>
              <a:gd name="connsiteY7" fmla="*/ 5072709 h 5080235"/>
              <a:gd name="connsiteX8" fmla="*/ 6778052 w 6934068"/>
              <a:gd name="connsiteY8" fmla="*/ 5080235 h 5080235"/>
              <a:gd name="connsiteX9" fmla="*/ 155374 w 6934068"/>
              <a:gd name="connsiteY9" fmla="*/ 5080235 h 5080235"/>
              <a:gd name="connsiteX10" fmla="*/ 64204 w 6934068"/>
              <a:gd name="connsiteY10" fmla="*/ 5072709 h 5080235"/>
              <a:gd name="connsiteX11" fmla="*/ 7705 w 6934068"/>
              <a:gd name="connsiteY11" fmla="*/ 5015792 h 5080235"/>
              <a:gd name="connsiteX12" fmla="*/ 0 w 6934068"/>
              <a:gd name="connsiteY12" fmla="*/ 4924300 h 5080235"/>
              <a:gd name="connsiteX13" fmla="*/ 0 w 6934068"/>
              <a:gd name="connsiteY13" fmla="*/ 155229 h 5080235"/>
              <a:gd name="connsiteX14" fmla="*/ 7705 w 6934068"/>
              <a:gd name="connsiteY14" fmla="*/ 64444 h 5080235"/>
              <a:gd name="connsiteX15" fmla="*/ 64204 w 6934068"/>
              <a:gd name="connsiteY15" fmla="*/ 7526 h 5080235"/>
              <a:gd name="connsiteX16" fmla="*/ 155374 w 6934068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5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8" y="0"/>
                  <a:pt x="6869864" y="7526"/>
                </a:cubicBezTo>
                <a:cubicBezTo>
                  <a:pt x="6896188" y="17169"/>
                  <a:pt x="6916412" y="38102"/>
                  <a:pt x="6926042" y="64444"/>
                </a:cubicBezTo>
                <a:cubicBezTo>
                  <a:pt x="6933748" y="88434"/>
                  <a:pt x="6934068" y="110777"/>
                  <a:pt x="6934068" y="155935"/>
                </a:cubicBezTo>
                <a:lnTo>
                  <a:pt x="6934068" y="4925006"/>
                </a:lnTo>
                <a:cubicBezTo>
                  <a:pt x="6934068" y="4969458"/>
                  <a:pt x="6933748" y="4991802"/>
                  <a:pt x="6926042" y="5015792"/>
                </a:cubicBezTo>
                <a:cubicBezTo>
                  <a:pt x="6916412" y="5042134"/>
                  <a:pt x="6896188" y="5063066"/>
                  <a:pt x="6869864" y="5072709"/>
                </a:cubicBezTo>
                <a:cubicBezTo>
                  <a:pt x="6845788" y="5080235"/>
                  <a:pt x="6823316" y="5080235"/>
                  <a:pt x="6778052" y="5080235"/>
                </a:cubicBezTo>
                <a:lnTo>
                  <a:pt x="155374" y="5080235"/>
                </a:lnTo>
                <a:cubicBezTo>
                  <a:pt x="110752" y="5080235"/>
                  <a:pt x="88281" y="5080235"/>
                  <a:pt x="64204" y="5072709"/>
                </a:cubicBezTo>
                <a:cubicBezTo>
                  <a:pt x="38202" y="5063066"/>
                  <a:pt x="17335" y="5042134"/>
                  <a:pt x="7705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66971943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1F8B08-861E-40AE-B52B-48A065D031E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6934068" cy="5080236"/>
          </a:xfrm>
          <a:custGeom>
            <a:avLst/>
            <a:gdLst>
              <a:gd name="connsiteX0" fmla="*/ 155375 w 6934068"/>
              <a:gd name="connsiteY0" fmla="*/ 0 h 5080236"/>
              <a:gd name="connsiteX1" fmla="*/ 6778373 w 6934068"/>
              <a:gd name="connsiteY1" fmla="*/ 0 h 5080236"/>
              <a:gd name="connsiteX2" fmla="*/ 6869863 w 6934068"/>
              <a:gd name="connsiteY2" fmla="*/ 7526 h 5080236"/>
              <a:gd name="connsiteX3" fmla="*/ 6926043 w 6934068"/>
              <a:gd name="connsiteY3" fmla="*/ 64444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3 w 6934068"/>
              <a:gd name="connsiteY6" fmla="*/ 5015793 h 5080236"/>
              <a:gd name="connsiteX7" fmla="*/ 6869863 w 6934068"/>
              <a:gd name="connsiteY7" fmla="*/ 5072710 h 5080236"/>
              <a:gd name="connsiteX8" fmla="*/ 6778051 w 6934068"/>
              <a:gd name="connsiteY8" fmla="*/ 5080236 h 5080236"/>
              <a:gd name="connsiteX9" fmla="*/ 155375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3 h 5080236"/>
              <a:gd name="connsiteX12" fmla="*/ 0 w 6934068"/>
              <a:gd name="connsiteY12" fmla="*/ 4924301 h 5080236"/>
              <a:gd name="connsiteX13" fmla="*/ 0 w 6934068"/>
              <a:gd name="connsiteY13" fmla="*/ 155230 h 5080236"/>
              <a:gd name="connsiteX14" fmla="*/ 7705 w 6934068"/>
              <a:gd name="connsiteY14" fmla="*/ 64444 h 5080236"/>
              <a:gd name="connsiteX15" fmla="*/ 64204 w 6934068"/>
              <a:gd name="connsiteY15" fmla="*/ 7526 h 5080236"/>
              <a:gd name="connsiteX16" fmla="*/ 155375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5" y="0"/>
                </a:moveTo>
                <a:lnTo>
                  <a:pt x="6778373" y="0"/>
                </a:lnTo>
                <a:cubicBezTo>
                  <a:pt x="6822995" y="0"/>
                  <a:pt x="6845787" y="0"/>
                  <a:pt x="6869863" y="7526"/>
                </a:cubicBezTo>
                <a:cubicBezTo>
                  <a:pt x="6896187" y="17169"/>
                  <a:pt x="6916412" y="38102"/>
                  <a:pt x="6926043" y="64444"/>
                </a:cubicBezTo>
                <a:cubicBezTo>
                  <a:pt x="6933747" y="88434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3"/>
                  <a:pt x="6926043" y="5015793"/>
                </a:cubicBezTo>
                <a:cubicBezTo>
                  <a:pt x="6916412" y="5042135"/>
                  <a:pt x="6896187" y="5063067"/>
                  <a:pt x="6869863" y="5072710"/>
                </a:cubicBezTo>
                <a:cubicBezTo>
                  <a:pt x="6845787" y="5080236"/>
                  <a:pt x="6823315" y="5080236"/>
                  <a:pt x="6778051" y="5080236"/>
                </a:cubicBezTo>
                <a:lnTo>
                  <a:pt x="155375" y="5080236"/>
                </a:lnTo>
                <a:cubicBezTo>
                  <a:pt x="110753" y="5080236"/>
                  <a:pt x="88281" y="5080236"/>
                  <a:pt x="64204" y="5072710"/>
                </a:cubicBezTo>
                <a:cubicBezTo>
                  <a:pt x="38202" y="5063067"/>
                  <a:pt x="17335" y="5042135"/>
                  <a:pt x="7705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3" y="0"/>
                  <a:pt x="15537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D2F76B-C22F-45EF-B530-99082A2198C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724899" y="6865341"/>
            <a:ext cx="6934068" cy="5080236"/>
          </a:xfrm>
          <a:custGeom>
            <a:avLst/>
            <a:gdLst>
              <a:gd name="connsiteX0" fmla="*/ 155374 w 6934068"/>
              <a:gd name="connsiteY0" fmla="*/ 0 h 5080236"/>
              <a:gd name="connsiteX1" fmla="*/ 6778372 w 6934068"/>
              <a:gd name="connsiteY1" fmla="*/ 0 h 5080236"/>
              <a:gd name="connsiteX2" fmla="*/ 6869864 w 6934068"/>
              <a:gd name="connsiteY2" fmla="*/ 7526 h 5080236"/>
              <a:gd name="connsiteX3" fmla="*/ 6926042 w 6934068"/>
              <a:gd name="connsiteY3" fmla="*/ 64443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2 w 6934068"/>
              <a:gd name="connsiteY6" fmla="*/ 5015792 h 5080236"/>
              <a:gd name="connsiteX7" fmla="*/ 6869864 w 6934068"/>
              <a:gd name="connsiteY7" fmla="*/ 5072710 h 5080236"/>
              <a:gd name="connsiteX8" fmla="*/ 6778052 w 6934068"/>
              <a:gd name="connsiteY8" fmla="*/ 5080236 h 5080236"/>
              <a:gd name="connsiteX9" fmla="*/ 155374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2 h 5080236"/>
              <a:gd name="connsiteX12" fmla="*/ 0 w 6934068"/>
              <a:gd name="connsiteY12" fmla="*/ 4924301 h 5080236"/>
              <a:gd name="connsiteX13" fmla="*/ 0 w 6934068"/>
              <a:gd name="connsiteY13" fmla="*/ 155229 h 5080236"/>
              <a:gd name="connsiteX14" fmla="*/ 7705 w 6934068"/>
              <a:gd name="connsiteY14" fmla="*/ 64443 h 5080236"/>
              <a:gd name="connsiteX15" fmla="*/ 64204 w 6934068"/>
              <a:gd name="connsiteY15" fmla="*/ 7526 h 5080236"/>
              <a:gd name="connsiteX16" fmla="*/ 155374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7" y="0"/>
                  <a:pt x="6869864" y="7526"/>
                </a:cubicBezTo>
                <a:cubicBezTo>
                  <a:pt x="6896188" y="17169"/>
                  <a:pt x="6916412" y="38102"/>
                  <a:pt x="6926042" y="64443"/>
                </a:cubicBezTo>
                <a:cubicBezTo>
                  <a:pt x="6933747" y="88433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2"/>
                  <a:pt x="6926042" y="5015792"/>
                </a:cubicBezTo>
                <a:cubicBezTo>
                  <a:pt x="6916412" y="5042134"/>
                  <a:pt x="6896188" y="5063067"/>
                  <a:pt x="6869864" y="5072710"/>
                </a:cubicBezTo>
                <a:cubicBezTo>
                  <a:pt x="6845787" y="5080236"/>
                  <a:pt x="6823316" y="5080236"/>
                  <a:pt x="6778052" y="5080236"/>
                </a:cubicBezTo>
                <a:lnTo>
                  <a:pt x="155374" y="5080236"/>
                </a:lnTo>
                <a:cubicBezTo>
                  <a:pt x="110752" y="5080236"/>
                  <a:pt x="88281" y="5080236"/>
                  <a:pt x="64204" y="5072710"/>
                </a:cubicBezTo>
                <a:cubicBezTo>
                  <a:pt x="38202" y="5063067"/>
                  <a:pt x="17335" y="5042134"/>
                  <a:pt x="7705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05" y="64443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542D88B-3AE9-43F7-88DE-73129A465869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668227" y="1778000"/>
            <a:ext cx="6934068" cy="5080235"/>
          </a:xfrm>
          <a:custGeom>
            <a:avLst/>
            <a:gdLst>
              <a:gd name="connsiteX0" fmla="*/ 155374 w 6934068"/>
              <a:gd name="connsiteY0" fmla="*/ 0 h 5080235"/>
              <a:gd name="connsiteX1" fmla="*/ 6778372 w 6934068"/>
              <a:gd name="connsiteY1" fmla="*/ 0 h 5080235"/>
              <a:gd name="connsiteX2" fmla="*/ 6869864 w 6934068"/>
              <a:gd name="connsiteY2" fmla="*/ 7526 h 5080235"/>
              <a:gd name="connsiteX3" fmla="*/ 6926042 w 6934068"/>
              <a:gd name="connsiteY3" fmla="*/ 64444 h 5080235"/>
              <a:gd name="connsiteX4" fmla="*/ 6934068 w 6934068"/>
              <a:gd name="connsiteY4" fmla="*/ 155935 h 5080235"/>
              <a:gd name="connsiteX5" fmla="*/ 6934068 w 6934068"/>
              <a:gd name="connsiteY5" fmla="*/ 4925006 h 5080235"/>
              <a:gd name="connsiteX6" fmla="*/ 6926042 w 6934068"/>
              <a:gd name="connsiteY6" fmla="*/ 5015792 h 5080235"/>
              <a:gd name="connsiteX7" fmla="*/ 6869864 w 6934068"/>
              <a:gd name="connsiteY7" fmla="*/ 5072709 h 5080235"/>
              <a:gd name="connsiteX8" fmla="*/ 6778052 w 6934068"/>
              <a:gd name="connsiteY8" fmla="*/ 5080235 h 5080235"/>
              <a:gd name="connsiteX9" fmla="*/ 155374 w 6934068"/>
              <a:gd name="connsiteY9" fmla="*/ 5080235 h 5080235"/>
              <a:gd name="connsiteX10" fmla="*/ 64204 w 6934068"/>
              <a:gd name="connsiteY10" fmla="*/ 5072709 h 5080235"/>
              <a:gd name="connsiteX11" fmla="*/ 7705 w 6934068"/>
              <a:gd name="connsiteY11" fmla="*/ 5015792 h 5080235"/>
              <a:gd name="connsiteX12" fmla="*/ 0 w 6934068"/>
              <a:gd name="connsiteY12" fmla="*/ 4924300 h 5080235"/>
              <a:gd name="connsiteX13" fmla="*/ 0 w 6934068"/>
              <a:gd name="connsiteY13" fmla="*/ 155229 h 5080235"/>
              <a:gd name="connsiteX14" fmla="*/ 7705 w 6934068"/>
              <a:gd name="connsiteY14" fmla="*/ 64444 h 5080235"/>
              <a:gd name="connsiteX15" fmla="*/ 64204 w 6934068"/>
              <a:gd name="connsiteY15" fmla="*/ 7526 h 5080235"/>
              <a:gd name="connsiteX16" fmla="*/ 155374 w 6934068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5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8" y="0"/>
                  <a:pt x="6869864" y="7526"/>
                </a:cubicBezTo>
                <a:cubicBezTo>
                  <a:pt x="6896188" y="17169"/>
                  <a:pt x="6916412" y="38102"/>
                  <a:pt x="6926042" y="64444"/>
                </a:cubicBezTo>
                <a:cubicBezTo>
                  <a:pt x="6933748" y="88434"/>
                  <a:pt x="6934068" y="110777"/>
                  <a:pt x="6934068" y="155935"/>
                </a:cubicBezTo>
                <a:lnTo>
                  <a:pt x="6934068" y="4925006"/>
                </a:lnTo>
                <a:cubicBezTo>
                  <a:pt x="6934068" y="4969458"/>
                  <a:pt x="6933748" y="4991802"/>
                  <a:pt x="6926042" y="5015792"/>
                </a:cubicBezTo>
                <a:cubicBezTo>
                  <a:pt x="6916412" y="5042134"/>
                  <a:pt x="6896188" y="5063066"/>
                  <a:pt x="6869864" y="5072709"/>
                </a:cubicBezTo>
                <a:cubicBezTo>
                  <a:pt x="6845788" y="5080235"/>
                  <a:pt x="6823316" y="5080235"/>
                  <a:pt x="6778052" y="5080235"/>
                </a:cubicBezTo>
                <a:lnTo>
                  <a:pt x="155374" y="5080235"/>
                </a:lnTo>
                <a:cubicBezTo>
                  <a:pt x="110752" y="5080235"/>
                  <a:pt x="88281" y="5080235"/>
                  <a:pt x="64204" y="5072709"/>
                </a:cubicBezTo>
                <a:cubicBezTo>
                  <a:pt x="38202" y="5063066"/>
                  <a:pt x="17335" y="5042134"/>
                  <a:pt x="7705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A3FBAD63-54D1-4C8A-8685-DCC560FB5AA0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2784040" y="9658541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1536D410-464B-4008-8416-9444C41A2B00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2784040" y="8973584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6E06D4E8-AE2D-4F9E-8D0E-17361E0C9CBF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4938460" y="7654222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26071DB7-503E-4340-88FA-01C10838F287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6663747" y="9658541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A6363E7-D321-4FA9-BE7C-B53E02266A1E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6663747" y="8973584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00738981-942F-4621-815B-AE6911FB1BB4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8818167" y="7654222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70A6C200-802C-450A-A354-5067CB5BF7E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727567" y="4578540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C71B28C-EC5E-4C61-82E2-0FC098772BF8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727567" y="38935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423F66FA-B25E-4357-ADC4-E27ADBC0D245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1881987" y="25742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179996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188BA62-6B6E-47E8-9C84-F81C1A4F3DC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614AB4-B7A1-4A83-8312-8C9646FFCB5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028490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3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3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3" y="4953231"/>
                  <a:pt x="64443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3" y="7567"/>
                </a:cubicBezTo>
                <a:cubicBezTo>
                  <a:pt x="88198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C5BC6B-0192-4E32-944C-80B5C2E718C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275507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8 w 5080236"/>
              <a:gd name="connsiteY1" fmla="*/ 0 h 4953231"/>
              <a:gd name="connsiteX2" fmla="*/ 5015792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8" y="0"/>
                </a:lnTo>
                <a:cubicBezTo>
                  <a:pt x="4969460" y="0"/>
                  <a:pt x="4991802" y="0"/>
                  <a:pt x="5015792" y="7567"/>
                </a:cubicBezTo>
                <a:cubicBezTo>
                  <a:pt x="5042134" y="17199"/>
                  <a:pt x="5063068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8" y="4915164"/>
                  <a:pt x="5042134" y="4936032"/>
                  <a:pt x="5015792" y="4945663"/>
                </a:cubicBezTo>
                <a:cubicBezTo>
                  <a:pt x="4991802" y="4953231"/>
                  <a:pt x="4969460" y="4953231"/>
                  <a:pt x="4924300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78D887-8D65-465F-9851-CB5DCF5D87F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522527" y="3116923"/>
            <a:ext cx="5080236" cy="4953231"/>
          </a:xfrm>
          <a:custGeom>
            <a:avLst/>
            <a:gdLst>
              <a:gd name="connsiteX0" fmla="*/ 155228 w 5080236"/>
              <a:gd name="connsiteY0" fmla="*/ 0 h 4953231"/>
              <a:gd name="connsiteX1" fmla="*/ 4925006 w 5080236"/>
              <a:gd name="connsiteY1" fmla="*/ 0 h 4953231"/>
              <a:gd name="connsiteX2" fmla="*/ 5015792 w 5080236"/>
              <a:gd name="connsiteY2" fmla="*/ 7567 h 4953231"/>
              <a:gd name="connsiteX3" fmla="*/ 5072708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08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8 w 5080236"/>
              <a:gd name="connsiteY9" fmla="*/ 4953231 h 4953231"/>
              <a:gd name="connsiteX10" fmla="*/ 64442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2 w 5080236"/>
              <a:gd name="connsiteY15" fmla="*/ 7567 h 4953231"/>
              <a:gd name="connsiteX16" fmla="*/ 155228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8" y="0"/>
                </a:moveTo>
                <a:lnTo>
                  <a:pt x="4925006" y="0"/>
                </a:lnTo>
                <a:cubicBezTo>
                  <a:pt x="4969458" y="0"/>
                  <a:pt x="4991802" y="0"/>
                  <a:pt x="5015792" y="7567"/>
                </a:cubicBezTo>
                <a:cubicBezTo>
                  <a:pt x="5042134" y="17199"/>
                  <a:pt x="5063066" y="38066"/>
                  <a:pt x="5072708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08" y="4888793"/>
                </a:cubicBezTo>
                <a:cubicBezTo>
                  <a:pt x="5063066" y="4915164"/>
                  <a:pt x="5042134" y="4936032"/>
                  <a:pt x="5015792" y="4945663"/>
                </a:cubicBezTo>
                <a:cubicBezTo>
                  <a:pt x="4991802" y="4953231"/>
                  <a:pt x="4969458" y="4953231"/>
                  <a:pt x="4924300" y="4953231"/>
                </a:cubicBezTo>
                <a:lnTo>
                  <a:pt x="155228" y="4953231"/>
                </a:lnTo>
                <a:cubicBezTo>
                  <a:pt x="110776" y="4953231"/>
                  <a:pt x="88432" y="4953231"/>
                  <a:pt x="64442" y="4945663"/>
                </a:cubicBezTo>
                <a:cubicBezTo>
                  <a:pt x="38100" y="4936032"/>
                  <a:pt x="17168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8" y="38066"/>
                  <a:pt x="38100" y="17199"/>
                  <a:pt x="64442" y="7567"/>
                </a:cubicBezTo>
                <a:cubicBezTo>
                  <a:pt x="88198" y="0"/>
                  <a:pt x="110776" y="0"/>
                  <a:pt x="15522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84718643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188BA62-6B6E-47E8-9C84-F81C1A4F3DC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614AB4-B7A1-4A83-8312-8C9646FFCB5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028490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3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3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3" y="4953231"/>
                  <a:pt x="64443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3" y="7567"/>
                </a:cubicBezTo>
                <a:cubicBezTo>
                  <a:pt x="88198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C5BC6B-0192-4E32-944C-80B5C2E718C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275507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8 w 5080236"/>
              <a:gd name="connsiteY1" fmla="*/ 0 h 4953231"/>
              <a:gd name="connsiteX2" fmla="*/ 5015792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8" y="0"/>
                </a:lnTo>
                <a:cubicBezTo>
                  <a:pt x="4969460" y="0"/>
                  <a:pt x="4991802" y="0"/>
                  <a:pt x="5015792" y="7567"/>
                </a:cubicBezTo>
                <a:cubicBezTo>
                  <a:pt x="5042134" y="17199"/>
                  <a:pt x="5063068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8" y="4915164"/>
                  <a:pt x="5042134" y="4936032"/>
                  <a:pt x="5015792" y="4945663"/>
                </a:cubicBezTo>
                <a:cubicBezTo>
                  <a:pt x="4991802" y="4953231"/>
                  <a:pt x="4969460" y="4953231"/>
                  <a:pt x="4924300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78D887-8D65-465F-9851-CB5DCF5D87F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522527" y="3116923"/>
            <a:ext cx="5080236" cy="4953231"/>
          </a:xfrm>
          <a:custGeom>
            <a:avLst/>
            <a:gdLst>
              <a:gd name="connsiteX0" fmla="*/ 155228 w 5080236"/>
              <a:gd name="connsiteY0" fmla="*/ 0 h 4953231"/>
              <a:gd name="connsiteX1" fmla="*/ 4925006 w 5080236"/>
              <a:gd name="connsiteY1" fmla="*/ 0 h 4953231"/>
              <a:gd name="connsiteX2" fmla="*/ 5015792 w 5080236"/>
              <a:gd name="connsiteY2" fmla="*/ 7567 h 4953231"/>
              <a:gd name="connsiteX3" fmla="*/ 5072708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08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8 w 5080236"/>
              <a:gd name="connsiteY9" fmla="*/ 4953231 h 4953231"/>
              <a:gd name="connsiteX10" fmla="*/ 64442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2 w 5080236"/>
              <a:gd name="connsiteY15" fmla="*/ 7567 h 4953231"/>
              <a:gd name="connsiteX16" fmla="*/ 155228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8" y="0"/>
                </a:moveTo>
                <a:lnTo>
                  <a:pt x="4925006" y="0"/>
                </a:lnTo>
                <a:cubicBezTo>
                  <a:pt x="4969458" y="0"/>
                  <a:pt x="4991802" y="0"/>
                  <a:pt x="5015792" y="7567"/>
                </a:cubicBezTo>
                <a:cubicBezTo>
                  <a:pt x="5042134" y="17199"/>
                  <a:pt x="5063066" y="38066"/>
                  <a:pt x="5072708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08" y="4888793"/>
                </a:cubicBezTo>
                <a:cubicBezTo>
                  <a:pt x="5063066" y="4915164"/>
                  <a:pt x="5042134" y="4936032"/>
                  <a:pt x="5015792" y="4945663"/>
                </a:cubicBezTo>
                <a:cubicBezTo>
                  <a:pt x="4991802" y="4953231"/>
                  <a:pt x="4969458" y="4953231"/>
                  <a:pt x="4924300" y="4953231"/>
                </a:cubicBezTo>
                <a:lnTo>
                  <a:pt x="155228" y="4953231"/>
                </a:lnTo>
                <a:cubicBezTo>
                  <a:pt x="110776" y="4953231"/>
                  <a:pt x="88432" y="4953231"/>
                  <a:pt x="64442" y="4945663"/>
                </a:cubicBezTo>
                <a:cubicBezTo>
                  <a:pt x="38100" y="4936032"/>
                  <a:pt x="17168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8" y="38066"/>
                  <a:pt x="38100" y="17199"/>
                  <a:pt x="64442" y="7567"/>
                </a:cubicBezTo>
                <a:cubicBezTo>
                  <a:pt x="88198" y="0"/>
                  <a:pt x="110776" y="0"/>
                  <a:pt x="15522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C957CE0A-5F96-4B5A-9086-C8DA7C477000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2465313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03F053C5-28BF-4E95-9DA3-DD22C685235A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2465313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90E28CD-112A-463B-A105-CB6F57F4429D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7712330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7B269A43-309E-4362-9A53-0ADB1840883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7712330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E3F6C840-79A1-4432-969B-CB4819F504B0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2959347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04BF9D20-E3AA-4FCA-9DE7-2995CBC7B5BF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2959347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C79A8681-93E0-472D-A1DB-EDEBB5A41BEF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8206364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1A3F2518-0A95-4103-95AB-7E7DDD6DC8E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8206364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20906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8DDC23D-876C-4B21-AD8F-7985F4AB0035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1219200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6B8F2C0-6B25-4783-B23D-D9A694EDBA5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3725F168-8764-489B-9A78-B10F3499A1F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6319206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1663669-059D-4FC1-917E-35AB4054EDF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D77C0D2-A087-431B-91DD-9908D6B8DDF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6096000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674BD52-B914-43D4-9520-0A9E75B8131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8288000" y="-1"/>
            <a:ext cx="6096000" cy="6096000"/>
          </a:xfrm>
          <a:custGeom>
            <a:avLst/>
            <a:gdLst>
              <a:gd name="connsiteX0" fmla="*/ 0 w 6096000"/>
              <a:gd name="connsiteY0" fmla="*/ 0 h 6096000"/>
              <a:gd name="connsiteX1" fmla="*/ 6096000 w 6096000"/>
              <a:gd name="connsiteY1" fmla="*/ 0 h 6096000"/>
              <a:gd name="connsiteX2" fmla="*/ 6096000 w 6096000"/>
              <a:gd name="connsiteY2" fmla="*/ 6096000 h 6096000"/>
              <a:gd name="connsiteX3" fmla="*/ 0 w 60960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903A87-E48A-4319-9626-E122F55882D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87844195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1663669-059D-4FC1-917E-35AB4054EDF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D77C0D2-A087-431B-91DD-9908D6B8DDF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6096000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674BD52-B914-43D4-9520-0A9E75B8131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8288000" y="-1"/>
            <a:ext cx="6096000" cy="6096000"/>
          </a:xfrm>
          <a:custGeom>
            <a:avLst/>
            <a:gdLst>
              <a:gd name="connsiteX0" fmla="*/ 0 w 6096000"/>
              <a:gd name="connsiteY0" fmla="*/ 0 h 6096000"/>
              <a:gd name="connsiteX1" fmla="*/ 6096000 w 6096000"/>
              <a:gd name="connsiteY1" fmla="*/ 0 h 6096000"/>
              <a:gd name="connsiteX2" fmla="*/ 6096000 w 6096000"/>
              <a:gd name="connsiteY2" fmla="*/ 6096000 h 6096000"/>
              <a:gd name="connsiteX3" fmla="*/ 0 w 60960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903A87-E48A-4319-9626-E122F55882D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FDA1977F-DB36-412F-8400-247449B4AF2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4268" y="7354090"/>
            <a:ext cx="713454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C8AA051-0F14-4C28-A8B1-1E546CC61F78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804268" y="11113291"/>
            <a:ext cx="8727579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6916054A-60E8-4532-B416-DBB29CA81B9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4283927" y="8115645"/>
            <a:ext cx="487082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42FBB5C9-E392-4902-82E1-C3C24B39C17D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283927" y="7430688"/>
            <a:ext cx="48708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47">
            <a:extLst>
              <a:ext uri="{FF2B5EF4-FFF2-40B4-BE49-F238E27FC236}">
                <a16:creationId xmlns:a16="http://schemas.microsoft.com/office/drawing/2014/main" id="{18A832CB-9E8C-4568-A82D-DB519AA3981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58520" y="10492144"/>
            <a:ext cx="8355501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2392AD4E-7AA7-4A19-AA40-87C129A9BC2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62525" y="10492144"/>
            <a:ext cx="765299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EA29D7B7-E11D-4873-B9AC-603887F30DD3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83928" y="9894723"/>
            <a:ext cx="2688940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162A6E8B-B510-4873-9CFD-44D5CD3DF81E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3100" y="9891011"/>
            <a:ext cx="1150921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4542AEAE-68A5-4DD9-9142-3D6B2104B4EA}"/>
              </a:ext>
            </a:extLst>
          </p:cNvPr>
          <p:cNvSpPr>
            <a:spLocks noGrp="1"/>
          </p:cNvSpPr>
          <p:nvPr>
            <p:ph type="body" sz="quarter" idx="175"/>
          </p:nvPr>
        </p:nvSpPr>
        <p:spPr>
          <a:xfrm>
            <a:off x="14258520" y="11837437"/>
            <a:ext cx="8355501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49">
            <a:extLst>
              <a:ext uri="{FF2B5EF4-FFF2-40B4-BE49-F238E27FC236}">
                <a16:creationId xmlns:a16="http://schemas.microsoft.com/office/drawing/2014/main" id="{173DC573-5AA9-4891-B3AE-6518E14F43B6}"/>
              </a:ext>
            </a:extLst>
          </p:cNvPr>
          <p:cNvSpPr>
            <a:spLocks noGrp="1"/>
          </p:cNvSpPr>
          <p:nvPr>
            <p:ph type="body" sz="quarter" idx="176"/>
          </p:nvPr>
        </p:nvSpPr>
        <p:spPr>
          <a:xfrm>
            <a:off x="14268030" y="11837437"/>
            <a:ext cx="637651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2649A7C5-FD86-4C41-A2BB-32DAFB28CE06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83928" y="11240016"/>
            <a:ext cx="2688940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101CE428-768F-4A47-9EEE-A626E69E82AD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3100" y="11236304"/>
            <a:ext cx="1150921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EE3131A6-904C-4A36-9735-BF88F7C6A7BD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68030" y="11838344"/>
            <a:ext cx="637651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3164649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C3801B-09A7-4C5C-A397-861108E954C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422489-38EE-437D-A06C-36BF749BF8F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191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CFCE5C-1F59-461B-A2CD-7F0319ADEC13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287999" y="177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2F452C-2D22-40BD-A67A-1E44E7C3CCB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27344738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F93C4D-4C99-40CC-912A-C0C2CCEB514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2191999" y="1778000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005DCEE-008A-43E1-B601-5BEB3BE2F030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>
          <a:xfrm>
            <a:off x="6095999" y="6858000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C3801B-09A7-4C5C-A397-861108E954C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422489-38EE-437D-A06C-36BF749BF8F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191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CFCE5C-1F59-461B-A2CD-7F0319ADEC13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287999" y="177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2F452C-2D22-40BD-A67A-1E44E7C3CCB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69184A9E-D65D-497B-9F80-4CFC2EF8B98D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7489068" y="10158926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69C6E523-0539-4424-B5E6-95D203BD21AF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7489068" y="9473969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73A7E34C-E6D0-4B77-AD5F-7CEF9BE25BF2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8823401" y="8154607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5037F79B-E6CE-4898-BE4A-BDA1C2171E2F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3585068" y="5073841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400248EF-276D-4810-B4C7-F4A491AD14E9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585068" y="4388884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F6150632-C725-4049-97F4-C91E4241273D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4919401" y="3069522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C7AFB108-8DEF-4656-BBFA-51AD8BD420D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07368"/>
            <a:ext cx="8924291" cy="26815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8955399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B289DE-18C6-4D5D-A57B-118570DE902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7615633" y="0"/>
            <a:ext cx="8386366" cy="13716001"/>
          </a:xfrm>
          <a:custGeom>
            <a:avLst/>
            <a:gdLst>
              <a:gd name="connsiteX0" fmla="*/ 0 w 8386366"/>
              <a:gd name="connsiteY0" fmla="*/ 0 h 13716001"/>
              <a:gd name="connsiteX1" fmla="*/ 8386366 w 8386366"/>
              <a:gd name="connsiteY1" fmla="*/ 0 h 13716001"/>
              <a:gd name="connsiteX2" fmla="*/ 8386366 w 8386366"/>
              <a:gd name="connsiteY2" fmla="*/ 13716001 h 13716001"/>
              <a:gd name="connsiteX3" fmla="*/ 0 w 838636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6" h="13716001">
                <a:moveTo>
                  <a:pt x="0" y="0"/>
                </a:moveTo>
                <a:lnTo>
                  <a:pt x="8386366" y="0"/>
                </a:lnTo>
                <a:lnTo>
                  <a:pt x="838636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74009946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DADF2149-A24B-4861-B0B5-66A976CE9DEA}"/>
              </a:ext>
            </a:extLst>
          </p:cNvPr>
          <p:cNvSpPr/>
          <p:nvPr userDrawn="1"/>
        </p:nvSpPr>
        <p:spPr>
          <a:xfrm>
            <a:off x="16002000" y="-1"/>
            <a:ext cx="8382000" cy="137160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B289DE-18C6-4D5D-A57B-118570DE902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7615633" y="0"/>
            <a:ext cx="8386366" cy="13716001"/>
          </a:xfrm>
          <a:custGeom>
            <a:avLst/>
            <a:gdLst>
              <a:gd name="connsiteX0" fmla="*/ 0 w 8386366"/>
              <a:gd name="connsiteY0" fmla="*/ 0 h 13716001"/>
              <a:gd name="connsiteX1" fmla="*/ 8386366 w 8386366"/>
              <a:gd name="connsiteY1" fmla="*/ 0 h 13716001"/>
              <a:gd name="connsiteX2" fmla="*/ 8386366 w 8386366"/>
              <a:gd name="connsiteY2" fmla="*/ 13716001 h 13716001"/>
              <a:gd name="connsiteX3" fmla="*/ 0 w 838636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6" h="13716001">
                <a:moveTo>
                  <a:pt x="0" y="0"/>
                </a:moveTo>
                <a:lnTo>
                  <a:pt x="8386366" y="0"/>
                </a:lnTo>
                <a:lnTo>
                  <a:pt x="838636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75392E9-AD33-4730-9A15-BB399E17AFC0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7998133" y="7726107"/>
            <a:ext cx="4389736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931365BD-1159-4333-8EB1-5735521F5C25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7998133" y="7041150"/>
            <a:ext cx="438973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6F0E2208-A662-4F82-86F6-E4E8307CAA9A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9197112" y="4888848"/>
            <a:ext cx="1981200" cy="17484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82ED53A6-FFBA-4530-8ACD-55D8F331E44C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2943423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E5E5DE6F-258A-43C8-ACEA-B421E20B90F7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2943423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CC73F744-51DE-4D59-905B-5A523EC15269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87873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FA67041B-309A-46C4-A36F-59581ADD4A5D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2943423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9A34E2B-B7E9-4F44-B584-FE677AC3BC4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2943423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482F7586-D98D-4930-8675-2930AE5F7CD2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87873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59E57316-15CC-47CD-92F9-3FFA94F0CA8E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2943423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BDB90FD-013F-4D17-9543-ED04DB7CC8FA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2943423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0BFE0FFE-AA9C-45D6-B2F0-63703894DB29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87873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6519097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C40FF9-9C34-4287-A4AA-01ED6861D07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8827191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C40FF9-9C34-4287-A4AA-01ED6861D07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861892-DD8F-4496-8DCA-C1DB31D79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778000"/>
            <a:ext cx="10160001" cy="10160000"/>
          </a:xfrm>
          <a:custGeom>
            <a:avLst/>
            <a:gdLst>
              <a:gd name="connsiteX0" fmla="*/ 0 w 10160001"/>
              <a:gd name="connsiteY0" fmla="*/ 0 h 10160000"/>
              <a:gd name="connsiteX1" fmla="*/ 10160001 w 10160001"/>
              <a:gd name="connsiteY1" fmla="*/ 0 h 10160000"/>
              <a:gd name="connsiteX2" fmla="*/ 10160001 w 10160001"/>
              <a:gd name="connsiteY2" fmla="*/ 10160000 h 10160000"/>
              <a:gd name="connsiteX3" fmla="*/ 0 w 10160001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1" h="10160000">
                <a:moveTo>
                  <a:pt x="0" y="0"/>
                </a:moveTo>
                <a:lnTo>
                  <a:pt x="10160001" y="0"/>
                </a:lnTo>
                <a:lnTo>
                  <a:pt x="10160001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0">
                <a:srgbClr val="4BA09E">
                  <a:alpha val="80000"/>
                </a:srgbClr>
              </a:gs>
              <a:gs pos="100000">
                <a:srgbClr val="72C6C2">
                  <a:alpha val="80000"/>
                </a:srgbClr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29B6488-88E5-406E-9FD7-F9B143E4400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684274" y="4285342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0CF18E38-9F99-4BD6-8CFC-0EAFC1C749B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926058" y="8037464"/>
            <a:ext cx="8307884" cy="13351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9716996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F9141B-5682-482C-B853-AC19E3CE83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1170891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F9141B-5682-482C-B853-AC19E3CE83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FBA163F-501D-4E7F-8CEE-CE3E2C5C8F20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4223999" y="1778000"/>
            <a:ext cx="10160000" cy="10160000"/>
          </a:xfrm>
          <a:custGeom>
            <a:avLst/>
            <a:gdLst>
              <a:gd name="connsiteX0" fmla="*/ 0 w 10160000"/>
              <a:gd name="connsiteY0" fmla="*/ 0 h 10160000"/>
              <a:gd name="connsiteX1" fmla="*/ 10160000 w 10160000"/>
              <a:gd name="connsiteY1" fmla="*/ 0 h 10160000"/>
              <a:gd name="connsiteX2" fmla="*/ 10160000 w 10160000"/>
              <a:gd name="connsiteY2" fmla="*/ 10160000 h 10160000"/>
              <a:gd name="connsiteX3" fmla="*/ 0 w 1016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0" h="10160000">
                <a:moveTo>
                  <a:pt x="0" y="0"/>
                </a:moveTo>
                <a:lnTo>
                  <a:pt x="10160000" y="0"/>
                </a:lnTo>
                <a:lnTo>
                  <a:pt x="10160000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0">
                <a:srgbClr val="F0CB60"/>
              </a:gs>
              <a:gs pos="100000">
                <a:srgbClr val="F295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A69AF424-5A08-48C9-B148-02B32128EFB2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7697400" y="346308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EC5BC254-C899-4351-AE50-700BF80BE752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7697400" y="277812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B699136-3615-4D32-84EB-DA32D25F6D19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6541850" y="267441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194AEC47-D4DD-46CA-AA00-3B0E1EE4B9B0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7697400" y="6756374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2C029193-5058-4FA0-834E-ABA2E33FB7AA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7697400" y="6071417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46768EAD-B2E9-4AFA-B645-38DAA84058A7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6541850" y="59677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598F259D-5801-4DB8-841F-0929F0FC6BF9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697400" y="1004794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4DA5173C-2727-4099-B253-2C80099E164A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697400" y="936298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191E6898-A33C-4416-9D2A-459CC366E5F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541850" y="92592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7596370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CF4AF5-730C-4A89-AEEC-E9DF5843EC41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60561140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DC3B2D-654D-45DF-81BC-D2A6D31A2A94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305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5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5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49 w 4826224"/>
              <a:gd name="connsiteY10" fmla="*/ 8247358 h 8255001"/>
              <a:gd name="connsiteX11" fmla="*/ 7597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7 w 4826224"/>
              <a:gd name="connsiteY14" fmla="*/ 64206 h 8255001"/>
              <a:gd name="connsiteX15" fmla="*/ 64349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49" y="8247358"/>
                </a:cubicBezTo>
                <a:cubicBezTo>
                  <a:pt x="37984" y="8237803"/>
                  <a:pt x="17204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4" y="38218"/>
                  <a:pt x="37984" y="17198"/>
                  <a:pt x="64349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B6409CC-5B0D-4453-ACD2-B4EACC5C60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78137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6 w 4826225"/>
              <a:gd name="connsiteY1" fmla="*/ 0 h 8255001"/>
              <a:gd name="connsiteX2" fmla="*/ 4761875 w 4826225"/>
              <a:gd name="connsiteY2" fmla="*/ 7644 h 8255001"/>
              <a:gd name="connsiteX3" fmla="*/ 4818628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8 w 4826225"/>
              <a:gd name="connsiteY6" fmla="*/ 8190796 h 8255001"/>
              <a:gd name="connsiteX7" fmla="*/ 4761875 w 4826225"/>
              <a:gd name="connsiteY7" fmla="*/ 8247358 h 8255001"/>
              <a:gd name="connsiteX8" fmla="*/ 4670266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1" y="17198"/>
                  <a:pt x="4809020" y="38218"/>
                  <a:pt x="4818628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8" y="8190796"/>
                </a:cubicBezTo>
                <a:cubicBezTo>
                  <a:pt x="4809020" y="8216784"/>
                  <a:pt x="4788241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A846C00-481C-4DE3-BBA4-807A58A8412B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244474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7 w 4826225"/>
              <a:gd name="connsiteY1" fmla="*/ 0 h 8255001"/>
              <a:gd name="connsiteX2" fmla="*/ 4761875 w 4826225"/>
              <a:gd name="connsiteY2" fmla="*/ 7644 h 8255001"/>
              <a:gd name="connsiteX3" fmla="*/ 4818627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7 w 4826225"/>
              <a:gd name="connsiteY6" fmla="*/ 8190796 h 8255001"/>
              <a:gd name="connsiteX7" fmla="*/ 4761875 w 4826225"/>
              <a:gd name="connsiteY7" fmla="*/ 8247358 h 8255001"/>
              <a:gd name="connsiteX8" fmla="*/ 4670265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7" y="0"/>
                </a:lnTo>
                <a:cubicBezTo>
                  <a:pt x="4715401" y="0"/>
                  <a:pt x="4737743" y="0"/>
                  <a:pt x="4761875" y="7644"/>
                </a:cubicBezTo>
                <a:cubicBezTo>
                  <a:pt x="4788241" y="17198"/>
                  <a:pt x="4809021" y="38218"/>
                  <a:pt x="4818627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7" y="8190796"/>
                </a:cubicBezTo>
                <a:cubicBezTo>
                  <a:pt x="4809021" y="8216784"/>
                  <a:pt x="4788241" y="8237803"/>
                  <a:pt x="4761875" y="8247358"/>
                </a:cubicBezTo>
                <a:cubicBezTo>
                  <a:pt x="4737743" y="8255001"/>
                  <a:pt x="4715401" y="8255001"/>
                  <a:pt x="4670265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3E1360-D9FC-425E-9315-49CE46981E69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77642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6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6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50 w 4826224"/>
              <a:gd name="connsiteY10" fmla="*/ 8247358 h 8255001"/>
              <a:gd name="connsiteX11" fmla="*/ 7596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6 w 4826224"/>
              <a:gd name="connsiteY14" fmla="*/ 64206 h 8255001"/>
              <a:gd name="connsiteX15" fmla="*/ 64350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6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0" y="8255001"/>
                  <a:pt x="64350" y="8247358"/>
                </a:cubicBezTo>
                <a:cubicBezTo>
                  <a:pt x="37984" y="8237803"/>
                  <a:pt x="17204" y="8216784"/>
                  <a:pt x="7596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6" y="64206"/>
                </a:cubicBezTo>
                <a:cubicBezTo>
                  <a:pt x="17204" y="38218"/>
                  <a:pt x="37984" y="17198"/>
                  <a:pt x="64350" y="7644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28699956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DC3B2D-654D-45DF-81BC-D2A6D31A2A94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305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5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5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49 w 4826224"/>
              <a:gd name="connsiteY10" fmla="*/ 8247358 h 8255001"/>
              <a:gd name="connsiteX11" fmla="*/ 7597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7 w 4826224"/>
              <a:gd name="connsiteY14" fmla="*/ 64206 h 8255001"/>
              <a:gd name="connsiteX15" fmla="*/ 64349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49" y="8247358"/>
                </a:cubicBezTo>
                <a:cubicBezTo>
                  <a:pt x="37984" y="8237803"/>
                  <a:pt x="17204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4" y="38218"/>
                  <a:pt x="37984" y="17198"/>
                  <a:pt x="64349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B6409CC-5B0D-4453-ACD2-B4EACC5C60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78137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6 w 4826225"/>
              <a:gd name="connsiteY1" fmla="*/ 0 h 8255001"/>
              <a:gd name="connsiteX2" fmla="*/ 4761875 w 4826225"/>
              <a:gd name="connsiteY2" fmla="*/ 7644 h 8255001"/>
              <a:gd name="connsiteX3" fmla="*/ 4818628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8 w 4826225"/>
              <a:gd name="connsiteY6" fmla="*/ 8190796 h 8255001"/>
              <a:gd name="connsiteX7" fmla="*/ 4761875 w 4826225"/>
              <a:gd name="connsiteY7" fmla="*/ 8247358 h 8255001"/>
              <a:gd name="connsiteX8" fmla="*/ 4670266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1" y="17198"/>
                  <a:pt x="4809020" y="38218"/>
                  <a:pt x="4818628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8" y="8190796"/>
                </a:cubicBezTo>
                <a:cubicBezTo>
                  <a:pt x="4809020" y="8216784"/>
                  <a:pt x="4788241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A846C00-481C-4DE3-BBA4-807A58A8412B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244474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7 w 4826225"/>
              <a:gd name="connsiteY1" fmla="*/ 0 h 8255001"/>
              <a:gd name="connsiteX2" fmla="*/ 4761875 w 4826225"/>
              <a:gd name="connsiteY2" fmla="*/ 7644 h 8255001"/>
              <a:gd name="connsiteX3" fmla="*/ 4818627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7 w 4826225"/>
              <a:gd name="connsiteY6" fmla="*/ 8190796 h 8255001"/>
              <a:gd name="connsiteX7" fmla="*/ 4761875 w 4826225"/>
              <a:gd name="connsiteY7" fmla="*/ 8247358 h 8255001"/>
              <a:gd name="connsiteX8" fmla="*/ 4670265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7" y="0"/>
                </a:lnTo>
                <a:cubicBezTo>
                  <a:pt x="4715401" y="0"/>
                  <a:pt x="4737743" y="0"/>
                  <a:pt x="4761875" y="7644"/>
                </a:cubicBezTo>
                <a:cubicBezTo>
                  <a:pt x="4788241" y="17198"/>
                  <a:pt x="4809021" y="38218"/>
                  <a:pt x="4818627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7" y="8190796"/>
                </a:cubicBezTo>
                <a:cubicBezTo>
                  <a:pt x="4809021" y="8216784"/>
                  <a:pt x="4788241" y="8237803"/>
                  <a:pt x="4761875" y="8247358"/>
                </a:cubicBezTo>
                <a:cubicBezTo>
                  <a:pt x="4737743" y="8255001"/>
                  <a:pt x="4715401" y="8255001"/>
                  <a:pt x="4670265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3E1360-D9FC-425E-9315-49CE46981E69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77642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6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6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50 w 4826224"/>
              <a:gd name="connsiteY10" fmla="*/ 8247358 h 8255001"/>
              <a:gd name="connsiteX11" fmla="*/ 7596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6 w 4826224"/>
              <a:gd name="connsiteY14" fmla="*/ 64206 h 8255001"/>
              <a:gd name="connsiteX15" fmla="*/ 64350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6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0" y="8255001"/>
                  <a:pt x="64350" y="8247358"/>
                </a:cubicBezTo>
                <a:cubicBezTo>
                  <a:pt x="37984" y="8237803"/>
                  <a:pt x="17204" y="8216784"/>
                  <a:pt x="7596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6" y="64206"/>
                </a:cubicBezTo>
                <a:cubicBezTo>
                  <a:pt x="17204" y="38218"/>
                  <a:pt x="37984" y="17198"/>
                  <a:pt x="64350" y="7644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C05BBFDF-2FB9-4E25-9217-2BBD515C3912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539441" y="11550203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0758EF62-EE3A-4AE2-B876-F79F8EF4E2AC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539441" y="1086524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3DB4A97F-838B-4239-BEA5-A07A3720E2DA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7871126" y="11551791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29CB5A3-8888-40A1-929A-5E59CC714D8A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7871126" y="1086683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4FA2E89-5390-4749-8F0C-C98AFA801076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202811" y="11553379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34E9FA75-2C20-40E8-ADA6-6D2D43B4D232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3202811" y="1086842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1BC1BF0-907D-4DBF-9F62-98E582E097F7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534496" y="11554967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CDCDAE7E-43B8-4674-B9A6-886DD9811BD9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534496" y="1087001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84603701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48481-8CBB-489E-B98F-EB5F735458B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914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5866E4-839F-4AFC-A0CD-22F0AEA68D4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930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61109C8-CB5B-4612-8DA5-28ACD2DBB515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4224000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27460560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48481-8CBB-489E-B98F-EB5F735458B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914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5866E4-839F-4AFC-A0CD-22F0AEA68D4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930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61109C8-CB5B-4612-8DA5-28ACD2DBB515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4224000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EC8E1E5-A16F-4F6E-B98C-7616EDB9821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4268" y="5446485"/>
            <a:ext cx="6608573" cy="26815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EA8B324A-2259-4496-B916-E497ECC24C8C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9143999" y="3286722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1D91F24-C016-4556-A37D-7E0FDF1936B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9143999" y="2601765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C747C0B9-B432-4411-97E4-64EF36CCF7B3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9304000" y="3283574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2ED3F387-F297-4770-A81D-12E695676EB7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9304000" y="2598617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F82B7B8C-C086-46D0-BE8A-39237A256E1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224000" y="10726039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2F103A43-1F32-4275-B057-0880B0B5603E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224000" y="1004108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2046766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5E049C-E36C-4A2F-8FCB-6045AA47533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24E9F01-B41E-4181-A8E6-FD15FB4960D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857999" y="6857999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73695497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6FD25A8-94D5-4BA7-BF59-2E2C18CF40E4}"/>
              </a:ext>
            </a:extLst>
          </p:cNvPr>
          <p:cNvSpPr/>
          <p:nvPr userDrawn="1"/>
        </p:nvSpPr>
        <p:spPr>
          <a:xfrm>
            <a:off x="13716000" y="-1"/>
            <a:ext cx="10668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5E049C-E36C-4A2F-8FCB-6045AA47533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24E9F01-B41E-4181-A8E6-FD15FB4960D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857999" y="6857999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B1452312-F19A-4D10-946C-426D77E37B4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4587855" y="5444674"/>
            <a:ext cx="8924291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D267750E-9A3C-43BC-86D9-9CB1B3319690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7822565" y="3689539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099AE08F-F3F2-4E7A-A3CA-13AF3BBCA66A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7822565" y="3004582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65550F61-F09C-4092-9A03-317434C4B020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9976985" y="168522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6C0D5C4-963B-4F80-B081-B409356542C6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64565" y="10547540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3DADA15-C863-4160-9FE8-8E7DC616C8AF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64565" y="98625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4BF9455E-8892-4E34-BCBD-F582F3BA2019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3118985" y="85432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0359056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543EC7CA-F81A-40B6-8989-AA01110325E0}"/>
              </a:ext>
            </a:extLst>
          </p:cNvPr>
          <p:cNvSpPr/>
          <p:nvPr userDrawn="1"/>
        </p:nvSpPr>
        <p:spPr>
          <a:xfrm>
            <a:off x="1783159" y="1778000"/>
            <a:ext cx="6858001" cy="10160000"/>
          </a:xfrm>
          <a:prstGeom prst="roundRect">
            <a:avLst>
              <a:gd name="adj" fmla="val 1481"/>
            </a:avLst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55994D7-A527-4A0C-83CA-58E17DAC592F}"/>
              </a:ext>
            </a:extLst>
          </p:cNvPr>
          <p:cNvSpPr/>
          <p:nvPr userDrawn="1"/>
        </p:nvSpPr>
        <p:spPr>
          <a:xfrm>
            <a:off x="1783159" y="11811000"/>
            <a:ext cx="6858001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16765"/>
                  <a:pt x="90" y="21600"/>
                  <a:pt x="200" y="21600"/>
                </a:cubicBezTo>
                <a:lnTo>
                  <a:pt x="21400" y="21600"/>
                </a:lnTo>
                <a:cubicBezTo>
                  <a:pt x="21510" y="21600"/>
                  <a:pt x="21600" y="16765"/>
                  <a:pt x="21600" y="10800"/>
                </a:cubicBezTo>
                <a:lnTo>
                  <a:pt x="21600" y="0"/>
                </a:lnTo>
                <a:lnTo>
                  <a:pt x="21400" y="0"/>
                </a:lnTo>
                <a:lnTo>
                  <a:pt x="2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86A8996-5B08-42BD-9C0F-BF254C001C65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2433935" y="4973321"/>
            <a:ext cx="5556251" cy="366268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DD0B9AAE-EC78-4EE6-B85A-CD042A8E51C2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0280799" y="4682153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3C6417DF-E23F-4968-A251-093A8B4C72ED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0280799" y="3997196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59BAF314-6430-4DE6-AB5D-76F4AA39AB3B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0282783" y="2582395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6E94BF0C-9F85-497A-8FBE-6ED430B27340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1011050" y="3095356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35CF7B1F-B5E1-4F13-83F2-2FC90B94358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258322" y="4682153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4BD125E-FA90-4852-94A8-D8DB04F67EF3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58322" y="3997196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number">
            <a:extLst>
              <a:ext uri="{FF2B5EF4-FFF2-40B4-BE49-F238E27FC236}">
                <a16:creationId xmlns:a16="http://schemas.microsoft.com/office/drawing/2014/main" id="{1B36B287-6238-495B-87C7-EBBA3CF0C8F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260306" y="2582395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21" name="number">
            <a:extLst>
              <a:ext uri="{FF2B5EF4-FFF2-40B4-BE49-F238E27FC236}">
                <a16:creationId xmlns:a16="http://schemas.microsoft.com/office/drawing/2014/main" id="{880EE007-B934-423D-B7C9-E35731DEC493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988573" y="3095356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4BF1B6F6-74AA-484A-B910-356317A98BA0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0280799" y="9755598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70A07715-350E-42F8-B9F7-B1AA6D8B145E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0280799" y="9070641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number">
            <a:extLst>
              <a:ext uri="{FF2B5EF4-FFF2-40B4-BE49-F238E27FC236}">
                <a16:creationId xmlns:a16="http://schemas.microsoft.com/office/drawing/2014/main" id="{5E5590F4-51DF-41D9-B663-F6D2F98AB842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0282783" y="7655840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8818C98B-05BC-428E-913B-A62AED6827E7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1011050" y="8168801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D25A314-72F9-489F-87C6-9E7F8DAFE527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258322" y="9755598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9C039C50-DE97-48C2-8DB6-97E1468157CA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258322" y="9070641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number">
            <a:extLst>
              <a:ext uri="{FF2B5EF4-FFF2-40B4-BE49-F238E27FC236}">
                <a16:creationId xmlns:a16="http://schemas.microsoft.com/office/drawing/2014/main" id="{1BEBB937-06DD-4CD8-999F-B7B11F87BE9B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260306" y="7655840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29" name="number">
            <a:extLst>
              <a:ext uri="{FF2B5EF4-FFF2-40B4-BE49-F238E27FC236}">
                <a16:creationId xmlns:a16="http://schemas.microsoft.com/office/drawing/2014/main" id="{670608A1-03EE-45C5-B82D-A07D0CC7DDDE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7988573" y="8168801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17504850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E72C320-EF59-4BD8-BF87-094FAC33B907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775172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CB07060-B5E6-479B-8BC4-BBA87086C9D5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775172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number">
            <a:extLst>
              <a:ext uri="{FF2B5EF4-FFF2-40B4-BE49-F238E27FC236}">
                <a16:creationId xmlns:a16="http://schemas.microsoft.com/office/drawing/2014/main" id="{DC23B5F9-251D-4BA2-81D8-AED9831B94B1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75172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$0,000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9BF68555-25F4-49DD-A612-83DDB0E9108A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81571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7530172F-40B6-40E0-834B-41572830439B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5961731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91D5B8AA-9932-4213-A38D-C56B76231B77}"/>
              </a:ext>
            </a:extLst>
          </p:cNvPr>
          <p:cNvSpPr>
            <a:spLocks noGrp="1"/>
          </p:cNvSpPr>
          <p:nvPr>
            <p:ph type="body" sz="quarter" idx="176"/>
          </p:nvPr>
        </p:nvSpPr>
        <p:spPr>
          <a:xfrm>
            <a:off x="1781175" y="9525564"/>
            <a:ext cx="5334000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F7A44373-019F-4895-AAEA-68E2208F8123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781175" y="9526471"/>
            <a:ext cx="4189479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36" name="Double Click to edit text">
            <a:extLst>
              <a:ext uri="{FF2B5EF4-FFF2-40B4-BE49-F238E27FC236}">
                <a16:creationId xmlns:a16="http://schemas.microsoft.com/office/drawing/2014/main" id="{0F155DFE-9CDE-4673-A8E4-0D43DBB46F9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9535316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3E9C95D3-BEA9-4E42-A379-AEBBE915862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9535316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number">
            <a:extLst>
              <a:ext uri="{FF2B5EF4-FFF2-40B4-BE49-F238E27FC236}">
                <a16:creationId xmlns:a16="http://schemas.microsoft.com/office/drawing/2014/main" id="{429408DC-7863-4E59-B4C2-7308498D5B3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9535316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$0,000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B2EFC658-C6B1-4CD9-A75A-261F34967FBB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9541715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BDBA00FE-AA16-4DD6-A9A8-8D2DB184699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721875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3ACC86F9-063C-4405-B3B4-32F8C4427527}"/>
              </a:ext>
            </a:extLst>
          </p:cNvPr>
          <p:cNvSpPr>
            <a:spLocks noGrp="1"/>
          </p:cNvSpPr>
          <p:nvPr>
            <p:ph type="body" sz="quarter" idx="182"/>
          </p:nvPr>
        </p:nvSpPr>
        <p:spPr>
          <a:xfrm>
            <a:off x="9541715" y="9525564"/>
            <a:ext cx="5333604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9">
            <a:extLst>
              <a:ext uri="{FF2B5EF4-FFF2-40B4-BE49-F238E27FC236}">
                <a16:creationId xmlns:a16="http://schemas.microsoft.com/office/drawing/2014/main" id="{E7D69589-AC34-4758-B20C-E21E02B78564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9541715" y="9526471"/>
            <a:ext cx="4189084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B5018B31-BD6E-4FEA-8742-DCDEAB51DF43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295460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855D3187-2D42-4DE0-93C7-95EDBAAA658D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295460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number">
            <a:extLst>
              <a:ext uri="{FF2B5EF4-FFF2-40B4-BE49-F238E27FC236}">
                <a16:creationId xmlns:a16="http://schemas.microsoft.com/office/drawing/2014/main" id="{8CF850DA-D763-4EB5-B02E-237A73340EBA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295460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$0,000</a:t>
            </a:r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8E98B831-2124-45C1-8EF9-D948C8846ECA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301859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59760BEE-E5E9-40FA-BE43-6702C95AF3AE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21482019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207A691-8C66-4400-8872-51606725025D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7301859" y="9525564"/>
            <a:ext cx="5333604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9" name="Text Placeholder 49">
            <a:extLst>
              <a:ext uri="{FF2B5EF4-FFF2-40B4-BE49-F238E27FC236}">
                <a16:creationId xmlns:a16="http://schemas.microsoft.com/office/drawing/2014/main" id="{703F2A0C-4B1C-42C2-98DD-F04B7921B36A}"/>
              </a:ext>
            </a:extLst>
          </p:cNvPr>
          <p:cNvSpPr>
            <a:spLocks noGrp="1"/>
          </p:cNvSpPr>
          <p:nvPr>
            <p:ph type="body" sz="quarter" idx="190"/>
          </p:nvPr>
        </p:nvSpPr>
        <p:spPr>
          <a:xfrm>
            <a:off x="17301463" y="9526471"/>
            <a:ext cx="4189479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212125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69FAD12-8AAE-4EF6-B1F9-70F6F17DD12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319055135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1F06A109-14C7-4618-AF35-E9702DFE287F}"/>
              </a:ext>
            </a:extLst>
          </p:cNvPr>
          <p:cNvSpPr/>
          <p:nvPr userDrawn="1"/>
        </p:nvSpPr>
        <p:spPr>
          <a:xfrm>
            <a:off x="0" y="-1"/>
            <a:ext cx="12192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927E37-81F1-40A4-9BFA-14A6D5AE9F40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6548313" y="2954102"/>
            <a:ext cx="4064001" cy="3810001"/>
          </a:xfrm>
          <a:custGeom>
            <a:avLst/>
            <a:gdLst>
              <a:gd name="connsiteX0" fmla="*/ 67132 w 4064001"/>
              <a:gd name="connsiteY0" fmla="*/ 0 h 3810001"/>
              <a:gd name="connsiteX1" fmla="*/ 3996869 w 4064001"/>
              <a:gd name="connsiteY1" fmla="*/ 0 h 3810001"/>
              <a:gd name="connsiteX2" fmla="*/ 4064001 w 4064001"/>
              <a:gd name="connsiteY2" fmla="*/ 67132 h 3810001"/>
              <a:gd name="connsiteX3" fmla="*/ 4064001 w 4064001"/>
              <a:gd name="connsiteY3" fmla="*/ 3742869 h 3810001"/>
              <a:gd name="connsiteX4" fmla="*/ 3996869 w 4064001"/>
              <a:gd name="connsiteY4" fmla="*/ 3810001 h 3810001"/>
              <a:gd name="connsiteX5" fmla="*/ 67132 w 4064001"/>
              <a:gd name="connsiteY5" fmla="*/ 3810001 h 3810001"/>
              <a:gd name="connsiteX6" fmla="*/ 0 w 4064001"/>
              <a:gd name="connsiteY6" fmla="*/ 3742869 h 3810001"/>
              <a:gd name="connsiteX7" fmla="*/ 0 w 4064001"/>
              <a:gd name="connsiteY7" fmla="*/ 67132 h 3810001"/>
              <a:gd name="connsiteX8" fmla="*/ 67132 w 4064001"/>
              <a:gd name="connsiteY8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1" h="3810001">
                <a:moveTo>
                  <a:pt x="67132" y="0"/>
                </a:moveTo>
                <a:lnTo>
                  <a:pt x="3996869" y="0"/>
                </a:lnTo>
                <a:cubicBezTo>
                  <a:pt x="4033945" y="0"/>
                  <a:pt x="4064001" y="30056"/>
                  <a:pt x="4064001" y="67132"/>
                </a:cubicBezTo>
                <a:lnTo>
                  <a:pt x="4064001" y="3742869"/>
                </a:lnTo>
                <a:cubicBezTo>
                  <a:pt x="4064001" y="3779945"/>
                  <a:pt x="4033945" y="3810001"/>
                  <a:pt x="3996869" y="3810001"/>
                </a:cubicBezTo>
                <a:lnTo>
                  <a:pt x="67132" y="3810001"/>
                </a:lnTo>
                <a:cubicBezTo>
                  <a:pt x="30056" y="3810001"/>
                  <a:pt x="0" y="3779945"/>
                  <a:pt x="0" y="3742869"/>
                </a:cubicBezTo>
                <a:lnTo>
                  <a:pt x="0" y="67132"/>
                </a:lnTo>
                <a:cubicBezTo>
                  <a:pt x="0" y="30056"/>
                  <a:pt x="30056" y="0"/>
                  <a:pt x="67132" y="0"/>
                </a:cubicBezTo>
                <a:close/>
              </a:path>
            </a:pathLst>
          </a:custGeom>
          <a:gradFill>
            <a:gsLst>
              <a:gs pos="0">
                <a:srgbClr val="77D6BE"/>
              </a:gs>
              <a:gs pos="100000">
                <a:srgbClr val="ACD4AD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9FE6A705-52AB-4F42-847D-9B77526954F6}"/>
              </a:ext>
            </a:extLst>
          </p:cNvPr>
          <p:cNvSpPr/>
          <p:nvPr userDrawn="1"/>
        </p:nvSpPr>
        <p:spPr>
          <a:xfrm>
            <a:off x="24417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7FEA147-649C-4917-AF84-AAE66686598E}"/>
              </a:ext>
            </a:extLst>
          </p:cNvPr>
          <p:cNvSpPr/>
          <p:nvPr userDrawn="1"/>
        </p:nvSpPr>
        <p:spPr>
          <a:xfrm>
            <a:off x="17813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7187B46-D560-4D66-A881-3E37CC353388}"/>
              </a:ext>
            </a:extLst>
          </p:cNvPr>
          <p:cNvSpPr/>
          <p:nvPr userDrawn="1"/>
        </p:nvSpPr>
        <p:spPr>
          <a:xfrm>
            <a:off x="31021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ELECTED.">
            <a:extLst>
              <a:ext uri="{FF2B5EF4-FFF2-40B4-BE49-F238E27FC236}">
                <a16:creationId xmlns:a16="http://schemas.microsoft.com/office/drawing/2014/main" id="{59880B5A-0A53-431D-A427-468F2DB4F998}"/>
              </a:ext>
            </a:extLst>
          </p:cNvPr>
          <p:cNvSpPr txBox="1"/>
          <p:nvPr userDrawn="1"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1BD517-BED5-41FD-AE78-F286160512C2}"/>
              </a:ext>
            </a:extLst>
          </p:cNvPr>
          <p:cNvSpPr/>
          <p:nvPr userDrawn="1"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69FAD12-8AAE-4EF6-B1F9-70F6F17DD12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36643124-F338-4671-AAEC-67CD791A6C32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56738" y="5544059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4029753-E7DA-4CAD-B894-59D0355D0EF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56738" y="4859102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12B678DB-EC0E-4F98-B8E8-12A24839A6AB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3295234" y="353974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430FE226-7614-4BAC-8EBC-6F299FA693FD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6822637" y="5544059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C44B24EE-9DFD-4E33-BD35-D00C7B4BD838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6822637" y="4859102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1B83893F-E4C7-42A8-A373-167077E77A1C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8261133" y="353974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4DCA7DED-982F-4C81-AD43-1761D1FE491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56738" y="9687434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1F61FF54-D64F-46A6-8D68-B5E687E4022E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56738" y="9002477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N">
            <a:extLst>
              <a:ext uri="{FF2B5EF4-FFF2-40B4-BE49-F238E27FC236}">
                <a16:creationId xmlns:a16="http://schemas.microsoft.com/office/drawing/2014/main" id="{2367A0EC-3373-4315-9FAD-89EA988AA9CC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295234" y="768311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8" name="Double Click to edit text">
            <a:extLst>
              <a:ext uri="{FF2B5EF4-FFF2-40B4-BE49-F238E27FC236}">
                <a16:creationId xmlns:a16="http://schemas.microsoft.com/office/drawing/2014/main" id="{F3454E09-992C-41F8-A1BC-76383F6D1CD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6822637" y="9687434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9" name="Title">
            <a:extLst>
              <a:ext uri="{FF2B5EF4-FFF2-40B4-BE49-F238E27FC236}">
                <a16:creationId xmlns:a16="http://schemas.microsoft.com/office/drawing/2014/main" id="{C85A9FEB-3EB1-43A5-B087-61E9F576B82C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6822637" y="9002477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0" name="N">
            <a:extLst>
              <a:ext uri="{FF2B5EF4-FFF2-40B4-BE49-F238E27FC236}">
                <a16:creationId xmlns:a16="http://schemas.microsoft.com/office/drawing/2014/main" id="{521CD4EB-B692-4254-BD14-37690F811A1C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8261133" y="768311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2172459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CF4AF5-730C-4A89-AEEC-E9DF5843EC41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6" name="SELECTED.">
            <a:extLst>
              <a:ext uri="{FF2B5EF4-FFF2-40B4-BE49-F238E27FC236}">
                <a16:creationId xmlns:a16="http://schemas.microsoft.com/office/drawing/2014/main" id="{CADC828A-8383-4C61-AADE-4669043DF7E0}"/>
              </a:ext>
            </a:extLst>
          </p:cNvPr>
          <p:cNvSpPr txBox="1"/>
          <p:nvPr userDrawn="1"/>
        </p:nvSpPr>
        <p:spPr>
          <a:xfrm>
            <a:off x="12957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0517E8-2D42-46EF-81C6-290D89A0924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567891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B977330E-0C8E-4429-86DB-A01DD2E3CCAE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3567891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96892B0-958C-4E30-A4FA-E1CD22348BA3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 flipV="1">
            <a:off x="11176000" y="839655"/>
            <a:ext cx="2126343" cy="62540"/>
          </a:xfrm>
          <a:custGeom>
            <a:avLst/>
            <a:gdLst>
              <a:gd name="connsiteX0" fmla="*/ 0 w 2126343"/>
              <a:gd name="connsiteY0" fmla="*/ 62540 h 62540"/>
              <a:gd name="connsiteX1" fmla="*/ 2126343 w 2126343"/>
              <a:gd name="connsiteY1" fmla="*/ 62540 h 62540"/>
              <a:gd name="connsiteX2" fmla="*/ 2126343 w 2126343"/>
              <a:gd name="connsiteY2" fmla="*/ 0 h 62540"/>
              <a:gd name="connsiteX3" fmla="*/ 0 w 2126343"/>
              <a:gd name="connsiteY3" fmla="*/ 0 h 6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6343" h="62540">
                <a:moveTo>
                  <a:pt x="0" y="62540"/>
                </a:moveTo>
                <a:lnTo>
                  <a:pt x="2126343" y="62540"/>
                </a:lnTo>
                <a:lnTo>
                  <a:pt x="21263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2D2C1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79272751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F749DB-E612-4CBD-AD7E-0F167214441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1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6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6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1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9" y="10142596"/>
                  <a:pt x="17168" y="10121900"/>
                  <a:pt x="752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6" y="64441"/>
                </a:cubicBezTo>
                <a:cubicBezTo>
                  <a:pt x="17168" y="38100"/>
                  <a:pt x="38099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6C0875-338C-45FE-A8B2-0E826AC7D720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1999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0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5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5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0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8" y="10142596"/>
                  <a:pt x="17168" y="10121900"/>
                  <a:pt x="7525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5" y="64441"/>
                </a:cubicBezTo>
                <a:cubicBezTo>
                  <a:pt x="17168" y="38100"/>
                  <a:pt x="38098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494594655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F749DB-E612-4CBD-AD7E-0F167214441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1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6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6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1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9" y="10142596"/>
                  <a:pt x="17168" y="10121900"/>
                  <a:pt x="752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6" y="64441"/>
                </a:cubicBezTo>
                <a:cubicBezTo>
                  <a:pt x="17168" y="38100"/>
                  <a:pt x="38099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6C0875-338C-45FE-A8B2-0E826AC7D720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1999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0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5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5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0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8" y="10142596"/>
                  <a:pt x="17168" y="10121900"/>
                  <a:pt x="7525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5" y="64441"/>
                </a:cubicBezTo>
                <a:cubicBezTo>
                  <a:pt x="17168" y="38100"/>
                  <a:pt x="38098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0069D54-1135-4BFF-9CA4-E2516C6A097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684994" y="1714499"/>
            <a:ext cx="713473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5D3D99A8-482D-4125-A442-53C971E9C45F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3684994" y="5473700"/>
            <a:ext cx="8444683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E866A497-C68D-4987-9C72-1D0D6A996599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685193" y="11061849"/>
            <a:ext cx="3712320" cy="8834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E6640BEF-D5F4-40BA-8F3B-2112F21A7869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3685193" y="10376892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number">
            <a:extLst>
              <a:ext uri="{FF2B5EF4-FFF2-40B4-BE49-F238E27FC236}">
                <a16:creationId xmlns:a16="http://schemas.microsoft.com/office/drawing/2014/main" id="{20425B10-7B42-4F46-A5AB-A98B77FB89B2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3687176" y="8962091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22" name="number">
            <a:extLst>
              <a:ext uri="{FF2B5EF4-FFF2-40B4-BE49-F238E27FC236}">
                <a16:creationId xmlns:a16="http://schemas.microsoft.com/office/drawing/2014/main" id="{E28F8BF9-0502-4D1E-ACA7-A89F10E4D2C1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4415443" y="9475052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E339ECFE-11D9-4789-A108-3DC5017F5F77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8890307" y="11061849"/>
            <a:ext cx="3712320" cy="8834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B9DD4F91-DBF7-4365-BFBD-15F6F5E56689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8890307" y="10376892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0AC4E2B5-8EBC-4C6C-B08D-FA7DF36D3B62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8892290" y="8962091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/>
              <a:t>00</a:t>
            </a:r>
            <a:endParaRPr lang="en-US"/>
          </a:p>
        </p:txBody>
      </p:sp>
      <p:sp>
        <p:nvSpPr>
          <p:cNvPr id="26" name="number">
            <a:extLst>
              <a:ext uri="{FF2B5EF4-FFF2-40B4-BE49-F238E27FC236}">
                <a16:creationId xmlns:a16="http://schemas.microsoft.com/office/drawing/2014/main" id="{9D2F2DBA-012C-4537-98A2-21024D741746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9620557" y="9475052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40844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39E52B-1BC4-462E-A1E9-0B6619290D9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88999" y="890453"/>
            <a:ext cx="22606000" cy="11935092"/>
          </a:xfrm>
          <a:custGeom>
            <a:avLst/>
            <a:gdLst>
              <a:gd name="connsiteX0" fmla="*/ 0 w 22606000"/>
              <a:gd name="connsiteY0" fmla="*/ 0 h 11935092"/>
              <a:gd name="connsiteX1" fmla="*/ 22606000 w 22606000"/>
              <a:gd name="connsiteY1" fmla="*/ 0 h 11935092"/>
              <a:gd name="connsiteX2" fmla="*/ 22606000 w 22606000"/>
              <a:gd name="connsiteY2" fmla="*/ 11935092 h 11935092"/>
              <a:gd name="connsiteX3" fmla="*/ 0 w 22606000"/>
              <a:gd name="connsiteY3" fmla="*/ 11935092 h 1193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0" h="11935092">
                <a:moveTo>
                  <a:pt x="0" y="0"/>
                </a:moveTo>
                <a:lnTo>
                  <a:pt x="22606000" y="0"/>
                </a:lnTo>
                <a:lnTo>
                  <a:pt x="22606000" y="11935092"/>
                </a:lnTo>
                <a:lnTo>
                  <a:pt x="0" y="11935092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5667835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39E52B-1BC4-462E-A1E9-0B6619290D9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88999" y="890453"/>
            <a:ext cx="22606000" cy="11935092"/>
          </a:xfrm>
          <a:custGeom>
            <a:avLst/>
            <a:gdLst>
              <a:gd name="connsiteX0" fmla="*/ 0 w 22606000"/>
              <a:gd name="connsiteY0" fmla="*/ 0 h 11935092"/>
              <a:gd name="connsiteX1" fmla="*/ 22606000 w 22606000"/>
              <a:gd name="connsiteY1" fmla="*/ 0 h 11935092"/>
              <a:gd name="connsiteX2" fmla="*/ 22606000 w 22606000"/>
              <a:gd name="connsiteY2" fmla="*/ 11935092 h 11935092"/>
              <a:gd name="connsiteX3" fmla="*/ 0 w 22606000"/>
              <a:gd name="connsiteY3" fmla="*/ 11935092 h 1193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0" h="11935092">
                <a:moveTo>
                  <a:pt x="0" y="0"/>
                </a:moveTo>
                <a:lnTo>
                  <a:pt x="22606000" y="0"/>
                </a:lnTo>
                <a:lnTo>
                  <a:pt x="22606000" y="11935092"/>
                </a:lnTo>
                <a:lnTo>
                  <a:pt x="0" y="11935092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47901-C0A7-4793-95B1-8E96DEEB1D7A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88999" y="890454"/>
            <a:ext cx="5080000" cy="11935090"/>
          </a:xfrm>
          <a:custGeom>
            <a:avLst/>
            <a:gdLst>
              <a:gd name="connsiteX0" fmla="*/ 0 w 5080000"/>
              <a:gd name="connsiteY0" fmla="*/ 0 h 11935090"/>
              <a:gd name="connsiteX1" fmla="*/ 5080000 w 5080000"/>
              <a:gd name="connsiteY1" fmla="*/ 0 h 11935090"/>
              <a:gd name="connsiteX2" fmla="*/ 5080000 w 5080000"/>
              <a:gd name="connsiteY2" fmla="*/ 11935090 h 11935090"/>
              <a:gd name="connsiteX3" fmla="*/ 0 w 5080000"/>
              <a:gd name="connsiteY3" fmla="*/ 11935090 h 1193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1935090">
                <a:moveTo>
                  <a:pt x="0" y="0"/>
                </a:moveTo>
                <a:lnTo>
                  <a:pt x="5080000" y="0"/>
                </a:lnTo>
                <a:lnTo>
                  <a:pt x="5080000" y="11935090"/>
                </a:lnTo>
                <a:lnTo>
                  <a:pt x="0" y="11935090"/>
                </a:lnTo>
                <a:close/>
              </a:path>
            </a:pathLst>
          </a:custGeom>
          <a:gradFill>
            <a:gsLst>
              <a:gs pos="0">
                <a:srgbClr val="66D58C"/>
              </a:gs>
              <a:gs pos="100000">
                <a:srgbClr val="72C7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1F837648-73A7-4D39-901B-7C070BB2DEB2}"/>
              </a:ext>
            </a:extLst>
          </p:cNvPr>
          <p:cNvSpPr txBox="1"/>
          <p:nvPr userDrawn="1"/>
        </p:nvSpPr>
        <p:spPr>
          <a:xfrm>
            <a:off x="2728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</p:spTree>
    <p:extLst>
      <p:ext uri="{BB962C8B-B14F-4D97-AF65-F5344CB8AC3E}">
        <p14:creationId xmlns:p14="http://schemas.microsoft.com/office/powerpoint/2010/main" val="31310944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D182AC4-D696-47A0-B1BC-DBEC61436F7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65738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7 w 6096001"/>
              <a:gd name="connsiteY2" fmla="*/ 7526 h 5080236"/>
              <a:gd name="connsiteX3" fmla="*/ 6088381 w 6096001"/>
              <a:gd name="connsiteY3" fmla="*/ 64443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7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7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29 h 5080236"/>
              <a:gd name="connsiteX14" fmla="*/ 7620 w 6096001"/>
              <a:gd name="connsiteY14" fmla="*/ 64443 h 5080236"/>
              <a:gd name="connsiteX15" fmla="*/ 64347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7" y="7526"/>
                </a:cubicBezTo>
                <a:cubicBezTo>
                  <a:pt x="6058183" y="17169"/>
                  <a:pt x="6078786" y="38102"/>
                  <a:pt x="6088381" y="64443"/>
                </a:cubicBezTo>
                <a:cubicBezTo>
                  <a:pt x="6096001" y="88433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7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F95AD41-E9E4-4C7B-B21B-41C589DE6BC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096000" y="1785539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6 w 6096001"/>
              <a:gd name="connsiteY2" fmla="*/ 7526 h 5080236"/>
              <a:gd name="connsiteX3" fmla="*/ 6088381 w 6096001"/>
              <a:gd name="connsiteY3" fmla="*/ 64444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6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6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30 h 5080236"/>
              <a:gd name="connsiteX14" fmla="*/ 7620 w 6096001"/>
              <a:gd name="connsiteY14" fmla="*/ 64444 h 5080236"/>
              <a:gd name="connsiteX15" fmla="*/ 64346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3" y="17169"/>
                  <a:pt x="6078786" y="38102"/>
                  <a:pt x="6088381" y="64444"/>
                </a:cubicBezTo>
                <a:cubicBezTo>
                  <a:pt x="6096001" y="88434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5" y="5080236"/>
                  <a:pt x="64346" y="5072710"/>
                </a:cubicBezTo>
                <a:cubicBezTo>
                  <a:pt x="38100" y="5063067"/>
                  <a:pt x="17215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5" y="38102"/>
                  <a:pt x="38100" y="17169"/>
                  <a:pt x="64346" y="7526"/>
                </a:cubicBezTo>
                <a:cubicBezTo>
                  <a:pt x="88335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9C07917-8995-4912-8472-86904C8534A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65738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3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7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29 h 5080236"/>
              <a:gd name="connsiteX14" fmla="*/ 7620 w 6096000"/>
              <a:gd name="connsiteY14" fmla="*/ 64443 h 5080236"/>
              <a:gd name="connsiteX15" fmla="*/ 64347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3"/>
                </a:cubicBezTo>
                <a:cubicBezTo>
                  <a:pt x="6096000" y="88433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B9650C6-74C3-4C68-8047-79DFDD1B74B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1785539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4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6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30 h 5080236"/>
              <a:gd name="connsiteX14" fmla="*/ 7620 w 6096000"/>
              <a:gd name="connsiteY14" fmla="*/ 64444 h 5080236"/>
              <a:gd name="connsiteX15" fmla="*/ 64346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4"/>
                </a:cubicBezTo>
                <a:cubicBezTo>
                  <a:pt x="6096000" y="88434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2" y="5080236"/>
                  <a:pt x="88336" y="5080236"/>
                  <a:pt x="64346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6" y="38102"/>
                  <a:pt x="38100" y="17169"/>
                  <a:pt x="64346" y="7526"/>
                </a:cubicBezTo>
                <a:cubicBezTo>
                  <a:pt x="88336" y="0"/>
                  <a:pt x="110632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909250316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9F90A0F4-4B83-40D8-9C35-0D030A1B0593}"/>
              </a:ext>
            </a:extLst>
          </p:cNvPr>
          <p:cNvSpPr/>
          <p:nvPr userDrawn="1"/>
        </p:nvSpPr>
        <p:spPr>
          <a:xfrm>
            <a:off x="15049501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1C6EA0C5-F31E-4271-A857-3F02D3D277F5}"/>
              </a:ext>
            </a:extLst>
          </p:cNvPr>
          <p:cNvSpPr/>
          <p:nvPr userDrawn="1"/>
        </p:nvSpPr>
        <p:spPr>
          <a:xfrm>
            <a:off x="14334067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FE4A1C7-43E9-48E1-814D-276B3693E4C5}"/>
              </a:ext>
            </a:extLst>
          </p:cNvPr>
          <p:cNvSpPr/>
          <p:nvPr userDrawn="1"/>
        </p:nvSpPr>
        <p:spPr>
          <a:xfrm>
            <a:off x="15764933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3FD0728B-7FED-4716-9659-7C6EE7164C51}"/>
              </a:ext>
            </a:extLst>
          </p:cNvPr>
          <p:cNvSpPr/>
          <p:nvPr userDrawn="1"/>
        </p:nvSpPr>
        <p:spPr>
          <a:xfrm>
            <a:off x="21145501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3432DF9-071D-446C-893F-6AAA4AFEB5F7}"/>
              </a:ext>
            </a:extLst>
          </p:cNvPr>
          <p:cNvSpPr/>
          <p:nvPr userDrawn="1"/>
        </p:nvSpPr>
        <p:spPr>
          <a:xfrm>
            <a:off x="20430067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DFF9931-D575-4863-B592-6E0CB2EF2077}"/>
              </a:ext>
            </a:extLst>
          </p:cNvPr>
          <p:cNvSpPr/>
          <p:nvPr userDrawn="1"/>
        </p:nvSpPr>
        <p:spPr>
          <a:xfrm>
            <a:off x="21860933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D62A963-916E-4F66-9351-7634CFE90156}"/>
              </a:ext>
            </a:extLst>
          </p:cNvPr>
          <p:cNvSpPr/>
          <p:nvPr userDrawn="1"/>
        </p:nvSpPr>
        <p:spPr>
          <a:xfrm>
            <a:off x="8953501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E25C20F9-E576-42B0-99AF-73CF649D56FB}"/>
              </a:ext>
            </a:extLst>
          </p:cNvPr>
          <p:cNvSpPr/>
          <p:nvPr userDrawn="1"/>
        </p:nvSpPr>
        <p:spPr>
          <a:xfrm>
            <a:off x="8238067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B87CDE9-DE87-4256-B7D0-776DE69159A1}"/>
              </a:ext>
            </a:extLst>
          </p:cNvPr>
          <p:cNvSpPr/>
          <p:nvPr userDrawn="1"/>
        </p:nvSpPr>
        <p:spPr>
          <a:xfrm>
            <a:off x="9668933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B0789026-57DF-4727-B910-F079D128FD82}"/>
              </a:ext>
            </a:extLst>
          </p:cNvPr>
          <p:cNvSpPr/>
          <p:nvPr userDrawn="1"/>
        </p:nvSpPr>
        <p:spPr>
          <a:xfrm>
            <a:off x="2857501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69D78978-84A6-4337-80E8-ACF2C473F013}"/>
              </a:ext>
            </a:extLst>
          </p:cNvPr>
          <p:cNvSpPr/>
          <p:nvPr userDrawn="1"/>
        </p:nvSpPr>
        <p:spPr>
          <a:xfrm>
            <a:off x="2142067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52B9A107-1DAA-4D5F-B760-D4D62DD2D505}"/>
              </a:ext>
            </a:extLst>
          </p:cNvPr>
          <p:cNvSpPr/>
          <p:nvPr userDrawn="1"/>
        </p:nvSpPr>
        <p:spPr>
          <a:xfrm>
            <a:off x="3572933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D182AC4-D696-47A0-B1BC-DBEC61436F7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65738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7 w 6096001"/>
              <a:gd name="connsiteY2" fmla="*/ 7526 h 5080236"/>
              <a:gd name="connsiteX3" fmla="*/ 6088381 w 6096001"/>
              <a:gd name="connsiteY3" fmla="*/ 64443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7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7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29 h 5080236"/>
              <a:gd name="connsiteX14" fmla="*/ 7620 w 6096001"/>
              <a:gd name="connsiteY14" fmla="*/ 64443 h 5080236"/>
              <a:gd name="connsiteX15" fmla="*/ 64347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7" y="7526"/>
                </a:cubicBezTo>
                <a:cubicBezTo>
                  <a:pt x="6058183" y="17169"/>
                  <a:pt x="6078786" y="38102"/>
                  <a:pt x="6088381" y="64443"/>
                </a:cubicBezTo>
                <a:cubicBezTo>
                  <a:pt x="6096001" y="88433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7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F95AD41-E9E4-4C7B-B21B-41C589DE6BC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096000" y="1785539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6 w 6096001"/>
              <a:gd name="connsiteY2" fmla="*/ 7526 h 5080236"/>
              <a:gd name="connsiteX3" fmla="*/ 6088381 w 6096001"/>
              <a:gd name="connsiteY3" fmla="*/ 64444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6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6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30 h 5080236"/>
              <a:gd name="connsiteX14" fmla="*/ 7620 w 6096001"/>
              <a:gd name="connsiteY14" fmla="*/ 64444 h 5080236"/>
              <a:gd name="connsiteX15" fmla="*/ 64346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3" y="17169"/>
                  <a:pt x="6078786" y="38102"/>
                  <a:pt x="6088381" y="64444"/>
                </a:cubicBezTo>
                <a:cubicBezTo>
                  <a:pt x="6096001" y="88434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5" y="5080236"/>
                  <a:pt x="64346" y="5072710"/>
                </a:cubicBezTo>
                <a:cubicBezTo>
                  <a:pt x="38100" y="5063067"/>
                  <a:pt x="17215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5" y="38102"/>
                  <a:pt x="38100" y="17169"/>
                  <a:pt x="64346" y="7526"/>
                </a:cubicBezTo>
                <a:cubicBezTo>
                  <a:pt x="88335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9C07917-8995-4912-8472-86904C8534A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65738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3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7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29 h 5080236"/>
              <a:gd name="connsiteX14" fmla="*/ 7620 w 6096000"/>
              <a:gd name="connsiteY14" fmla="*/ 64443 h 5080236"/>
              <a:gd name="connsiteX15" fmla="*/ 64347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3"/>
                </a:cubicBezTo>
                <a:cubicBezTo>
                  <a:pt x="6096000" y="88433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B9650C6-74C3-4C68-8047-79DFDD1B74B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1785539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4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6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30 h 5080236"/>
              <a:gd name="connsiteX14" fmla="*/ 7620 w 6096000"/>
              <a:gd name="connsiteY14" fmla="*/ 64444 h 5080236"/>
              <a:gd name="connsiteX15" fmla="*/ 64346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4"/>
                </a:cubicBezTo>
                <a:cubicBezTo>
                  <a:pt x="6096000" y="88434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2" y="5080236"/>
                  <a:pt x="88336" y="5080236"/>
                  <a:pt x="64346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6" y="38102"/>
                  <a:pt x="38100" y="17169"/>
                  <a:pt x="64346" y="7526"/>
                </a:cubicBezTo>
                <a:cubicBezTo>
                  <a:pt x="88336" y="0"/>
                  <a:pt x="110632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30264BB2-CF2E-4D45-906B-C58138B7D51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222722" y="4063996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0E1295F0-578C-4520-B161-A791CE639671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222722" y="3379039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5467D853-734E-4C67-810F-820A06ADCC7F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414722" y="4063996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2B791711-C876-4319-A3DA-A7EA525FE3B0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3414722" y="3379039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F70C3475-6387-4E37-9AB1-B19654BB6A5E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7318720" y="9138287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A5B90EDA-C143-4DB9-BBB7-405F064F6C07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7318720" y="8453330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Double Click to edit text">
            <a:extLst>
              <a:ext uri="{FF2B5EF4-FFF2-40B4-BE49-F238E27FC236}">
                <a16:creationId xmlns:a16="http://schemas.microsoft.com/office/drawing/2014/main" id="{8935EDB0-B2AD-4557-ACFA-4FF2C44E1FAF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9510722" y="9148657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0FED5589-DB64-44D7-8AE1-3B722779BB99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9510722" y="8463700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630337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3F4D77-3E8D-4679-97A2-959C156AA7B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44838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F6330-20E9-4CDD-BFF8-A383C1731AB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3301133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DF6AF96-906A-46A5-81EA-B8049D11956B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157427" y="3502407"/>
            <a:ext cx="4445000" cy="5080001"/>
          </a:xfrm>
          <a:custGeom>
            <a:avLst/>
            <a:gdLst>
              <a:gd name="connsiteX0" fmla="*/ 0 w 4445000"/>
              <a:gd name="connsiteY0" fmla="*/ 0 h 5080001"/>
              <a:gd name="connsiteX1" fmla="*/ 4445000 w 4445000"/>
              <a:gd name="connsiteY1" fmla="*/ 0 h 5080001"/>
              <a:gd name="connsiteX2" fmla="*/ 4445000 w 4445000"/>
              <a:gd name="connsiteY2" fmla="*/ 5080001 h 5080001"/>
              <a:gd name="connsiteX3" fmla="*/ 0 w 4445000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5080001">
                <a:moveTo>
                  <a:pt x="0" y="0"/>
                </a:moveTo>
                <a:lnTo>
                  <a:pt x="4445000" y="0"/>
                </a:lnTo>
                <a:lnTo>
                  <a:pt x="4445000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453166695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E569802-1E10-4F31-90E4-7ECCC21FA296}"/>
              </a:ext>
            </a:extLst>
          </p:cNvPr>
          <p:cNvSpPr/>
          <p:nvPr userDrawn="1"/>
        </p:nvSpPr>
        <p:spPr>
          <a:xfrm>
            <a:off x="8444838" y="8582407"/>
            <a:ext cx="4445001" cy="1270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1DB2006-6A12-42E2-B041-929F097ED9B7}"/>
              </a:ext>
            </a:extLst>
          </p:cNvPr>
          <p:cNvSpPr/>
          <p:nvPr userDrawn="1"/>
        </p:nvSpPr>
        <p:spPr>
          <a:xfrm>
            <a:off x="13301133" y="8582407"/>
            <a:ext cx="4445001" cy="127001"/>
          </a:xfrm>
          <a:prstGeom prst="rect">
            <a:avLst/>
          </a:prstGeom>
          <a:gradFill>
            <a:gsLst>
              <a:gs pos="0">
                <a:srgbClr val="F7CE55"/>
              </a:gs>
              <a:gs pos="100000">
                <a:srgbClr val="E79A3B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C8BD462A-7020-4E5C-9A4F-241B05AEB0B0}"/>
              </a:ext>
            </a:extLst>
          </p:cNvPr>
          <p:cNvSpPr/>
          <p:nvPr userDrawn="1"/>
        </p:nvSpPr>
        <p:spPr>
          <a:xfrm>
            <a:off x="18157428" y="8582407"/>
            <a:ext cx="4445001" cy="127001"/>
          </a:xfrm>
          <a:prstGeom prst="rect">
            <a:avLst/>
          </a:prstGeom>
          <a:gradFill>
            <a:gsLst>
              <a:gs pos="0">
                <a:srgbClr val="7474BA"/>
              </a:gs>
              <a:gs pos="100000">
                <a:srgbClr val="48878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3F4D77-3E8D-4679-97A2-959C156AA7B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44838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F6330-20E9-4CDD-BFF8-A383C1731AB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3301133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DF6AF96-906A-46A5-81EA-B8049D11956B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157427" y="3502407"/>
            <a:ext cx="4445000" cy="5080001"/>
          </a:xfrm>
          <a:custGeom>
            <a:avLst/>
            <a:gdLst>
              <a:gd name="connsiteX0" fmla="*/ 0 w 4445000"/>
              <a:gd name="connsiteY0" fmla="*/ 0 h 5080001"/>
              <a:gd name="connsiteX1" fmla="*/ 4445000 w 4445000"/>
              <a:gd name="connsiteY1" fmla="*/ 0 h 5080001"/>
              <a:gd name="connsiteX2" fmla="*/ 4445000 w 4445000"/>
              <a:gd name="connsiteY2" fmla="*/ 5080001 h 5080001"/>
              <a:gd name="connsiteX3" fmla="*/ 0 w 4445000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5080001">
                <a:moveTo>
                  <a:pt x="0" y="0"/>
                </a:moveTo>
                <a:lnTo>
                  <a:pt x="4445000" y="0"/>
                </a:lnTo>
                <a:lnTo>
                  <a:pt x="4445000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2BC2EF6-321E-4B77-85C4-774078713C9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2" y="4995562"/>
            <a:ext cx="4445001" cy="1778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EBD27BB-0CD8-437E-921B-BADCDA572ED3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2" y="7844899"/>
            <a:ext cx="5045940" cy="994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FF170AD6-494E-4E0C-B966-56F6B74C0655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8444838" y="982958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2C18235-C86C-410F-951C-BACA6A5BE923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8444838" y="914463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66C5134B-DFA1-44C3-88AD-3EDC506F66BD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13301133" y="982539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3A4215EB-738F-4600-8B00-08CDC3F7849D}"/>
              </a:ext>
            </a:extLst>
          </p:cNvPr>
          <p:cNvSpPr txBox="1">
            <a:spLocks noGrp="1"/>
          </p:cNvSpPr>
          <p:nvPr>
            <p:ph type="body" sz="quarter" idx="194" hasCustomPrompt="1"/>
          </p:nvPr>
        </p:nvSpPr>
        <p:spPr>
          <a:xfrm>
            <a:off x="13301133" y="914044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189C37C5-20CD-43F3-B1D0-E2098C782D87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8157428" y="982120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45DA1E74-C391-4B8E-A4A6-359B4393CF48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18157428" y="913625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641650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DB15705-65BA-4844-A28E-B321FF7BCE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571" y="-1"/>
            <a:ext cx="10410429" cy="13716001"/>
          </a:xfrm>
          <a:custGeom>
            <a:avLst/>
            <a:gdLst>
              <a:gd name="connsiteX0" fmla="*/ 0 w 10410429"/>
              <a:gd name="connsiteY0" fmla="*/ 0 h 13716001"/>
              <a:gd name="connsiteX1" fmla="*/ 10410429 w 10410429"/>
              <a:gd name="connsiteY1" fmla="*/ 0 h 13716001"/>
              <a:gd name="connsiteX2" fmla="*/ 10410429 w 10410429"/>
              <a:gd name="connsiteY2" fmla="*/ 13716001 h 13716001"/>
              <a:gd name="connsiteX3" fmla="*/ 0 w 10410429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429" h="13716001">
                <a:moveTo>
                  <a:pt x="0" y="0"/>
                </a:moveTo>
                <a:lnTo>
                  <a:pt x="10410429" y="0"/>
                </a:lnTo>
                <a:lnTo>
                  <a:pt x="10410429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432776406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9FD82C9C-172E-4658-8E5D-B6BFE1EC2453}"/>
              </a:ext>
            </a:extLst>
          </p:cNvPr>
          <p:cNvSpPr/>
          <p:nvPr userDrawn="1"/>
        </p:nvSpPr>
        <p:spPr>
          <a:xfrm>
            <a:off x="-1" y="-1"/>
            <a:ext cx="178607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353F447C-60B0-473D-8E4E-FC2489D48D55}"/>
              </a:ext>
            </a:extLst>
          </p:cNvPr>
          <p:cNvSpPr txBox="1"/>
          <p:nvPr userDrawn="1"/>
        </p:nvSpPr>
        <p:spPr>
          <a:xfrm rot="16200000">
            <a:off x="192823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DB15705-65BA-4844-A28E-B321FF7BCE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571" y="-1"/>
            <a:ext cx="10410429" cy="13716001"/>
          </a:xfrm>
          <a:custGeom>
            <a:avLst/>
            <a:gdLst>
              <a:gd name="connsiteX0" fmla="*/ 0 w 10410429"/>
              <a:gd name="connsiteY0" fmla="*/ 0 h 13716001"/>
              <a:gd name="connsiteX1" fmla="*/ 10410429 w 10410429"/>
              <a:gd name="connsiteY1" fmla="*/ 0 h 13716001"/>
              <a:gd name="connsiteX2" fmla="*/ 10410429 w 10410429"/>
              <a:gd name="connsiteY2" fmla="*/ 13716001 h 13716001"/>
              <a:gd name="connsiteX3" fmla="*/ 0 w 10410429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429" h="13716001">
                <a:moveTo>
                  <a:pt x="0" y="0"/>
                </a:moveTo>
                <a:lnTo>
                  <a:pt x="10410429" y="0"/>
                </a:lnTo>
                <a:lnTo>
                  <a:pt x="10410429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DEC9BB-81B7-49C4-8AE8-F4EF9EC2385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306136" y="2737313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555F659E-2064-45C2-B905-F263E7DE3777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306136" y="6496514"/>
            <a:ext cx="8307885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EEF6E6D3-4A93-4DB0-9E05-322E59603C0D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94544" y="943904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F079EDDD-EC59-4611-8636-A3A16B5CBEFF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95520" y="943904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62306116-1C31-4E5E-BE7E-0ABC5BF26FFE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95520" y="884162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4A58C7CD-0A29-4895-8305-DE1AE7315532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8062" y="88379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6E39BAC-8610-407A-A1D5-F3DFB20072A7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94544" y="10784336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2CF7980F-F9E3-4060-8B30-BDA2C760AB18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4295520" y="10784336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927FAF1A-AC89-4AF0-BFB2-A77FC648619B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95520" y="10186915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8D123817-9A77-478C-8D66-992456249583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8062" y="101832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/>
              <a:t>00%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AF8A6FF6-3568-4DF1-A36E-4A130D82C785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95520" y="10785243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00906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054678A-0DFD-4B0F-972B-1A363274CB4C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5456486" y="2824063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03B9311-A9CF-4B73-96AA-F7DEE5AFC73E}"/>
              </a:ext>
            </a:extLst>
          </p:cNvPr>
          <p:cNvSpPr>
            <a:spLocks noGrp="1"/>
          </p:cNvSpPr>
          <p:nvPr>
            <p:ph type="body" sz="quarter" idx="146"/>
          </p:nvPr>
        </p:nvSpPr>
        <p:spPr>
          <a:xfrm>
            <a:off x="15456486" y="5217021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4E62EA5-66FB-42D3-9FF2-C0FBC530B8E3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15456486" y="7609978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0C2E354-B464-4BFC-A727-F64903021E3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15456486" y="10002936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447BE9B4-A0C3-4CAB-9ED5-14F2C9909BE6}"/>
              </a:ext>
            </a:extLst>
          </p:cNvPr>
          <p:cNvSpPr/>
          <p:nvPr userDrawn="1"/>
        </p:nvSpPr>
        <p:spPr>
          <a:xfrm flipV="1">
            <a:off x="15900987" y="4071341"/>
            <a:ext cx="0" cy="787401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DE39B60-91CD-402B-B9E3-53F2FF039A89}"/>
              </a:ext>
            </a:extLst>
          </p:cNvPr>
          <p:cNvSpPr/>
          <p:nvPr userDrawn="1"/>
        </p:nvSpPr>
        <p:spPr>
          <a:xfrm flipV="1">
            <a:off x="15900987" y="6464300"/>
            <a:ext cx="0" cy="785586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23E5B4F-A4F7-4349-93D7-CBD082684106}"/>
              </a:ext>
            </a:extLst>
          </p:cNvPr>
          <p:cNvSpPr/>
          <p:nvPr userDrawn="1"/>
        </p:nvSpPr>
        <p:spPr>
          <a:xfrm flipV="1">
            <a:off x="15900987" y="8857256"/>
            <a:ext cx="0" cy="888999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2B08E34-9D8E-4465-85CE-636C63ADA55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185999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6A272A32-CC60-445B-915B-4610D17D72A0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942914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321F2F0E-83A1-49A5-BB76-3B1277C70C09}"/>
              </a:ext>
            </a:extLst>
          </p:cNvPr>
          <p:cNvSpPr txBox="1">
            <a:spLocks noGrp="1"/>
          </p:cNvSpPr>
          <p:nvPr>
            <p:ph type="body" sz="quarter" idx="134" hasCustomPrompt="1"/>
          </p:nvPr>
        </p:nvSpPr>
        <p:spPr>
          <a:xfrm>
            <a:off x="15711007" y="2968479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C8F80BFF-7896-40ED-B00E-59D34AA3C6AC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5708626" y="5367787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6E07A597-10FD-41D8-BA93-FC0BC8BDE910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5711007" y="7758364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DCE1D1EE-7398-4302-9A7C-B40B0179DD38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5711007" y="10151321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B07BAAE9-FFE6-4F15-9EFF-0872CD721F67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6987229" y="2855300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58EFAF77-A91E-4167-A1CB-5488A6D274E7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6987228" y="5247776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5CE79D84-70D4-4E7D-ABC2-885903478004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16987228" y="7639049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44D86A0F-C14B-468C-AB38-98B44CCF9C36}"/>
              </a:ext>
            </a:extLst>
          </p:cNvPr>
          <p:cNvSpPr txBox="1">
            <a:spLocks noGrp="1"/>
          </p:cNvSpPr>
          <p:nvPr>
            <p:ph type="body" sz="quarter" idx="141" hasCustomPrompt="1"/>
          </p:nvPr>
        </p:nvSpPr>
        <p:spPr>
          <a:xfrm>
            <a:off x="16987227" y="10033438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872227B-E4CD-4E1D-A203-5B3910E9C093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2416872" y="10218985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00.00 AM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AA887FB0-7D95-45D7-BD62-81010A0CC147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2416872" y="7825729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00 AM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58C724FF-C7EE-4985-9CBD-A17A4A425553}"/>
              </a:ext>
            </a:extLst>
          </p:cNvPr>
          <p:cNvSpPr txBox="1">
            <a:spLocks noGrp="1"/>
          </p:cNvSpPr>
          <p:nvPr>
            <p:ph type="body" sz="quarter" idx="144" hasCustomPrompt="1"/>
          </p:nvPr>
        </p:nvSpPr>
        <p:spPr>
          <a:xfrm>
            <a:off x="12416872" y="5434806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0.00 AM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360D4A90-C643-44C8-A7C8-81E7D1AB59CF}"/>
              </a:ext>
            </a:extLst>
          </p:cNvPr>
          <p:cNvSpPr txBox="1">
            <a:spLocks noGrp="1"/>
          </p:cNvSpPr>
          <p:nvPr>
            <p:ph type="body" sz="quarter" idx="145" hasCustomPrompt="1"/>
          </p:nvPr>
        </p:nvSpPr>
        <p:spPr>
          <a:xfrm>
            <a:off x="12416871" y="3039616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0 AM</a:t>
            </a:r>
          </a:p>
        </p:txBody>
      </p:sp>
    </p:spTree>
    <p:extLst>
      <p:ext uri="{BB962C8B-B14F-4D97-AF65-F5344CB8AC3E}">
        <p14:creationId xmlns:p14="http://schemas.microsoft.com/office/powerpoint/2010/main" val="2193453800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478F3F-9F52-45E1-8776-315544639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262687" y="3715099"/>
            <a:ext cx="6705602" cy="6290921"/>
          </a:xfrm>
          <a:custGeom>
            <a:avLst/>
            <a:gdLst>
              <a:gd name="connsiteX0" fmla="*/ 4320035 w 6705602"/>
              <a:gd name="connsiteY0" fmla="*/ 6068379 h 6290921"/>
              <a:gd name="connsiteX1" fmla="*/ 4255460 w 6705602"/>
              <a:gd name="connsiteY1" fmla="*/ 6133111 h 6290921"/>
              <a:gd name="connsiteX2" fmla="*/ 4320035 w 6705602"/>
              <a:gd name="connsiteY2" fmla="*/ 6068379 h 6290921"/>
              <a:gd name="connsiteX3" fmla="*/ 1869583 w 6705602"/>
              <a:gd name="connsiteY3" fmla="*/ 5939501 h 6290921"/>
              <a:gd name="connsiteX4" fmla="*/ 1934469 w 6705602"/>
              <a:gd name="connsiteY4" fmla="*/ 6004233 h 6290921"/>
              <a:gd name="connsiteX5" fmla="*/ 1869583 w 6705602"/>
              <a:gd name="connsiteY5" fmla="*/ 5939501 h 6290921"/>
              <a:gd name="connsiteX6" fmla="*/ 5738522 w 6705602"/>
              <a:gd name="connsiteY6" fmla="*/ 5035893 h 6290921"/>
              <a:gd name="connsiteX7" fmla="*/ 5738522 w 6705602"/>
              <a:gd name="connsiteY7" fmla="*/ 5073093 h 6290921"/>
              <a:gd name="connsiteX8" fmla="*/ 5738522 w 6705602"/>
              <a:gd name="connsiteY8" fmla="*/ 5100039 h 6290921"/>
              <a:gd name="connsiteX9" fmla="*/ 5729518 w 6705602"/>
              <a:gd name="connsiteY9" fmla="*/ 5100039 h 6290921"/>
              <a:gd name="connsiteX10" fmla="*/ 5719894 w 6705602"/>
              <a:gd name="connsiteY10" fmla="*/ 5100039 h 6290921"/>
              <a:gd name="connsiteX11" fmla="*/ 5714306 w 6705602"/>
              <a:gd name="connsiteY11" fmla="*/ 5100039 h 6290921"/>
              <a:gd name="connsiteX12" fmla="*/ 5711512 w 6705602"/>
              <a:gd name="connsiteY12" fmla="*/ 5100039 h 6290921"/>
              <a:gd name="connsiteX13" fmla="*/ 5701266 w 6705602"/>
              <a:gd name="connsiteY13" fmla="*/ 5100039 h 6290921"/>
              <a:gd name="connsiteX14" fmla="*/ 5674256 w 6705602"/>
              <a:gd name="connsiteY14" fmla="*/ 5100039 h 6290921"/>
              <a:gd name="connsiteX15" fmla="*/ 5609681 w 6705602"/>
              <a:gd name="connsiteY15" fmla="*/ 5035893 h 6290921"/>
              <a:gd name="connsiteX16" fmla="*/ 5582672 w 6705602"/>
              <a:gd name="connsiteY16" fmla="*/ 5099453 h 6290921"/>
              <a:gd name="connsiteX17" fmla="*/ 5564664 w 6705602"/>
              <a:gd name="connsiteY17" fmla="*/ 5099747 h 6290921"/>
              <a:gd name="connsiteX18" fmla="*/ 5566528 w 6705602"/>
              <a:gd name="connsiteY18" fmla="*/ 5095646 h 6290921"/>
              <a:gd name="connsiteX19" fmla="*/ 5577394 w 6705602"/>
              <a:gd name="connsiteY19" fmla="*/ 5092131 h 6290921"/>
              <a:gd name="connsiteX20" fmla="*/ 5609681 w 6705602"/>
              <a:gd name="connsiteY20" fmla="*/ 5035893 h 6290921"/>
              <a:gd name="connsiteX21" fmla="*/ 5829486 w 6705602"/>
              <a:gd name="connsiteY21" fmla="*/ 4991372 h 6290921"/>
              <a:gd name="connsiteX22" fmla="*/ 5738522 w 6705602"/>
              <a:gd name="connsiteY22" fmla="*/ 5100039 h 6290921"/>
              <a:gd name="connsiteX23" fmla="*/ 5775854 w 6705602"/>
              <a:gd name="connsiteY23" fmla="*/ 5062831 h 6290921"/>
              <a:gd name="connsiteX24" fmla="*/ 5782333 w 6705602"/>
              <a:gd name="connsiteY24" fmla="*/ 5056400 h 6290921"/>
              <a:gd name="connsiteX25" fmla="*/ 5786288 w 6705602"/>
              <a:gd name="connsiteY25" fmla="*/ 5052693 h 6290921"/>
              <a:gd name="connsiteX26" fmla="*/ 5803097 w 6705602"/>
              <a:gd name="connsiteY26" fmla="*/ 5035893 h 6290921"/>
              <a:gd name="connsiteX27" fmla="*/ 5829486 w 6705602"/>
              <a:gd name="connsiteY27" fmla="*/ 4991372 h 6290921"/>
              <a:gd name="connsiteX28" fmla="*/ 6318770 w 6705602"/>
              <a:gd name="connsiteY28" fmla="*/ 4906430 h 6290921"/>
              <a:gd name="connsiteX29" fmla="*/ 6292690 w 6705602"/>
              <a:gd name="connsiteY29" fmla="*/ 4932791 h 6290921"/>
              <a:gd name="connsiteX30" fmla="*/ 6254504 w 6705602"/>
              <a:gd name="connsiteY30" fmla="*/ 4971162 h 6290921"/>
              <a:gd name="connsiteX31" fmla="*/ 6308834 w 6705602"/>
              <a:gd name="connsiteY31" fmla="*/ 4907602 h 6290921"/>
              <a:gd name="connsiteX32" fmla="*/ 5867362 w 6705602"/>
              <a:gd name="connsiteY32" fmla="*/ 4906430 h 6290921"/>
              <a:gd name="connsiteX33" fmla="*/ 5803097 w 6705602"/>
              <a:gd name="connsiteY33" fmla="*/ 5035893 h 6290921"/>
              <a:gd name="connsiteX34" fmla="*/ 5795025 w 6705602"/>
              <a:gd name="connsiteY34" fmla="*/ 5043802 h 6290921"/>
              <a:gd name="connsiteX35" fmla="*/ 5782333 w 6705602"/>
              <a:gd name="connsiteY35" fmla="*/ 5056400 h 6290921"/>
              <a:gd name="connsiteX36" fmla="*/ 5776664 w 6705602"/>
              <a:gd name="connsiteY36" fmla="*/ 5061715 h 6290921"/>
              <a:gd name="connsiteX37" fmla="*/ 5757149 w 6705602"/>
              <a:gd name="connsiteY37" fmla="*/ 5038237 h 6290921"/>
              <a:gd name="connsiteX38" fmla="*/ 5738522 w 6705602"/>
              <a:gd name="connsiteY38" fmla="*/ 5035893 h 6290921"/>
              <a:gd name="connsiteX39" fmla="*/ 5931938 w 6705602"/>
              <a:gd name="connsiteY39" fmla="*/ 4712821 h 6290921"/>
              <a:gd name="connsiteX40" fmla="*/ 5996513 w 6705602"/>
              <a:gd name="connsiteY40" fmla="*/ 4712821 h 6290921"/>
              <a:gd name="connsiteX41" fmla="*/ 5969192 w 6705602"/>
              <a:gd name="connsiteY41" fmla="*/ 4767594 h 6290921"/>
              <a:gd name="connsiteX42" fmla="*/ 5931938 w 6705602"/>
              <a:gd name="connsiteY42" fmla="*/ 4777553 h 6290921"/>
              <a:gd name="connsiteX43" fmla="*/ 5931938 w 6705602"/>
              <a:gd name="connsiteY43" fmla="*/ 4842284 h 6290921"/>
              <a:gd name="connsiteX44" fmla="*/ 5867362 w 6705602"/>
              <a:gd name="connsiteY44" fmla="*/ 4906430 h 6290921"/>
              <a:gd name="connsiteX45" fmla="*/ 5931938 w 6705602"/>
              <a:gd name="connsiteY45" fmla="*/ 4712821 h 6290921"/>
              <a:gd name="connsiteX46" fmla="*/ 6447610 w 6705602"/>
              <a:gd name="connsiteY46" fmla="*/ 4454773 h 6290921"/>
              <a:gd name="connsiteX47" fmla="*/ 6447610 w 6705602"/>
              <a:gd name="connsiteY47" fmla="*/ 4519212 h 6290921"/>
              <a:gd name="connsiteX48" fmla="*/ 6383344 w 6705602"/>
              <a:gd name="connsiteY48" fmla="*/ 4583943 h 6290921"/>
              <a:gd name="connsiteX49" fmla="*/ 6447610 w 6705602"/>
              <a:gd name="connsiteY49" fmla="*/ 4454773 h 6290921"/>
              <a:gd name="connsiteX50" fmla="*/ 6573035 w 6705602"/>
              <a:gd name="connsiteY50" fmla="*/ 4261456 h 6290921"/>
              <a:gd name="connsiteX51" fmla="*/ 6568688 w 6705602"/>
              <a:gd name="connsiteY51" fmla="*/ 4293383 h 6290921"/>
              <a:gd name="connsiteX52" fmla="*/ 6549750 w 6705602"/>
              <a:gd name="connsiteY52" fmla="*/ 4341712 h 6290921"/>
              <a:gd name="connsiteX53" fmla="*/ 6531123 w 6705602"/>
              <a:gd name="connsiteY53" fmla="*/ 4366023 h 6290921"/>
              <a:gd name="connsiteX54" fmla="*/ 6540748 w 6705602"/>
              <a:gd name="connsiteY54" fmla="*/ 4342591 h 6290921"/>
              <a:gd name="connsiteX55" fmla="*/ 6558133 w 6705602"/>
              <a:gd name="connsiteY55" fmla="*/ 4263800 h 6290921"/>
              <a:gd name="connsiteX56" fmla="*/ 6573966 w 6705602"/>
              <a:gd name="connsiteY56" fmla="*/ 4258234 h 6290921"/>
              <a:gd name="connsiteX57" fmla="*/ 6576760 w 6705602"/>
              <a:gd name="connsiteY57" fmla="*/ 4261164 h 6290921"/>
              <a:gd name="connsiteX58" fmla="*/ 6573035 w 6705602"/>
              <a:gd name="connsiteY58" fmla="*/ 4261456 h 6290921"/>
              <a:gd name="connsiteX59" fmla="*/ 6696908 w 6705602"/>
              <a:gd name="connsiteY59" fmla="*/ 4188523 h 6290921"/>
              <a:gd name="connsiteX60" fmla="*/ 6705601 w 6705602"/>
              <a:gd name="connsiteY60" fmla="*/ 4196432 h 6290921"/>
              <a:gd name="connsiteX61" fmla="*/ 6641336 w 6705602"/>
              <a:gd name="connsiteY61" fmla="*/ 4196432 h 6290921"/>
              <a:gd name="connsiteX62" fmla="*/ 6678280 w 6705602"/>
              <a:gd name="connsiteY62" fmla="*/ 4195260 h 6290921"/>
              <a:gd name="connsiteX63" fmla="*/ 64265 w 6705602"/>
              <a:gd name="connsiteY63" fmla="*/ 4131700 h 6290921"/>
              <a:gd name="connsiteX64" fmla="*/ 64265 w 6705602"/>
              <a:gd name="connsiteY64" fmla="*/ 4196432 h 6290921"/>
              <a:gd name="connsiteX65" fmla="*/ 64265 w 6705602"/>
              <a:gd name="connsiteY65" fmla="*/ 4131700 h 6290921"/>
              <a:gd name="connsiteX66" fmla="*/ 6300142 w 6705602"/>
              <a:gd name="connsiteY66" fmla="*/ 4107682 h 6290921"/>
              <a:gd name="connsiteX67" fmla="*/ 6318770 w 6705602"/>
              <a:gd name="connsiteY67" fmla="*/ 4131700 h 6290921"/>
              <a:gd name="connsiteX68" fmla="*/ 6254504 w 6705602"/>
              <a:gd name="connsiteY68" fmla="*/ 4131700 h 6290921"/>
              <a:gd name="connsiteX69" fmla="*/ 6291760 w 6705602"/>
              <a:gd name="connsiteY69" fmla="*/ 4120570 h 6290921"/>
              <a:gd name="connsiteX70" fmla="*/ 6318770 w 6705602"/>
              <a:gd name="connsiteY70" fmla="*/ 3938091 h 6290921"/>
              <a:gd name="connsiteX71" fmla="*/ 6318770 w 6705602"/>
              <a:gd name="connsiteY71" fmla="*/ 3947171 h 6290921"/>
              <a:gd name="connsiteX72" fmla="*/ 6318770 w 6705602"/>
              <a:gd name="connsiteY72" fmla="*/ 3956836 h 6290921"/>
              <a:gd name="connsiteX73" fmla="*/ 6318770 w 6705602"/>
              <a:gd name="connsiteY73" fmla="*/ 3962402 h 6290921"/>
              <a:gd name="connsiteX74" fmla="*/ 6318770 w 6705602"/>
              <a:gd name="connsiteY74" fmla="*/ 3965624 h 6290921"/>
              <a:gd name="connsiteX75" fmla="*/ 6318770 w 6705602"/>
              <a:gd name="connsiteY75" fmla="*/ 3966539 h 6290921"/>
              <a:gd name="connsiteX76" fmla="*/ 6318770 w 6705602"/>
              <a:gd name="connsiteY76" fmla="*/ 3975289 h 6290921"/>
              <a:gd name="connsiteX77" fmla="*/ 6318770 w 6705602"/>
              <a:gd name="connsiteY77" fmla="*/ 4002822 h 6290921"/>
              <a:gd name="connsiteX78" fmla="*/ 6310698 w 6705602"/>
              <a:gd name="connsiteY78" fmla="*/ 4091572 h 6290921"/>
              <a:gd name="connsiteX79" fmla="*/ 6300142 w 6705602"/>
              <a:gd name="connsiteY79" fmla="*/ 4107682 h 6290921"/>
              <a:gd name="connsiteX80" fmla="*/ 6291760 w 6705602"/>
              <a:gd name="connsiteY80" fmla="*/ 4083371 h 6290921"/>
              <a:gd name="connsiteX81" fmla="*/ 6318770 w 6705602"/>
              <a:gd name="connsiteY81" fmla="*/ 3938091 h 6290921"/>
              <a:gd name="connsiteX82" fmla="*/ 6512496 w 6705602"/>
              <a:gd name="connsiteY82" fmla="*/ 3873945 h 6290921"/>
              <a:gd name="connsiteX83" fmla="*/ 6576760 w 6705602"/>
              <a:gd name="connsiteY83" fmla="*/ 3873945 h 6290921"/>
              <a:gd name="connsiteX84" fmla="*/ 6576760 w 6705602"/>
              <a:gd name="connsiteY84" fmla="*/ 3938091 h 6290921"/>
              <a:gd name="connsiteX85" fmla="*/ 6586696 w 6705602"/>
              <a:gd name="connsiteY85" fmla="*/ 3938091 h 6290921"/>
              <a:gd name="connsiteX86" fmla="*/ 6595388 w 6705602"/>
              <a:gd name="connsiteY86" fmla="*/ 3938091 h 6290921"/>
              <a:gd name="connsiteX87" fmla="*/ 6605012 w 6705602"/>
              <a:gd name="connsiteY87" fmla="*/ 3938091 h 6290921"/>
              <a:gd name="connsiteX88" fmla="*/ 6608738 w 6705602"/>
              <a:gd name="connsiteY88" fmla="*/ 3938091 h 6290921"/>
              <a:gd name="connsiteX89" fmla="*/ 6612774 w 6705602"/>
              <a:gd name="connsiteY89" fmla="*/ 3938091 h 6290921"/>
              <a:gd name="connsiteX90" fmla="*/ 6614016 w 6705602"/>
              <a:gd name="connsiteY90" fmla="*/ 3938091 h 6290921"/>
              <a:gd name="connsiteX91" fmla="*/ 6622708 w 6705602"/>
              <a:gd name="connsiteY91" fmla="*/ 3938091 h 6290921"/>
              <a:gd name="connsiteX92" fmla="*/ 6631091 w 6705602"/>
              <a:gd name="connsiteY92" fmla="*/ 3938091 h 6290921"/>
              <a:gd name="connsiteX93" fmla="*/ 6632954 w 6705602"/>
              <a:gd name="connsiteY93" fmla="*/ 3938091 h 6290921"/>
              <a:gd name="connsiteX94" fmla="*/ 6640094 w 6705602"/>
              <a:gd name="connsiteY94" fmla="*/ 3938091 h 6290921"/>
              <a:gd name="connsiteX95" fmla="*/ 6641336 w 6705602"/>
              <a:gd name="connsiteY95" fmla="*/ 3938091 h 6290921"/>
              <a:gd name="connsiteX96" fmla="*/ 6705601 w 6705602"/>
              <a:gd name="connsiteY96" fmla="*/ 3938091 h 6290921"/>
              <a:gd name="connsiteX97" fmla="*/ 6705601 w 6705602"/>
              <a:gd name="connsiteY97" fmla="*/ 4002822 h 6290921"/>
              <a:gd name="connsiteX98" fmla="*/ 6705601 w 6705602"/>
              <a:gd name="connsiteY98" fmla="*/ 4067554 h 6290921"/>
              <a:gd name="connsiteX99" fmla="*/ 6641336 w 6705602"/>
              <a:gd name="connsiteY99" fmla="*/ 4067554 h 6290921"/>
              <a:gd name="connsiteX100" fmla="*/ 6705601 w 6705602"/>
              <a:gd name="connsiteY100" fmla="*/ 4131700 h 6290921"/>
              <a:gd name="connsiteX101" fmla="*/ 6697840 w 6705602"/>
              <a:gd name="connsiteY101" fmla="*/ 4188523 h 6290921"/>
              <a:gd name="connsiteX102" fmla="*/ 6696908 w 6705602"/>
              <a:gd name="connsiteY102" fmla="*/ 4188523 h 6290921"/>
              <a:gd name="connsiteX103" fmla="*/ 6684180 w 6705602"/>
              <a:gd name="connsiteY103" fmla="*/ 4177686 h 6290921"/>
              <a:gd name="connsiteX104" fmla="*/ 6641336 w 6705602"/>
              <a:gd name="connsiteY104" fmla="*/ 4196432 h 6290921"/>
              <a:gd name="connsiteX105" fmla="*/ 6641336 w 6705602"/>
              <a:gd name="connsiteY105" fmla="*/ 4131700 h 6290921"/>
              <a:gd name="connsiteX106" fmla="*/ 6576760 w 6705602"/>
              <a:gd name="connsiteY106" fmla="*/ 4261164 h 6290921"/>
              <a:gd name="connsiteX107" fmla="*/ 6576760 w 6705602"/>
              <a:gd name="connsiteY107" fmla="*/ 4196432 h 6290921"/>
              <a:gd name="connsiteX108" fmla="*/ 6575829 w 6705602"/>
              <a:gd name="connsiteY108" fmla="*/ 4244761 h 6290921"/>
              <a:gd name="connsiteX109" fmla="*/ 6573966 w 6705602"/>
              <a:gd name="connsiteY109" fmla="*/ 4258234 h 6290921"/>
              <a:gd name="connsiteX110" fmla="*/ 6555339 w 6705602"/>
              <a:gd name="connsiteY110" fmla="*/ 4242418 h 6290921"/>
              <a:gd name="connsiteX111" fmla="*/ 6512496 w 6705602"/>
              <a:gd name="connsiteY111" fmla="*/ 4261164 h 6290921"/>
              <a:gd name="connsiteX112" fmla="*/ 6447610 w 6705602"/>
              <a:gd name="connsiteY112" fmla="*/ 4325309 h 6290921"/>
              <a:gd name="connsiteX113" fmla="*/ 6383344 w 6705602"/>
              <a:gd name="connsiteY113" fmla="*/ 4583943 h 6290921"/>
              <a:gd name="connsiteX114" fmla="*/ 6392658 w 6705602"/>
              <a:gd name="connsiteY114" fmla="*/ 4583943 h 6290921"/>
              <a:gd name="connsiteX115" fmla="*/ 6401662 w 6705602"/>
              <a:gd name="connsiteY115" fmla="*/ 4583943 h 6290921"/>
              <a:gd name="connsiteX116" fmla="*/ 6407560 w 6705602"/>
              <a:gd name="connsiteY116" fmla="*/ 4583943 h 6290921"/>
              <a:gd name="connsiteX117" fmla="*/ 6410354 w 6705602"/>
              <a:gd name="connsiteY117" fmla="*/ 4583943 h 6290921"/>
              <a:gd name="connsiteX118" fmla="*/ 6420910 w 6705602"/>
              <a:gd name="connsiteY118" fmla="*/ 4583943 h 6290921"/>
              <a:gd name="connsiteX119" fmla="*/ 6447610 w 6705602"/>
              <a:gd name="connsiteY119" fmla="*/ 4583943 h 6290921"/>
              <a:gd name="connsiteX120" fmla="*/ 6447610 w 6705602"/>
              <a:gd name="connsiteY120" fmla="*/ 4648382 h 6290921"/>
              <a:gd name="connsiteX121" fmla="*/ 6383344 w 6705602"/>
              <a:gd name="connsiteY121" fmla="*/ 4712821 h 6290921"/>
              <a:gd name="connsiteX122" fmla="*/ 6447610 w 6705602"/>
              <a:gd name="connsiteY122" fmla="*/ 4712821 h 6290921"/>
              <a:gd name="connsiteX123" fmla="*/ 6383344 w 6705602"/>
              <a:gd name="connsiteY123" fmla="*/ 4842284 h 6290921"/>
              <a:gd name="connsiteX124" fmla="*/ 6318770 w 6705602"/>
              <a:gd name="connsiteY124" fmla="*/ 4906430 h 6290921"/>
              <a:gd name="connsiteX125" fmla="*/ 6308834 w 6705602"/>
              <a:gd name="connsiteY125" fmla="*/ 4906430 h 6290921"/>
              <a:gd name="connsiteX126" fmla="*/ 6254504 w 6705602"/>
              <a:gd name="connsiteY126" fmla="*/ 4906430 h 6290921"/>
              <a:gd name="connsiteX127" fmla="*/ 6254504 w 6705602"/>
              <a:gd name="connsiteY127" fmla="*/ 4842284 h 6290921"/>
              <a:gd name="connsiteX128" fmla="*/ 6318770 w 6705602"/>
              <a:gd name="connsiteY128" fmla="*/ 4777553 h 6290921"/>
              <a:gd name="connsiteX129" fmla="*/ 6254504 w 6705602"/>
              <a:gd name="connsiteY129" fmla="*/ 4842284 h 6290921"/>
              <a:gd name="connsiteX130" fmla="*/ 6227184 w 6705602"/>
              <a:gd name="connsiteY130" fmla="*/ 4778139 h 6290921"/>
              <a:gd name="connsiteX131" fmla="*/ 6213524 w 6705602"/>
              <a:gd name="connsiteY131" fmla="*/ 4778139 h 6290921"/>
              <a:gd name="connsiteX132" fmla="*/ 6214144 w 6705602"/>
              <a:gd name="connsiteY132" fmla="*/ 4777553 h 6290921"/>
              <a:gd name="connsiteX133" fmla="*/ 6254504 w 6705602"/>
              <a:gd name="connsiteY133" fmla="*/ 4712821 h 6290921"/>
              <a:gd name="connsiteX134" fmla="*/ 6292070 w 6705602"/>
              <a:gd name="connsiteY134" fmla="*/ 4617920 h 6290921"/>
              <a:gd name="connsiteX135" fmla="*/ 6318770 w 6705602"/>
              <a:gd name="connsiteY135" fmla="*/ 4583943 h 6290921"/>
              <a:gd name="connsiteX136" fmla="*/ 6383344 w 6705602"/>
              <a:gd name="connsiteY136" fmla="*/ 4390041 h 6290921"/>
              <a:gd name="connsiteX137" fmla="*/ 6447610 w 6705602"/>
              <a:gd name="connsiteY137" fmla="*/ 4196432 h 6290921"/>
              <a:gd name="connsiteX138" fmla="*/ 6504113 w 6705602"/>
              <a:gd name="connsiteY138" fmla="*/ 4099773 h 6290921"/>
              <a:gd name="connsiteX139" fmla="*/ 6508460 w 6705602"/>
              <a:gd name="connsiteY139" fmla="*/ 4071948 h 6290921"/>
              <a:gd name="connsiteX140" fmla="*/ 6512496 w 6705602"/>
              <a:gd name="connsiteY140" fmla="*/ 4067554 h 6290921"/>
              <a:gd name="connsiteX141" fmla="*/ 6511254 w 6705602"/>
              <a:gd name="connsiteY141" fmla="*/ 4057302 h 6290921"/>
              <a:gd name="connsiteX142" fmla="*/ 6510944 w 6705602"/>
              <a:gd name="connsiteY142" fmla="*/ 4055252 h 6290921"/>
              <a:gd name="connsiteX143" fmla="*/ 6511254 w 6705602"/>
              <a:gd name="connsiteY143" fmla="*/ 4051151 h 6290921"/>
              <a:gd name="connsiteX144" fmla="*/ 6512496 w 6705602"/>
              <a:gd name="connsiteY144" fmla="*/ 4002822 h 6290921"/>
              <a:gd name="connsiteX145" fmla="*/ 6512496 w 6705602"/>
              <a:gd name="connsiteY145" fmla="*/ 3873945 h 6290921"/>
              <a:gd name="connsiteX146" fmla="*/ 193416 w 6705602"/>
              <a:gd name="connsiteY146" fmla="*/ 3679750 h 6290921"/>
              <a:gd name="connsiteX147" fmla="*/ 257991 w 6705602"/>
              <a:gd name="connsiteY147" fmla="*/ 3744481 h 6290921"/>
              <a:gd name="connsiteX148" fmla="*/ 257991 w 6705602"/>
              <a:gd name="connsiteY148" fmla="*/ 3809213 h 6290921"/>
              <a:gd name="connsiteX149" fmla="*/ 193416 w 6705602"/>
              <a:gd name="connsiteY149" fmla="*/ 3744481 h 6290921"/>
              <a:gd name="connsiteX150" fmla="*/ 193416 w 6705602"/>
              <a:gd name="connsiteY150" fmla="*/ 3679750 h 6290921"/>
              <a:gd name="connsiteX151" fmla="*/ 0 w 6705602"/>
              <a:gd name="connsiteY151" fmla="*/ 3679750 h 6290921"/>
              <a:gd name="connsiteX152" fmla="*/ 64265 w 6705602"/>
              <a:gd name="connsiteY152" fmla="*/ 3679750 h 6290921"/>
              <a:gd name="connsiteX153" fmla="*/ 128840 w 6705602"/>
              <a:gd name="connsiteY153" fmla="*/ 3744481 h 6290921"/>
              <a:gd name="connsiteX154" fmla="*/ 128840 w 6705602"/>
              <a:gd name="connsiteY154" fmla="*/ 3809213 h 6290921"/>
              <a:gd name="connsiteX155" fmla="*/ 128840 w 6705602"/>
              <a:gd name="connsiteY155" fmla="*/ 3873945 h 6290921"/>
              <a:gd name="connsiteX156" fmla="*/ 64265 w 6705602"/>
              <a:gd name="connsiteY156" fmla="*/ 3809213 h 6290921"/>
              <a:gd name="connsiteX157" fmla="*/ 0 w 6705602"/>
              <a:gd name="connsiteY157" fmla="*/ 3679750 h 6290921"/>
              <a:gd name="connsiteX158" fmla="*/ 193416 w 6705602"/>
              <a:gd name="connsiteY158" fmla="*/ 3615311 h 6290921"/>
              <a:gd name="connsiteX159" fmla="*/ 257991 w 6705602"/>
              <a:gd name="connsiteY159" fmla="*/ 3679750 h 6290921"/>
              <a:gd name="connsiteX160" fmla="*/ 193416 w 6705602"/>
              <a:gd name="connsiteY160" fmla="*/ 3679750 h 6290921"/>
              <a:gd name="connsiteX161" fmla="*/ 193416 w 6705602"/>
              <a:gd name="connsiteY161" fmla="*/ 3615311 h 6290921"/>
              <a:gd name="connsiteX162" fmla="*/ 193416 w 6705602"/>
              <a:gd name="connsiteY162" fmla="*/ 3421701 h 6290921"/>
              <a:gd name="connsiteX163" fmla="*/ 202419 w 6705602"/>
              <a:gd name="connsiteY163" fmla="*/ 3421701 h 6290921"/>
              <a:gd name="connsiteX164" fmla="*/ 212043 w 6705602"/>
              <a:gd name="connsiteY164" fmla="*/ 3421701 h 6290921"/>
              <a:gd name="connsiteX165" fmla="*/ 217632 w 6705602"/>
              <a:gd name="connsiteY165" fmla="*/ 3421701 h 6290921"/>
              <a:gd name="connsiteX166" fmla="*/ 220736 w 6705602"/>
              <a:gd name="connsiteY166" fmla="*/ 3421701 h 6290921"/>
              <a:gd name="connsiteX167" fmla="*/ 230671 w 6705602"/>
              <a:gd name="connsiteY167" fmla="*/ 3421701 h 6290921"/>
              <a:gd name="connsiteX168" fmla="*/ 257991 w 6705602"/>
              <a:gd name="connsiteY168" fmla="*/ 3421701 h 6290921"/>
              <a:gd name="connsiteX169" fmla="*/ 193416 w 6705602"/>
              <a:gd name="connsiteY169" fmla="*/ 3421701 h 6290921"/>
              <a:gd name="connsiteX170" fmla="*/ 6512496 w 6705602"/>
              <a:gd name="connsiteY170" fmla="*/ 2324191 h 6290921"/>
              <a:gd name="connsiteX171" fmla="*/ 6576760 w 6705602"/>
              <a:gd name="connsiteY171" fmla="*/ 2324191 h 6290921"/>
              <a:gd name="connsiteX172" fmla="*/ 6576760 w 6705602"/>
              <a:gd name="connsiteY172" fmla="*/ 2388630 h 6290921"/>
              <a:gd name="connsiteX173" fmla="*/ 6512496 w 6705602"/>
              <a:gd name="connsiteY173" fmla="*/ 2324191 h 6290921"/>
              <a:gd name="connsiteX174" fmla="*/ 193416 w 6705602"/>
              <a:gd name="connsiteY174" fmla="*/ 2259752 h 6290921"/>
              <a:gd name="connsiteX175" fmla="*/ 193416 w 6705602"/>
              <a:gd name="connsiteY175" fmla="*/ 2324191 h 6290921"/>
              <a:gd name="connsiteX176" fmla="*/ 193416 w 6705602"/>
              <a:gd name="connsiteY176" fmla="*/ 2259752 h 6290921"/>
              <a:gd name="connsiteX177" fmla="*/ 128840 w 6705602"/>
              <a:gd name="connsiteY177" fmla="*/ 1678631 h 6290921"/>
              <a:gd name="connsiteX178" fmla="*/ 161128 w 6705602"/>
              <a:gd name="connsiteY178" fmla="*/ 1678631 h 6290921"/>
              <a:gd name="connsiteX179" fmla="*/ 166406 w 6705602"/>
              <a:gd name="connsiteY179" fmla="*/ 1678631 h 6290921"/>
              <a:gd name="connsiteX180" fmla="*/ 169200 w 6705602"/>
              <a:gd name="connsiteY180" fmla="*/ 1678631 h 6290921"/>
              <a:gd name="connsiteX181" fmla="*/ 175099 w 6705602"/>
              <a:gd name="connsiteY181" fmla="*/ 1678631 h 6290921"/>
              <a:gd name="connsiteX182" fmla="*/ 183481 w 6705602"/>
              <a:gd name="connsiteY182" fmla="*/ 1678631 h 6290921"/>
              <a:gd name="connsiteX183" fmla="*/ 184412 w 6705602"/>
              <a:gd name="connsiteY183" fmla="*/ 1678631 h 6290921"/>
              <a:gd name="connsiteX184" fmla="*/ 193416 w 6705602"/>
              <a:gd name="connsiteY184" fmla="*/ 1678631 h 6290921"/>
              <a:gd name="connsiteX185" fmla="*/ 193416 w 6705602"/>
              <a:gd name="connsiteY185" fmla="*/ 1743070 h 6290921"/>
              <a:gd name="connsiteX186" fmla="*/ 128840 w 6705602"/>
              <a:gd name="connsiteY186" fmla="*/ 1807802 h 6290921"/>
              <a:gd name="connsiteX187" fmla="*/ 128840 w 6705602"/>
              <a:gd name="connsiteY187" fmla="*/ 1678631 h 6290921"/>
              <a:gd name="connsiteX188" fmla="*/ 257991 w 6705602"/>
              <a:gd name="connsiteY188" fmla="*/ 1549460 h 6290921"/>
              <a:gd name="connsiteX189" fmla="*/ 266063 w 6705602"/>
              <a:gd name="connsiteY189" fmla="*/ 1549460 h 6290921"/>
              <a:gd name="connsiteX190" fmla="*/ 266994 w 6705602"/>
              <a:gd name="connsiteY190" fmla="*/ 1549460 h 6290921"/>
              <a:gd name="connsiteX191" fmla="*/ 276308 w 6705602"/>
              <a:gd name="connsiteY191" fmla="*/ 1549460 h 6290921"/>
              <a:gd name="connsiteX192" fmla="*/ 282207 w 6705602"/>
              <a:gd name="connsiteY192" fmla="*/ 1549460 h 6290921"/>
              <a:gd name="connsiteX193" fmla="*/ 285001 w 6705602"/>
              <a:gd name="connsiteY193" fmla="*/ 1549460 h 6290921"/>
              <a:gd name="connsiteX194" fmla="*/ 322256 w 6705602"/>
              <a:gd name="connsiteY194" fmla="*/ 1549460 h 6290921"/>
              <a:gd name="connsiteX195" fmla="*/ 322256 w 6705602"/>
              <a:gd name="connsiteY195" fmla="*/ 1550632 h 6290921"/>
              <a:gd name="connsiteX196" fmla="*/ 322256 w 6705602"/>
              <a:gd name="connsiteY196" fmla="*/ 1557662 h 6290921"/>
              <a:gd name="connsiteX197" fmla="*/ 322256 w 6705602"/>
              <a:gd name="connsiteY197" fmla="*/ 1576701 h 6290921"/>
              <a:gd name="connsiteX198" fmla="*/ 322256 w 6705602"/>
              <a:gd name="connsiteY198" fmla="*/ 1586659 h 6290921"/>
              <a:gd name="connsiteX199" fmla="*/ 322256 w 6705602"/>
              <a:gd name="connsiteY199" fmla="*/ 1605991 h 6290921"/>
              <a:gd name="connsiteX200" fmla="*/ 322256 w 6705602"/>
              <a:gd name="connsiteY200" fmla="*/ 1612728 h 6290921"/>
              <a:gd name="connsiteX201" fmla="*/ 322256 w 6705602"/>
              <a:gd name="connsiteY201" fmla="*/ 1614192 h 6290921"/>
              <a:gd name="connsiteX202" fmla="*/ 257991 w 6705602"/>
              <a:gd name="connsiteY202" fmla="*/ 1614192 h 6290921"/>
              <a:gd name="connsiteX203" fmla="*/ 257991 w 6705602"/>
              <a:gd name="connsiteY203" fmla="*/ 1549460 h 6290921"/>
              <a:gd name="connsiteX204" fmla="*/ 322256 w 6705602"/>
              <a:gd name="connsiteY204" fmla="*/ 1485022 h 6290921"/>
              <a:gd name="connsiteX205" fmla="*/ 322256 w 6705602"/>
              <a:gd name="connsiteY205" fmla="*/ 1511969 h 6290921"/>
              <a:gd name="connsiteX206" fmla="*/ 322256 w 6705602"/>
              <a:gd name="connsiteY206" fmla="*/ 1521049 h 6290921"/>
              <a:gd name="connsiteX207" fmla="*/ 322256 w 6705602"/>
              <a:gd name="connsiteY207" fmla="*/ 1533351 h 6290921"/>
              <a:gd name="connsiteX208" fmla="*/ 322256 w 6705602"/>
              <a:gd name="connsiteY208" fmla="*/ 1549460 h 6290921"/>
              <a:gd name="connsiteX209" fmla="*/ 322256 w 6705602"/>
              <a:gd name="connsiteY209" fmla="*/ 1485022 h 6290921"/>
              <a:gd name="connsiteX210" fmla="*/ 128840 w 6705602"/>
              <a:gd name="connsiteY210" fmla="*/ 1485022 h 6290921"/>
              <a:gd name="connsiteX211" fmla="*/ 193416 w 6705602"/>
              <a:gd name="connsiteY211" fmla="*/ 1485022 h 6290921"/>
              <a:gd name="connsiteX212" fmla="*/ 128840 w 6705602"/>
              <a:gd name="connsiteY212" fmla="*/ 1549460 h 6290921"/>
              <a:gd name="connsiteX213" fmla="*/ 128840 w 6705602"/>
              <a:gd name="connsiteY213" fmla="*/ 1485022 h 6290921"/>
              <a:gd name="connsiteX214" fmla="*/ 128840 w 6705602"/>
              <a:gd name="connsiteY214" fmla="*/ 1420290 h 6290921"/>
              <a:gd name="connsiteX215" fmla="*/ 138775 w 6705602"/>
              <a:gd name="connsiteY215" fmla="*/ 1420290 h 6290921"/>
              <a:gd name="connsiteX216" fmla="*/ 161128 w 6705602"/>
              <a:gd name="connsiteY216" fmla="*/ 1420290 h 6290921"/>
              <a:gd name="connsiteX217" fmla="*/ 165164 w 6705602"/>
              <a:gd name="connsiteY217" fmla="*/ 1420290 h 6290921"/>
              <a:gd name="connsiteX218" fmla="*/ 166406 w 6705602"/>
              <a:gd name="connsiteY218" fmla="*/ 1420290 h 6290921"/>
              <a:gd name="connsiteX219" fmla="*/ 177272 w 6705602"/>
              <a:gd name="connsiteY219" fmla="*/ 1420290 h 6290921"/>
              <a:gd name="connsiteX220" fmla="*/ 183481 w 6705602"/>
              <a:gd name="connsiteY220" fmla="*/ 1420290 h 6290921"/>
              <a:gd name="connsiteX221" fmla="*/ 185344 w 6705602"/>
              <a:gd name="connsiteY221" fmla="*/ 1420290 h 6290921"/>
              <a:gd name="connsiteX222" fmla="*/ 193416 w 6705602"/>
              <a:gd name="connsiteY222" fmla="*/ 1420290 h 6290921"/>
              <a:gd name="connsiteX223" fmla="*/ 128840 w 6705602"/>
              <a:gd name="connsiteY223" fmla="*/ 1485022 h 6290921"/>
              <a:gd name="connsiteX224" fmla="*/ 128840 w 6705602"/>
              <a:gd name="connsiteY224" fmla="*/ 1420290 h 6290921"/>
              <a:gd name="connsiteX225" fmla="*/ 257991 w 6705602"/>
              <a:gd name="connsiteY225" fmla="*/ 1226681 h 6290921"/>
              <a:gd name="connsiteX226" fmla="*/ 193416 w 6705602"/>
              <a:gd name="connsiteY226" fmla="*/ 1291119 h 6290921"/>
              <a:gd name="connsiteX227" fmla="*/ 257991 w 6705602"/>
              <a:gd name="connsiteY227" fmla="*/ 1226681 h 6290921"/>
              <a:gd name="connsiteX228" fmla="*/ 374724 w 6705602"/>
              <a:gd name="connsiteY228" fmla="*/ 1120649 h 6290921"/>
              <a:gd name="connsiteX229" fmla="*/ 377828 w 6705602"/>
              <a:gd name="connsiteY229" fmla="*/ 1124750 h 6290921"/>
              <a:gd name="connsiteX230" fmla="*/ 378760 w 6705602"/>
              <a:gd name="connsiteY230" fmla="*/ 1128265 h 6290921"/>
              <a:gd name="connsiteX231" fmla="*/ 376586 w 6705602"/>
              <a:gd name="connsiteY231" fmla="*/ 1135002 h 6290921"/>
              <a:gd name="connsiteX232" fmla="*/ 322256 w 6705602"/>
              <a:gd name="connsiteY232" fmla="*/ 1161949 h 6290921"/>
              <a:gd name="connsiteX233" fmla="*/ 386832 w 6705602"/>
              <a:gd name="connsiteY233" fmla="*/ 1110691 h 6290921"/>
              <a:gd name="connsiteX234" fmla="*/ 386832 w 6705602"/>
              <a:gd name="connsiteY234" fmla="*/ 1130022 h 6290921"/>
              <a:gd name="connsiteX235" fmla="*/ 386832 w 6705602"/>
              <a:gd name="connsiteY235" fmla="*/ 1161949 h 6290921"/>
              <a:gd name="connsiteX236" fmla="*/ 378760 w 6705602"/>
              <a:gd name="connsiteY236" fmla="*/ 1128265 h 6290921"/>
              <a:gd name="connsiteX237" fmla="*/ 382175 w 6705602"/>
              <a:gd name="connsiteY237" fmla="*/ 1114791 h 6290921"/>
              <a:gd name="connsiteX238" fmla="*/ 386832 w 6705602"/>
              <a:gd name="connsiteY238" fmla="*/ 1097217 h 6290921"/>
              <a:gd name="connsiteX239" fmla="*/ 382175 w 6705602"/>
              <a:gd name="connsiteY239" fmla="*/ 1114791 h 6290921"/>
              <a:gd name="connsiteX240" fmla="*/ 374724 w 6705602"/>
              <a:gd name="connsiteY240" fmla="*/ 1120649 h 6290921"/>
              <a:gd name="connsiteX241" fmla="*/ 362616 w 6705602"/>
              <a:gd name="connsiteY241" fmla="*/ 1105711 h 6290921"/>
              <a:gd name="connsiteX242" fmla="*/ 386832 w 6705602"/>
              <a:gd name="connsiteY242" fmla="*/ 1097217 h 6290921"/>
              <a:gd name="connsiteX243" fmla="*/ 579937 w 6705602"/>
              <a:gd name="connsiteY243" fmla="*/ 776780 h 6290921"/>
              <a:gd name="connsiteX244" fmla="*/ 570313 w 6705602"/>
              <a:gd name="connsiteY244" fmla="*/ 811929 h 6290921"/>
              <a:gd name="connsiteX245" fmla="*/ 515982 w 6705602"/>
              <a:gd name="connsiteY245" fmla="*/ 839462 h 6290921"/>
              <a:gd name="connsiteX246" fmla="*/ 5125986 w 6705602"/>
              <a:gd name="connsiteY246" fmla="*/ 523419 h 6290921"/>
              <a:gd name="connsiteX247" fmla="*/ 5141199 w 6705602"/>
              <a:gd name="connsiteY247" fmla="*/ 526641 h 6290921"/>
              <a:gd name="connsiteX248" fmla="*/ 5157964 w 6705602"/>
              <a:gd name="connsiteY248" fmla="*/ 535721 h 6290921"/>
              <a:gd name="connsiteX249" fmla="*/ 5157032 w 6705602"/>
              <a:gd name="connsiteY249" fmla="*/ 543629 h 6290921"/>
              <a:gd name="connsiteX250" fmla="*/ 5125986 w 6705602"/>
              <a:gd name="connsiteY250" fmla="*/ 523419 h 6290921"/>
              <a:gd name="connsiteX251" fmla="*/ 5158274 w 6705602"/>
              <a:gd name="connsiteY251" fmla="*/ 516389 h 6290921"/>
              <a:gd name="connsiteX252" fmla="*/ 5190562 w 6705602"/>
              <a:gd name="connsiteY252" fmla="*/ 516389 h 6290921"/>
              <a:gd name="connsiteX253" fmla="*/ 5195529 w 6705602"/>
              <a:gd name="connsiteY253" fmla="*/ 516389 h 6290921"/>
              <a:gd name="connsiteX254" fmla="*/ 5198323 w 6705602"/>
              <a:gd name="connsiteY254" fmla="*/ 516389 h 6290921"/>
              <a:gd name="connsiteX255" fmla="*/ 5204222 w 6705602"/>
              <a:gd name="connsiteY255" fmla="*/ 516389 h 6290921"/>
              <a:gd name="connsiteX256" fmla="*/ 5212604 w 6705602"/>
              <a:gd name="connsiteY256" fmla="*/ 516389 h 6290921"/>
              <a:gd name="connsiteX257" fmla="*/ 5213846 w 6705602"/>
              <a:gd name="connsiteY257" fmla="*/ 516389 h 6290921"/>
              <a:gd name="connsiteX258" fmla="*/ 5222539 w 6705602"/>
              <a:gd name="connsiteY258" fmla="*/ 516389 h 6290921"/>
              <a:gd name="connsiteX259" fmla="*/ 5222539 w 6705602"/>
              <a:gd name="connsiteY259" fmla="*/ 581121 h 6290921"/>
              <a:gd name="connsiteX260" fmla="*/ 5182490 w 6705602"/>
              <a:gd name="connsiteY260" fmla="*/ 548901 h 6290921"/>
              <a:gd name="connsiteX261" fmla="*/ 5158274 w 6705602"/>
              <a:gd name="connsiteY261" fmla="*/ 535721 h 6290921"/>
              <a:gd name="connsiteX262" fmla="*/ 5157964 w 6705602"/>
              <a:gd name="connsiteY262" fmla="*/ 535721 h 6290921"/>
              <a:gd name="connsiteX263" fmla="*/ 5158274 w 6705602"/>
              <a:gd name="connsiteY263" fmla="*/ 534842 h 6290921"/>
              <a:gd name="connsiteX264" fmla="*/ 5158274 w 6705602"/>
              <a:gd name="connsiteY264" fmla="*/ 516389 h 6290921"/>
              <a:gd name="connsiteX265" fmla="*/ 5286183 w 6705602"/>
              <a:gd name="connsiteY265" fmla="*/ 424710 h 6290921"/>
              <a:gd name="connsiteX266" fmla="*/ 5287425 w 6705602"/>
              <a:gd name="connsiteY266" fmla="*/ 451950 h 6290921"/>
              <a:gd name="connsiteX267" fmla="*/ 5222539 w 6705602"/>
              <a:gd name="connsiteY267" fmla="*/ 451950 h 6290921"/>
              <a:gd name="connsiteX268" fmla="*/ 5286183 w 6705602"/>
              <a:gd name="connsiteY268" fmla="*/ 424710 h 6290921"/>
              <a:gd name="connsiteX269" fmla="*/ 1096230 w 6705602"/>
              <a:gd name="connsiteY269" fmla="*/ 387219 h 6290921"/>
              <a:gd name="connsiteX270" fmla="*/ 1031344 w 6705602"/>
              <a:gd name="connsiteY270" fmla="*/ 451950 h 6290921"/>
              <a:gd name="connsiteX271" fmla="*/ 1096230 w 6705602"/>
              <a:gd name="connsiteY271" fmla="*/ 387219 h 6290921"/>
              <a:gd name="connsiteX272" fmla="*/ 4964858 w 6705602"/>
              <a:gd name="connsiteY272" fmla="*/ 258341 h 6290921"/>
              <a:gd name="connsiteX273" fmla="*/ 5029434 w 6705602"/>
              <a:gd name="connsiteY273" fmla="*/ 258341 h 6290921"/>
              <a:gd name="connsiteX274" fmla="*/ 5093699 w 6705602"/>
              <a:gd name="connsiteY274" fmla="*/ 258341 h 6290921"/>
              <a:gd name="connsiteX275" fmla="*/ 5093699 w 6705602"/>
              <a:gd name="connsiteY275" fmla="*/ 322780 h 6290921"/>
              <a:gd name="connsiteX276" fmla="*/ 5158274 w 6705602"/>
              <a:gd name="connsiteY276" fmla="*/ 322780 h 6290921"/>
              <a:gd name="connsiteX277" fmla="*/ 5222539 w 6705602"/>
              <a:gd name="connsiteY277" fmla="*/ 387219 h 6290921"/>
              <a:gd name="connsiteX278" fmla="*/ 5222539 w 6705602"/>
              <a:gd name="connsiteY278" fmla="*/ 451950 h 6290921"/>
              <a:gd name="connsiteX279" fmla="*/ 5190562 w 6705602"/>
              <a:gd name="connsiteY279" fmla="*/ 451950 h 6290921"/>
              <a:gd name="connsiteX280" fmla="*/ 5185284 w 6705602"/>
              <a:gd name="connsiteY280" fmla="*/ 451950 h 6290921"/>
              <a:gd name="connsiteX281" fmla="*/ 5182490 w 6705602"/>
              <a:gd name="connsiteY281" fmla="*/ 451950 h 6290921"/>
              <a:gd name="connsiteX282" fmla="*/ 5176902 w 6705602"/>
              <a:gd name="connsiteY282" fmla="*/ 451950 h 6290921"/>
              <a:gd name="connsiteX283" fmla="*/ 5168208 w 6705602"/>
              <a:gd name="connsiteY283" fmla="*/ 451950 h 6290921"/>
              <a:gd name="connsiteX284" fmla="*/ 5167278 w 6705602"/>
              <a:gd name="connsiteY284" fmla="*/ 451950 h 6290921"/>
              <a:gd name="connsiteX285" fmla="*/ 5158274 w 6705602"/>
              <a:gd name="connsiteY285" fmla="*/ 451950 h 6290921"/>
              <a:gd name="connsiteX286" fmla="*/ 5093699 w 6705602"/>
              <a:gd name="connsiteY286" fmla="*/ 451950 h 6290921"/>
              <a:gd name="connsiteX287" fmla="*/ 5029434 w 6705602"/>
              <a:gd name="connsiteY287" fmla="*/ 387219 h 6290921"/>
              <a:gd name="connsiteX288" fmla="*/ 4900283 w 6705602"/>
              <a:gd name="connsiteY288" fmla="*/ 322780 h 6290921"/>
              <a:gd name="connsiteX289" fmla="*/ 4964858 w 6705602"/>
              <a:gd name="connsiteY289" fmla="*/ 322780 h 6290921"/>
              <a:gd name="connsiteX290" fmla="*/ 4964858 w 6705602"/>
              <a:gd name="connsiteY290" fmla="*/ 258341 h 6290921"/>
              <a:gd name="connsiteX291" fmla="*/ 4900283 w 6705602"/>
              <a:gd name="connsiteY291" fmla="*/ 193609 h 6290921"/>
              <a:gd name="connsiteX292" fmla="*/ 4964858 w 6705602"/>
              <a:gd name="connsiteY292" fmla="*/ 258341 h 6290921"/>
              <a:gd name="connsiteX293" fmla="*/ 4900283 w 6705602"/>
              <a:gd name="connsiteY293" fmla="*/ 258341 h 6290921"/>
              <a:gd name="connsiteX294" fmla="*/ 4900283 w 6705602"/>
              <a:gd name="connsiteY294" fmla="*/ 193609 h 6290921"/>
              <a:gd name="connsiteX295" fmla="*/ 3343021 w 6705602"/>
              <a:gd name="connsiteY295" fmla="*/ 37199 h 6290921"/>
              <a:gd name="connsiteX296" fmla="*/ 3352956 w 6705602"/>
              <a:gd name="connsiteY296" fmla="*/ 64732 h 6290921"/>
              <a:gd name="connsiteX297" fmla="*/ 3344884 w 6705602"/>
              <a:gd name="connsiteY297" fmla="*/ 64732 h 6290921"/>
              <a:gd name="connsiteX298" fmla="*/ 3343021 w 6705602"/>
              <a:gd name="connsiteY298" fmla="*/ 64732 h 6290921"/>
              <a:gd name="connsiteX299" fmla="*/ 3325325 w 6705602"/>
              <a:gd name="connsiteY299" fmla="*/ 64732 h 6290921"/>
              <a:gd name="connsiteX300" fmla="*/ 3320668 w 6705602"/>
              <a:gd name="connsiteY300" fmla="*/ 64732 h 6290921"/>
              <a:gd name="connsiteX301" fmla="*/ 3315701 w 6705602"/>
              <a:gd name="connsiteY301" fmla="*/ 64732 h 6290921"/>
              <a:gd name="connsiteX302" fmla="*/ 3298626 w 6705602"/>
              <a:gd name="connsiteY302" fmla="*/ 64732 h 6290921"/>
              <a:gd name="connsiteX303" fmla="*/ 3296452 w 6705602"/>
              <a:gd name="connsiteY303" fmla="*/ 64732 h 6290921"/>
              <a:gd name="connsiteX304" fmla="*/ 3288691 w 6705602"/>
              <a:gd name="connsiteY304" fmla="*/ 64732 h 6290921"/>
              <a:gd name="connsiteX305" fmla="*/ 3343021 w 6705602"/>
              <a:gd name="connsiteY305" fmla="*/ 37199 h 6290921"/>
              <a:gd name="connsiteX306" fmla="*/ 3278135 w 6705602"/>
              <a:gd name="connsiteY306" fmla="*/ 37199 h 6290921"/>
              <a:gd name="connsiteX307" fmla="*/ 3288691 w 6705602"/>
              <a:gd name="connsiteY307" fmla="*/ 64732 h 6290921"/>
              <a:gd name="connsiteX308" fmla="*/ 3223805 w 6705602"/>
              <a:gd name="connsiteY308" fmla="*/ 64732 h 6290921"/>
              <a:gd name="connsiteX309" fmla="*/ 3278135 w 6705602"/>
              <a:gd name="connsiteY309" fmla="*/ 37199 h 6290921"/>
              <a:gd name="connsiteX310" fmla="*/ 3868938 w 6705602"/>
              <a:gd name="connsiteY310" fmla="*/ 0 h 6290921"/>
              <a:gd name="connsiteX311" fmla="*/ 3868938 w 6705602"/>
              <a:gd name="connsiteY311" fmla="*/ 64732 h 6290921"/>
              <a:gd name="connsiteX312" fmla="*/ 3848138 w 6705602"/>
              <a:gd name="connsiteY312" fmla="*/ 46864 h 6290921"/>
              <a:gd name="connsiteX313" fmla="*/ 3860556 w 6705602"/>
              <a:gd name="connsiteY313" fmla="*/ 32220 h 6290921"/>
              <a:gd name="connsiteX314" fmla="*/ 3868938 w 6705602"/>
              <a:gd name="connsiteY314" fmla="*/ 0 h 6290921"/>
              <a:gd name="connsiteX315" fmla="*/ 2836973 w 6705602"/>
              <a:gd name="connsiteY315" fmla="*/ 0 h 6290921"/>
              <a:gd name="connsiteX316" fmla="*/ 2901549 w 6705602"/>
              <a:gd name="connsiteY316" fmla="*/ 0 h 6290921"/>
              <a:gd name="connsiteX317" fmla="*/ 2965814 w 6705602"/>
              <a:gd name="connsiteY317" fmla="*/ 0 h 6290921"/>
              <a:gd name="connsiteX318" fmla="*/ 2901549 w 6705602"/>
              <a:gd name="connsiteY318" fmla="*/ 64732 h 6290921"/>
              <a:gd name="connsiteX319" fmla="*/ 2965814 w 6705602"/>
              <a:gd name="connsiteY319" fmla="*/ 64732 h 6290921"/>
              <a:gd name="connsiteX320" fmla="*/ 2965814 w 6705602"/>
              <a:gd name="connsiteY320" fmla="*/ 55652 h 6290921"/>
              <a:gd name="connsiteX321" fmla="*/ 2965814 w 6705602"/>
              <a:gd name="connsiteY321" fmla="*/ 45986 h 6290921"/>
              <a:gd name="connsiteX322" fmla="*/ 2965814 w 6705602"/>
              <a:gd name="connsiteY322" fmla="*/ 40421 h 6290921"/>
              <a:gd name="connsiteX323" fmla="*/ 2965814 w 6705602"/>
              <a:gd name="connsiteY323" fmla="*/ 37199 h 6290921"/>
              <a:gd name="connsiteX324" fmla="*/ 2965814 w 6705602"/>
              <a:gd name="connsiteY324" fmla="*/ 36613 h 6290921"/>
              <a:gd name="connsiteX325" fmla="*/ 2965814 w 6705602"/>
              <a:gd name="connsiteY325" fmla="*/ 0 h 6290921"/>
              <a:gd name="connsiteX326" fmla="*/ 3094965 w 6705602"/>
              <a:gd name="connsiteY326" fmla="*/ 0 h 6290921"/>
              <a:gd name="connsiteX327" fmla="*/ 3223805 w 6705602"/>
              <a:gd name="connsiteY327" fmla="*/ 0 h 6290921"/>
              <a:gd name="connsiteX328" fmla="*/ 3223805 w 6705602"/>
              <a:gd name="connsiteY328" fmla="*/ 64732 h 6290921"/>
              <a:gd name="connsiteX329" fmla="*/ 3159540 w 6705602"/>
              <a:gd name="connsiteY329" fmla="*/ 64732 h 6290921"/>
              <a:gd name="connsiteX330" fmla="*/ 2901549 w 6705602"/>
              <a:gd name="connsiteY330" fmla="*/ 128878 h 6290921"/>
              <a:gd name="connsiteX331" fmla="*/ 2938804 w 6705602"/>
              <a:gd name="connsiteY331" fmla="*/ 128878 h 6290921"/>
              <a:gd name="connsiteX332" fmla="*/ 2958052 w 6705602"/>
              <a:gd name="connsiteY332" fmla="*/ 128878 h 6290921"/>
              <a:gd name="connsiteX333" fmla="*/ 2965193 w 6705602"/>
              <a:gd name="connsiteY333" fmla="*/ 128878 h 6290921"/>
              <a:gd name="connsiteX334" fmla="*/ 2965814 w 6705602"/>
              <a:gd name="connsiteY334" fmla="*/ 128878 h 6290921"/>
              <a:gd name="connsiteX335" fmla="*/ 3159540 w 6705602"/>
              <a:gd name="connsiteY335" fmla="*/ 128878 h 6290921"/>
              <a:gd name="connsiteX336" fmla="*/ 3223805 w 6705602"/>
              <a:gd name="connsiteY336" fmla="*/ 64732 h 6290921"/>
              <a:gd name="connsiteX337" fmla="*/ 3352956 w 6705602"/>
              <a:gd name="connsiteY337" fmla="*/ 64732 h 6290921"/>
              <a:gd name="connsiteX338" fmla="*/ 3417221 w 6705602"/>
              <a:gd name="connsiteY338" fmla="*/ 64732 h 6290921"/>
              <a:gd name="connsiteX339" fmla="*/ 3481796 w 6705602"/>
              <a:gd name="connsiteY339" fmla="*/ 64732 h 6290921"/>
              <a:gd name="connsiteX340" fmla="*/ 3417221 w 6705602"/>
              <a:gd name="connsiteY340" fmla="*/ 64732 h 6290921"/>
              <a:gd name="connsiteX341" fmla="*/ 3417221 w 6705602"/>
              <a:gd name="connsiteY341" fmla="*/ 0 h 6290921"/>
              <a:gd name="connsiteX342" fmla="*/ 3481796 w 6705602"/>
              <a:gd name="connsiteY342" fmla="*/ 0 h 6290921"/>
              <a:gd name="connsiteX343" fmla="*/ 3546061 w 6705602"/>
              <a:gd name="connsiteY343" fmla="*/ 64732 h 6290921"/>
              <a:gd name="connsiteX344" fmla="*/ 3610947 w 6705602"/>
              <a:gd name="connsiteY344" fmla="*/ 64732 h 6290921"/>
              <a:gd name="connsiteX345" fmla="*/ 3739788 w 6705602"/>
              <a:gd name="connsiteY345" fmla="*/ 64732 h 6290921"/>
              <a:gd name="connsiteX346" fmla="*/ 3804053 w 6705602"/>
              <a:gd name="connsiteY346" fmla="*/ 0 h 6290921"/>
              <a:gd name="connsiteX347" fmla="*/ 3847517 w 6705602"/>
              <a:gd name="connsiteY347" fmla="*/ 45986 h 6290921"/>
              <a:gd name="connsiteX348" fmla="*/ 3848138 w 6705602"/>
              <a:gd name="connsiteY348" fmla="*/ 46864 h 6290921"/>
              <a:gd name="connsiteX349" fmla="*/ 3841308 w 6705602"/>
              <a:gd name="connsiteY349" fmla="*/ 54480 h 6290921"/>
              <a:gd name="connsiteX350" fmla="*/ 3804053 w 6705602"/>
              <a:gd name="connsiteY350" fmla="*/ 64732 h 6290921"/>
              <a:gd name="connsiteX351" fmla="*/ 3868938 w 6705602"/>
              <a:gd name="connsiteY351" fmla="*/ 64732 h 6290921"/>
              <a:gd name="connsiteX352" fmla="*/ 3933203 w 6705602"/>
              <a:gd name="connsiteY352" fmla="*/ 64732 h 6290921"/>
              <a:gd name="connsiteX353" fmla="*/ 4062044 w 6705602"/>
              <a:gd name="connsiteY353" fmla="*/ 64732 h 6290921"/>
              <a:gd name="connsiteX354" fmla="*/ 4191195 w 6705602"/>
              <a:gd name="connsiteY354" fmla="*/ 64732 h 6290921"/>
              <a:gd name="connsiteX355" fmla="*/ 4255460 w 6705602"/>
              <a:gd name="connsiteY355" fmla="*/ 64732 h 6290921"/>
              <a:gd name="connsiteX356" fmla="*/ 4384300 w 6705602"/>
              <a:gd name="connsiteY356" fmla="*/ 64732 h 6290921"/>
              <a:gd name="connsiteX357" fmla="*/ 4384300 w 6705602"/>
              <a:gd name="connsiteY357" fmla="*/ 128878 h 6290921"/>
              <a:gd name="connsiteX358" fmla="*/ 4513451 w 6705602"/>
              <a:gd name="connsiteY358" fmla="*/ 128878 h 6290921"/>
              <a:gd name="connsiteX359" fmla="*/ 4642292 w 6705602"/>
              <a:gd name="connsiteY359" fmla="*/ 193609 h 6290921"/>
              <a:gd name="connsiteX360" fmla="*/ 4642292 w 6705602"/>
              <a:gd name="connsiteY360" fmla="*/ 258341 h 6290921"/>
              <a:gd name="connsiteX361" fmla="*/ 4771443 w 6705602"/>
              <a:gd name="connsiteY361" fmla="*/ 258341 h 6290921"/>
              <a:gd name="connsiteX362" fmla="*/ 4836018 w 6705602"/>
              <a:gd name="connsiteY362" fmla="*/ 322780 h 6290921"/>
              <a:gd name="connsiteX363" fmla="*/ 4900283 w 6705602"/>
              <a:gd name="connsiteY363" fmla="*/ 322780 h 6290921"/>
              <a:gd name="connsiteX364" fmla="*/ 4860234 w 6705602"/>
              <a:gd name="connsiteY364" fmla="*/ 346798 h 6290921"/>
              <a:gd name="connsiteX365" fmla="*/ 4836018 w 6705602"/>
              <a:gd name="connsiteY365" fmla="*/ 338011 h 6290921"/>
              <a:gd name="connsiteX366" fmla="*/ 4818632 w 6705602"/>
              <a:gd name="connsiteY366" fmla="*/ 331860 h 6290921"/>
              <a:gd name="connsiteX367" fmla="*/ 4771443 w 6705602"/>
              <a:gd name="connsiteY367" fmla="*/ 322780 h 6290921"/>
              <a:gd name="connsiteX368" fmla="*/ 4836018 w 6705602"/>
              <a:gd name="connsiteY368" fmla="*/ 387219 h 6290921"/>
              <a:gd name="connsiteX369" fmla="*/ 4964858 w 6705602"/>
              <a:gd name="connsiteY369" fmla="*/ 451950 h 6290921"/>
              <a:gd name="connsiteX370" fmla="*/ 5029434 w 6705602"/>
              <a:gd name="connsiteY370" fmla="*/ 451950 h 6290921"/>
              <a:gd name="connsiteX371" fmla="*/ 5037195 w 6705602"/>
              <a:gd name="connsiteY371" fmla="*/ 451950 h 6290921"/>
              <a:gd name="connsiteX372" fmla="*/ 5039369 w 6705602"/>
              <a:gd name="connsiteY372" fmla="*/ 451950 h 6290921"/>
              <a:gd name="connsiteX373" fmla="*/ 5056754 w 6705602"/>
              <a:gd name="connsiteY373" fmla="*/ 451950 h 6290921"/>
              <a:gd name="connsiteX374" fmla="*/ 5061411 w 6705602"/>
              <a:gd name="connsiteY374" fmla="*/ 451950 h 6290921"/>
              <a:gd name="connsiteX375" fmla="*/ 5083764 w 6705602"/>
              <a:gd name="connsiteY375" fmla="*/ 451950 h 6290921"/>
              <a:gd name="connsiteX376" fmla="*/ 5093699 w 6705602"/>
              <a:gd name="connsiteY376" fmla="*/ 451950 h 6290921"/>
              <a:gd name="connsiteX377" fmla="*/ 5158274 w 6705602"/>
              <a:gd name="connsiteY377" fmla="*/ 516389 h 6290921"/>
              <a:gd name="connsiteX378" fmla="*/ 5093699 w 6705602"/>
              <a:gd name="connsiteY378" fmla="*/ 516389 h 6290921"/>
              <a:gd name="connsiteX379" fmla="*/ 5029434 w 6705602"/>
              <a:gd name="connsiteY379" fmla="*/ 516389 h 6290921"/>
              <a:gd name="connsiteX380" fmla="*/ 5029434 w 6705602"/>
              <a:gd name="connsiteY380" fmla="*/ 581121 h 6290921"/>
              <a:gd name="connsiteX381" fmla="*/ 5093699 w 6705602"/>
              <a:gd name="connsiteY381" fmla="*/ 581121 h 6290921"/>
              <a:gd name="connsiteX382" fmla="*/ 5158274 w 6705602"/>
              <a:gd name="connsiteY382" fmla="*/ 581121 h 6290921"/>
              <a:gd name="connsiteX383" fmla="*/ 5222539 w 6705602"/>
              <a:gd name="connsiteY383" fmla="*/ 581121 h 6290921"/>
              <a:gd name="connsiteX384" fmla="*/ 5287425 w 6705602"/>
              <a:gd name="connsiteY384" fmla="*/ 581121 h 6290921"/>
              <a:gd name="connsiteX385" fmla="*/ 5287425 w 6705602"/>
              <a:gd name="connsiteY385" fmla="*/ 590201 h 6290921"/>
              <a:gd name="connsiteX386" fmla="*/ 5287425 w 6705602"/>
              <a:gd name="connsiteY386" fmla="*/ 591079 h 6290921"/>
              <a:gd name="connsiteX387" fmla="*/ 5287425 w 6705602"/>
              <a:gd name="connsiteY387" fmla="*/ 599574 h 6290921"/>
              <a:gd name="connsiteX388" fmla="*/ 5287425 w 6705602"/>
              <a:gd name="connsiteY388" fmla="*/ 605139 h 6290921"/>
              <a:gd name="connsiteX389" fmla="*/ 5287425 w 6705602"/>
              <a:gd name="connsiteY389" fmla="*/ 608361 h 6290921"/>
              <a:gd name="connsiteX390" fmla="*/ 5287425 w 6705602"/>
              <a:gd name="connsiteY390" fmla="*/ 609240 h 6290921"/>
              <a:gd name="connsiteX391" fmla="*/ 5287425 w 6705602"/>
              <a:gd name="connsiteY391" fmla="*/ 613047 h 6290921"/>
              <a:gd name="connsiteX392" fmla="*/ 5287425 w 6705602"/>
              <a:gd name="connsiteY392" fmla="*/ 617441 h 6290921"/>
              <a:gd name="connsiteX393" fmla="*/ 5287425 w 6705602"/>
              <a:gd name="connsiteY393" fmla="*/ 618320 h 6290921"/>
              <a:gd name="connsiteX394" fmla="*/ 5287425 w 6705602"/>
              <a:gd name="connsiteY394" fmla="*/ 627107 h 6290921"/>
              <a:gd name="connsiteX395" fmla="*/ 5287425 w 6705602"/>
              <a:gd name="connsiteY395" fmla="*/ 635308 h 6290921"/>
              <a:gd name="connsiteX396" fmla="*/ 5287425 w 6705602"/>
              <a:gd name="connsiteY396" fmla="*/ 637358 h 6290921"/>
              <a:gd name="connsiteX397" fmla="*/ 5287425 w 6705602"/>
              <a:gd name="connsiteY397" fmla="*/ 644388 h 6290921"/>
              <a:gd name="connsiteX398" fmla="*/ 5287425 w 6705602"/>
              <a:gd name="connsiteY398" fmla="*/ 645560 h 6290921"/>
              <a:gd name="connsiteX399" fmla="*/ 5351690 w 6705602"/>
              <a:gd name="connsiteY399" fmla="*/ 645560 h 6290921"/>
              <a:gd name="connsiteX400" fmla="*/ 5416266 w 6705602"/>
              <a:gd name="connsiteY400" fmla="*/ 645560 h 6290921"/>
              <a:gd name="connsiteX401" fmla="*/ 5351690 w 6705602"/>
              <a:gd name="connsiteY401" fmla="*/ 709998 h 6290921"/>
              <a:gd name="connsiteX402" fmla="*/ 5416266 w 6705602"/>
              <a:gd name="connsiteY402" fmla="*/ 709998 h 6290921"/>
              <a:gd name="connsiteX403" fmla="*/ 5480530 w 6705602"/>
              <a:gd name="connsiteY403" fmla="*/ 709998 h 6290921"/>
              <a:gd name="connsiteX404" fmla="*/ 5545106 w 6705602"/>
              <a:gd name="connsiteY404" fmla="*/ 774730 h 6290921"/>
              <a:gd name="connsiteX405" fmla="*/ 5609681 w 6705602"/>
              <a:gd name="connsiteY405" fmla="*/ 839462 h 6290921"/>
              <a:gd name="connsiteX406" fmla="*/ 5609681 w 6705602"/>
              <a:gd name="connsiteY406" fmla="*/ 903608 h 6290921"/>
              <a:gd name="connsiteX407" fmla="*/ 5617442 w 6705602"/>
              <a:gd name="connsiteY407" fmla="*/ 903608 h 6290921"/>
              <a:gd name="connsiteX408" fmla="*/ 5619926 w 6705602"/>
              <a:gd name="connsiteY408" fmla="*/ 903608 h 6290921"/>
              <a:gd name="connsiteX409" fmla="*/ 5637002 w 6705602"/>
              <a:gd name="connsiteY409" fmla="*/ 903608 h 6290921"/>
              <a:gd name="connsiteX410" fmla="*/ 5641658 w 6705602"/>
              <a:gd name="connsiteY410" fmla="*/ 903608 h 6290921"/>
              <a:gd name="connsiteX411" fmla="*/ 5646936 w 6705602"/>
              <a:gd name="connsiteY411" fmla="*/ 903608 h 6290921"/>
              <a:gd name="connsiteX412" fmla="*/ 5650041 w 6705602"/>
              <a:gd name="connsiteY412" fmla="*/ 903608 h 6290921"/>
              <a:gd name="connsiteX413" fmla="*/ 5655629 w 6705602"/>
              <a:gd name="connsiteY413" fmla="*/ 903608 h 6290921"/>
              <a:gd name="connsiteX414" fmla="*/ 5664012 w 6705602"/>
              <a:gd name="connsiteY414" fmla="*/ 903608 h 6290921"/>
              <a:gd name="connsiteX415" fmla="*/ 5665254 w 6705602"/>
              <a:gd name="connsiteY415" fmla="*/ 903608 h 6290921"/>
              <a:gd name="connsiteX416" fmla="*/ 5665874 w 6705602"/>
              <a:gd name="connsiteY416" fmla="*/ 903608 h 6290921"/>
              <a:gd name="connsiteX417" fmla="*/ 5673015 w 6705602"/>
              <a:gd name="connsiteY417" fmla="*/ 903608 h 6290921"/>
              <a:gd name="connsiteX418" fmla="*/ 5674256 w 6705602"/>
              <a:gd name="connsiteY418" fmla="*/ 903608 h 6290921"/>
              <a:gd name="connsiteX419" fmla="*/ 5738522 w 6705602"/>
              <a:gd name="connsiteY419" fmla="*/ 968339 h 6290921"/>
              <a:gd name="connsiteX420" fmla="*/ 5674256 w 6705602"/>
              <a:gd name="connsiteY420" fmla="*/ 968339 h 6290921"/>
              <a:gd name="connsiteX421" fmla="*/ 5609681 w 6705602"/>
              <a:gd name="connsiteY421" fmla="*/ 968339 h 6290921"/>
              <a:gd name="connsiteX422" fmla="*/ 5545106 w 6705602"/>
              <a:gd name="connsiteY422" fmla="*/ 968339 h 6290921"/>
              <a:gd name="connsiteX423" fmla="*/ 5544174 w 6705602"/>
              <a:gd name="connsiteY423" fmla="*/ 968339 h 6290921"/>
              <a:gd name="connsiteX424" fmla="*/ 5537034 w 6705602"/>
              <a:gd name="connsiteY424" fmla="*/ 968339 h 6290921"/>
              <a:gd name="connsiteX425" fmla="*/ 5526478 w 6705602"/>
              <a:gd name="connsiteY425" fmla="*/ 968339 h 6290921"/>
              <a:gd name="connsiteX426" fmla="*/ 5517786 w 6705602"/>
              <a:gd name="connsiteY426" fmla="*/ 968339 h 6290921"/>
              <a:gd name="connsiteX427" fmla="*/ 5517164 w 6705602"/>
              <a:gd name="connsiteY427" fmla="*/ 968339 h 6290921"/>
              <a:gd name="connsiteX428" fmla="*/ 5480530 w 6705602"/>
              <a:gd name="connsiteY428" fmla="*/ 968339 h 6290921"/>
              <a:gd name="connsiteX429" fmla="*/ 5545106 w 6705602"/>
              <a:gd name="connsiteY429" fmla="*/ 1033071 h 6290921"/>
              <a:gd name="connsiteX430" fmla="*/ 5544174 w 6705602"/>
              <a:gd name="connsiteY430" fmla="*/ 1033071 h 6290921"/>
              <a:gd name="connsiteX431" fmla="*/ 5537034 w 6705602"/>
              <a:gd name="connsiteY431" fmla="*/ 1033071 h 6290921"/>
              <a:gd name="connsiteX432" fmla="*/ 5534860 w 6705602"/>
              <a:gd name="connsiteY432" fmla="*/ 1033071 h 6290921"/>
              <a:gd name="connsiteX433" fmla="*/ 5526478 w 6705602"/>
              <a:gd name="connsiteY433" fmla="*/ 1033071 h 6290921"/>
              <a:gd name="connsiteX434" fmla="*/ 5517786 w 6705602"/>
              <a:gd name="connsiteY434" fmla="*/ 1033071 h 6290921"/>
              <a:gd name="connsiteX435" fmla="*/ 5517164 w 6705602"/>
              <a:gd name="connsiteY435" fmla="*/ 1033071 h 6290921"/>
              <a:gd name="connsiteX436" fmla="*/ 5512818 w 6705602"/>
              <a:gd name="connsiteY436" fmla="*/ 1033071 h 6290921"/>
              <a:gd name="connsiteX437" fmla="*/ 5508782 w 6705602"/>
              <a:gd name="connsiteY437" fmla="*/ 1033071 h 6290921"/>
              <a:gd name="connsiteX438" fmla="*/ 5499158 w 6705602"/>
              <a:gd name="connsiteY438" fmla="*/ 1033071 h 6290921"/>
              <a:gd name="connsiteX439" fmla="*/ 5490776 w 6705602"/>
              <a:gd name="connsiteY439" fmla="*/ 1033071 h 6290921"/>
              <a:gd name="connsiteX440" fmla="*/ 5480530 w 6705602"/>
              <a:gd name="connsiteY440" fmla="*/ 1033071 h 6290921"/>
              <a:gd name="connsiteX441" fmla="*/ 5464697 w 6705602"/>
              <a:gd name="connsiteY441" fmla="*/ 1033071 h 6290921"/>
              <a:gd name="connsiteX442" fmla="*/ 5461903 w 6705602"/>
              <a:gd name="connsiteY442" fmla="*/ 1033071 h 6290921"/>
              <a:gd name="connsiteX443" fmla="*/ 5452278 w 6705602"/>
              <a:gd name="connsiteY443" fmla="*/ 1033071 h 6290921"/>
              <a:gd name="connsiteX444" fmla="*/ 5448553 w 6705602"/>
              <a:gd name="connsiteY444" fmla="*/ 1033071 h 6290921"/>
              <a:gd name="connsiteX445" fmla="*/ 5416266 w 6705602"/>
              <a:gd name="connsiteY445" fmla="*/ 1033071 h 6290921"/>
              <a:gd name="connsiteX446" fmla="*/ 5480530 w 6705602"/>
              <a:gd name="connsiteY446" fmla="*/ 1097217 h 6290921"/>
              <a:gd name="connsiteX447" fmla="*/ 5545106 w 6705602"/>
              <a:gd name="connsiteY447" fmla="*/ 1097217 h 6290921"/>
              <a:gd name="connsiteX448" fmla="*/ 5545106 w 6705602"/>
              <a:gd name="connsiteY448" fmla="*/ 1106590 h 6290921"/>
              <a:gd name="connsiteX449" fmla="*/ 5545106 w 6705602"/>
              <a:gd name="connsiteY449" fmla="*/ 1107762 h 6290921"/>
              <a:gd name="connsiteX450" fmla="*/ 5545106 w 6705602"/>
              <a:gd name="connsiteY450" fmla="*/ 1115963 h 6290921"/>
              <a:gd name="connsiteX451" fmla="*/ 5545106 w 6705602"/>
              <a:gd name="connsiteY451" fmla="*/ 1121528 h 6290921"/>
              <a:gd name="connsiteX452" fmla="*/ 5545106 w 6705602"/>
              <a:gd name="connsiteY452" fmla="*/ 1124750 h 6290921"/>
              <a:gd name="connsiteX453" fmla="*/ 5545106 w 6705602"/>
              <a:gd name="connsiteY453" fmla="*/ 1130022 h 6290921"/>
              <a:gd name="connsiteX454" fmla="*/ 5545106 w 6705602"/>
              <a:gd name="connsiteY454" fmla="*/ 1161949 h 6290921"/>
              <a:gd name="connsiteX455" fmla="*/ 5572116 w 6705602"/>
              <a:gd name="connsiteY455" fmla="*/ 1161949 h 6290921"/>
              <a:gd name="connsiteX456" fmla="*/ 5582672 w 6705602"/>
              <a:gd name="connsiteY456" fmla="*/ 1161949 h 6290921"/>
              <a:gd name="connsiteX457" fmla="*/ 5585466 w 6705602"/>
              <a:gd name="connsiteY457" fmla="*/ 1161949 h 6290921"/>
              <a:gd name="connsiteX458" fmla="*/ 5591364 w 6705602"/>
              <a:gd name="connsiteY458" fmla="*/ 1161949 h 6290921"/>
              <a:gd name="connsiteX459" fmla="*/ 5600368 w 6705602"/>
              <a:gd name="connsiteY459" fmla="*/ 1161949 h 6290921"/>
              <a:gd name="connsiteX460" fmla="*/ 5609681 w 6705602"/>
              <a:gd name="connsiteY460" fmla="*/ 1161949 h 6290921"/>
              <a:gd name="connsiteX461" fmla="*/ 5609681 w 6705602"/>
              <a:gd name="connsiteY461" fmla="*/ 1226681 h 6290921"/>
              <a:gd name="connsiteX462" fmla="*/ 5674256 w 6705602"/>
              <a:gd name="connsiteY462" fmla="*/ 1291119 h 6290921"/>
              <a:gd name="connsiteX463" fmla="*/ 5738522 w 6705602"/>
              <a:gd name="connsiteY463" fmla="*/ 1291119 h 6290921"/>
              <a:gd name="connsiteX464" fmla="*/ 5803097 w 6705602"/>
              <a:gd name="connsiteY464" fmla="*/ 1355558 h 6290921"/>
              <a:gd name="connsiteX465" fmla="*/ 5738522 w 6705602"/>
              <a:gd name="connsiteY465" fmla="*/ 1355558 h 6290921"/>
              <a:gd name="connsiteX466" fmla="*/ 5803097 w 6705602"/>
              <a:gd name="connsiteY466" fmla="*/ 1420290 h 6290921"/>
              <a:gd name="connsiteX467" fmla="*/ 5867362 w 6705602"/>
              <a:gd name="connsiteY467" fmla="*/ 1485022 h 6290921"/>
              <a:gd name="connsiteX468" fmla="*/ 5931938 w 6705602"/>
              <a:gd name="connsiteY468" fmla="*/ 1549460 h 6290921"/>
              <a:gd name="connsiteX469" fmla="*/ 5996513 w 6705602"/>
              <a:gd name="connsiteY469" fmla="*/ 1614192 h 6290921"/>
              <a:gd name="connsiteX470" fmla="*/ 6189929 w 6705602"/>
              <a:gd name="connsiteY470" fmla="*/ 1743070 h 6290921"/>
              <a:gd name="connsiteX471" fmla="*/ 6189929 w 6705602"/>
              <a:gd name="connsiteY471" fmla="*/ 1807802 h 6290921"/>
              <a:gd name="connsiteX472" fmla="*/ 6254504 w 6705602"/>
              <a:gd name="connsiteY472" fmla="*/ 1872533 h 6290921"/>
              <a:gd name="connsiteX473" fmla="*/ 6318770 w 6705602"/>
              <a:gd name="connsiteY473" fmla="*/ 1936679 h 6290921"/>
              <a:gd name="connsiteX474" fmla="*/ 6383344 w 6705602"/>
              <a:gd name="connsiteY474" fmla="*/ 2001411 h 6290921"/>
              <a:gd name="connsiteX475" fmla="*/ 6383344 w 6705602"/>
              <a:gd name="connsiteY475" fmla="*/ 2066143 h 6290921"/>
              <a:gd name="connsiteX476" fmla="*/ 6447610 w 6705602"/>
              <a:gd name="connsiteY476" fmla="*/ 2130289 h 6290921"/>
              <a:gd name="connsiteX477" fmla="*/ 6447610 w 6705602"/>
              <a:gd name="connsiteY477" fmla="*/ 2195020 h 6290921"/>
              <a:gd name="connsiteX478" fmla="*/ 6318770 w 6705602"/>
              <a:gd name="connsiteY478" fmla="*/ 2066143 h 6290921"/>
              <a:gd name="connsiteX479" fmla="*/ 6318770 w 6705602"/>
              <a:gd name="connsiteY479" fmla="*/ 2130289 h 6290921"/>
              <a:gd name="connsiteX480" fmla="*/ 6383344 w 6705602"/>
              <a:gd name="connsiteY480" fmla="*/ 2195020 h 6290921"/>
              <a:gd name="connsiteX481" fmla="*/ 6383344 w 6705602"/>
              <a:gd name="connsiteY481" fmla="*/ 2259752 h 6290921"/>
              <a:gd name="connsiteX482" fmla="*/ 6439538 w 6705602"/>
              <a:gd name="connsiteY482" fmla="*/ 2235148 h 6290921"/>
              <a:gd name="connsiteX483" fmla="*/ 6447610 w 6705602"/>
              <a:gd name="connsiteY483" fmla="*/ 2195020 h 6290921"/>
              <a:gd name="connsiteX484" fmla="*/ 6512496 w 6705602"/>
              <a:gd name="connsiteY484" fmla="*/ 2195020 h 6290921"/>
              <a:gd name="connsiteX485" fmla="*/ 6512496 w 6705602"/>
              <a:gd name="connsiteY485" fmla="*/ 2222553 h 6290921"/>
              <a:gd name="connsiteX486" fmla="*/ 6512496 w 6705602"/>
              <a:gd name="connsiteY486" fmla="*/ 2231340 h 6290921"/>
              <a:gd name="connsiteX487" fmla="*/ 6512496 w 6705602"/>
              <a:gd name="connsiteY487" fmla="*/ 2232512 h 6290921"/>
              <a:gd name="connsiteX488" fmla="*/ 6512496 w 6705602"/>
              <a:gd name="connsiteY488" fmla="*/ 2235441 h 6290921"/>
              <a:gd name="connsiteX489" fmla="*/ 6512496 w 6705602"/>
              <a:gd name="connsiteY489" fmla="*/ 2241006 h 6290921"/>
              <a:gd name="connsiteX490" fmla="*/ 6512496 w 6705602"/>
              <a:gd name="connsiteY490" fmla="*/ 2250672 h 6290921"/>
              <a:gd name="connsiteX491" fmla="*/ 6512496 w 6705602"/>
              <a:gd name="connsiteY491" fmla="*/ 2259752 h 6290921"/>
              <a:gd name="connsiteX492" fmla="*/ 6447610 w 6705602"/>
              <a:gd name="connsiteY492" fmla="*/ 2259752 h 6290921"/>
              <a:gd name="connsiteX493" fmla="*/ 6446989 w 6705602"/>
              <a:gd name="connsiteY493" fmla="*/ 2250672 h 6290921"/>
              <a:gd name="connsiteX494" fmla="*/ 6446678 w 6705602"/>
              <a:gd name="connsiteY494" fmla="*/ 2249793 h 6290921"/>
              <a:gd name="connsiteX495" fmla="*/ 6445126 w 6705602"/>
              <a:gd name="connsiteY495" fmla="*/ 2241006 h 6290921"/>
              <a:gd name="connsiteX496" fmla="*/ 6440158 w 6705602"/>
              <a:gd name="connsiteY496" fmla="*/ 2236027 h 6290921"/>
              <a:gd name="connsiteX497" fmla="*/ 6446678 w 6705602"/>
              <a:gd name="connsiteY497" fmla="*/ 2249793 h 6290921"/>
              <a:gd name="connsiteX498" fmla="*/ 6447610 w 6705602"/>
              <a:gd name="connsiteY498" fmla="*/ 2259752 h 6290921"/>
              <a:gd name="connsiteX499" fmla="*/ 6447610 w 6705602"/>
              <a:gd name="connsiteY499" fmla="*/ 2324191 h 6290921"/>
              <a:gd name="connsiteX500" fmla="*/ 6512496 w 6705602"/>
              <a:gd name="connsiteY500" fmla="*/ 2324191 h 6290921"/>
              <a:gd name="connsiteX501" fmla="*/ 6512496 w 6705602"/>
              <a:gd name="connsiteY501" fmla="*/ 2388630 h 6290921"/>
              <a:gd name="connsiteX502" fmla="*/ 6576760 w 6705602"/>
              <a:gd name="connsiteY502" fmla="*/ 2388630 h 6290921"/>
              <a:gd name="connsiteX503" fmla="*/ 6576760 w 6705602"/>
              <a:gd name="connsiteY503" fmla="*/ 2453361 h 6290921"/>
              <a:gd name="connsiteX504" fmla="*/ 6641336 w 6705602"/>
              <a:gd name="connsiteY504" fmla="*/ 2517800 h 6290921"/>
              <a:gd name="connsiteX505" fmla="*/ 6705601 w 6705602"/>
              <a:gd name="connsiteY505" fmla="*/ 2582532 h 6290921"/>
              <a:gd name="connsiteX506" fmla="*/ 6705601 w 6705602"/>
              <a:gd name="connsiteY506" fmla="*/ 2840873 h 6290921"/>
              <a:gd name="connsiteX507" fmla="*/ 6641336 w 6705602"/>
              <a:gd name="connsiteY507" fmla="*/ 2646971 h 6290921"/>
              <a:gd name="connsiteX508" fmla="*/ 6641336 w 6705602"/>
              <a:gd name="connsiteY508" fmla="*/ 2711410 h 6290921"/>
              <a:gd name="connsiteX509" fmla="*/ 6641336 w 6705602"/>
              <a:gd name="connsiteY509" fmla="*/ 2776142 h 6290921"/>
              <a:gd name="connsiteX510" fmla="*/ 6608738 w 6705602"/>
              <a:gd name="connsiteY510" fmla="*/ 2776142 h 6290921"/>
              <a:gd name="connsiteX511" fmla="*/ 6604081 w 6705602"/>
              <a:gd name="connsiteY511" fmla="*/ 2776142 h 6290921"/>
              <a:gd name="connsiteX512" fmla="*/ 6600976 w 6705602"/>
              <a:gd name="connsiteY512" fmla="*/ 2776142 h 6290921"/>
              <a:gd name="connsiteX513" fmla="*/ 6595388 w 6705602"/>
              <a:gd name="connsiteY513" fmla="*/ 2776142 h 6290921"/>
              <a:gd name="connsiteX514" fmla="*/ 6586696 w 6705602"/>
              <a:gd name="connsiteY514" fmla="*/ 2776142 h 6290921"/>
              <a:gd name="connsiteX515" fmla="*/ 6585764 w 6705602"/>
              <a:gd name="connsiteY515" fmla="*/ 2776142 h 6290921"/>
              <a:gd name="connsiteX516" fmla="*/ 6576760 w 6705602"/>
              <a:gd name="connsiteY516" fmla="*/ 2776142 h 6290921"/>
              <a:gd name="connsiteX517" fmla="*/ 6641336 w 6705602"/>
              <a:gd name="connsiteY517" fmla="*/ 2840873 h 6290921"/>
              <a:gd name="connsiteX518" fmla="*/ 6641336 w 6705602"/>
              <a:gd name="connsiteY518" fmla="*/ 2905019 h 6290921"/>
              <a:gd name="connsiteX519" fmla="*/ 6705601 w 6705602"/>
              <a:gd name="connsiteY519" fmla="*/ 3228092 h 6290921"/>
              <a:gd name="connsiteX520" fmla="*/ 6705601 w 6705602"/>
              <a:gd name="connsiteY520" fmla="*/ 3356970 h 6290921"/>
              <a:gd name="connsiteX521" fmla="*/ 6641336 w 6705602"/>
              <a:gd name="connsiteY521" fmla="*/ 3356970 h 6290921"/>
              <a:gd name="connsiteX522" fmla="*/ 6641336 w 6705602"/>
              <a:gd name="connsiteY522" fmla="*/ 3366343 h 6290921"/>
              <a:gd name="connsiteX523" fmla="*/ 6641336 w 6705602"/>
              <a:gd name="connsiteY523" fmla="*/ 3375715 h 6290921"/>
              <a:gd name="connsiteX524" fmla="*/ 6641336 w 6705602"/>
              <a:gd name="connsiteY524" fmla="*/ 3381281 h 6290921"/>
              <a:gd name="connsiteX525" fmla="*/ 6641336 w 6705602"/>
              <a:gd name="connsiteY525" fmla="*/ 3384503 h 6290921"/>
              <a:gd name="connsiteX526" fmla="*/ 6641336 w 6705602"/>
              <a:gd name="connsiteY526" fmla="*/ 3395633 h 6290921"/>
              <a:gd name="connsiteX527" fmla="*/ 6641336 w 6705602"/>
              <a:gd name="connsiteY527" fmla="*/ 3486140 h 6290921"/>
              <a:gd name="connsiteX528" fmla="*/ 6641336 w 6705602"/>
              <a:gd name="connsiteY528" fmla="*/ 3615311 h 6290921"/>
              <a:gd name="connsiteX529" fmla="*/ 6576760 w 6705602"/>
              <a:gd name="connsiteY529" fmla="*/ 3809213 h 6290921"/>
              <a:gd name="connsiteX530" fmla="*/ 6576760 w 6705602"/>
              <a:gd name="connsiteY530" fmla="*/ 3865450 h 6290921"/>
              <a:gd name="connsiteX531" fmla="*/ 6576760 w 6705602"/>
              <a:gd name="connsiteY531" fmla="*/ 3873945 h 6290921"/>
              <a:gd name="connsiteX532" fmla="*/ 6567758 w 6705602"/>
              <a:gd name="connsiteY532" fmla="*/ 3782852 h 6290921"/>
              <a:gd name="connsiteX533" fmla="*/ 6570241 w 6705602"/>
              <a:gd name="connsiteY533" fmla="*/ 3771428 h 6290921"/>
              <a:gd name="connsiteX534" fmla="*/ 6575829 w 6705602"/>
              <a:gd name="connsiteY534" fmla="*/ 3754733 h 6290921"/>
              <a:gd name="connsiteX535" fmla="*/ 6576760 w 6705602"/>
              <a:gd name="connsiteY535" fmla="*/ 3744481 h 6290921"/>
              <a:gd name="connsiteX536" fmla="*/ 6570241 w 6705602"/>
              <a:gd name="connsiteY536" fmla="*/ 3771428 h 6290921"/>
              <a:gd name="connsiteX537" fmla="*/ 6568688 w 6705602"/>
              <a:gd name="connsiteY537" fmla="*/ 3776701 h 6290921"/>
              <a:gd name="connsiteX538" fmla="*/ 6512496 w 6705602"/>
              <a:gd name="connsiteY538" fmla="*/ 3809213 h 6290921"/>
              <a:gd name="connsiteX539" fmla="*/ 6512496 w 6705602"/>
              <a:gd name="connsiteY539" fmla="*/ 3873945 h 6290921"/>
              <a:gd name="connsiteX540" fmla="*/ 6512496 w 6705602"/>
              <a:gd name="connsiteY540" fmla="*/ 4002822 h 6290921"/>
              <a:gd name="connsiteX541" fmla="*/ 6447610 w 6705602"/>
              <a:gd name="connsiteY541" fmla="*/ 4002822 h 6290921"/>
              <a:gd name="connsiteX542" fmla="*/ 6504113 w 6705602"/>
              <a:gd name="connsiteY542" fmla="*/ 4035042 h 6290921"/>
              <a:gd name="connsiteX543" fmla="*/ 6510944 w 6705602"/>
              <a:gd name="connsiteY543" fmla="*/ 4055252 h 6290921"/>
              <a:gd name="connsiteX544" fmla="*/ 6508460 w 6705602"/>
              <a:gd name="connsiteY544" fmla="*/ 4071948 h 6290921"/>
              <a:gd name="connsiteX545" fmla="*/ 6502250 w 6705602"/>
              <a:gd name="connsiteY545" fmla="*/ 4078099 h 6290921"/>
              <a:gd name="connsiteX546" fmla="*/ 6447610 w 6705602"/>
              <a:gd name="connsiteY546" fmla="*/ 4196432 h 6290921"/>
              <a:gd name="connsiteX547" fmla="*/ 6383344 w 6705602"/>
              <a:gd name="connsiteY547" fmla="*/ 4261164 h 6290921"/>
              <a:gd name="connsiteX548" fmla="*/ 6383344 w 6705602"/>
              <a:gd name="connsiteY548" fmla="*/ 4325309 h 6290921"/>
              <a:gd name="connsiteX549" fmla="*/ 6292690 w 6705602"/>
              <a:gd name="connsiteY549" fmla="*/ 4615870 h 6290921"/>
              <a:gd name="connsiteX550" fmla="*/ 6292070 w 6705602"/>
              <a:gd name="connsiteY550" fmla="*/ 4617920 h 6290921"/>
              <a:gd name="connsiteX551" fmla="*/ 6280583 w 6705602"/>
              <a:gd name="connsiteY551" fmla="*/ 4632273 h 6290921"/>
              <a:gd name="connsiteX552" fmla="*/ 6189929 w 6705602"/>
              <a:gd name="connsiteY552" fmla="*/ 4777553 h 6290921"/>
              <a:gd name="connsiteX553" fmla="*/ 6213524 w 6705602"/>
              <a:gd name="connsiteY553" fmla="*/ 4778139 h 6290921"/>
              <a:gd name="connsiteX554" fmla="*/ 6172854 w 6705602"/>
              <a:gd name="connsiteY554" fmla="*/ 4822074 h 6290921"/>
              <a:gd name="connsiteX555" fmla="*/ 6125354 w 6705602"/>
              <a:gd name="connsiteY555" fmla="*/ 4842284 h 6290921"/>
              <a:gd name="connsiteX556" fmla="*/ 5867362 w 6705602"/>
              <a:gd name="connsiteY556" fmla="*/ 5229503 h 6290921"/>
              <a:gd name="connsiteX557" fmla="*/ 5738522 w 6705602"/>
              <a:gd name="connsiteY557" fmla="*/ 5423113 h 6290921"/>
              <a:gd name="connsiteX558" fmla="*/ 5738522 w 6705602"/>
              <a:gd name="connsiteY558" fmla="*/ 5358381 h 6290921"/>
              <a:gd name="connsiteX559" fmla="*/ 5867362 w 6705602"/>
              <a:gd name="connsiteY559" fmla="*/ 5164771 h 6290921"/>
              <a:gd name="connsiteX560" fmla="*/ 5867362 w 6705602"/>
              <a:gd name="connsiteY560" fmla="*/ 5100039 h 6290921"/>
              <a:gd name="connsiteX561" fmla="*/ 5931938 w 6705602"/>
              <a:gd name="connsiteY561" fmla="*/ 5035893 h 6290921"/>
              <a:gd name="connsiteX562" fmla="*/ 5996513 w 6705602"/>
              <a:gd name="connsiteY562" fmla="*/ 4971162 h 6290921"/>
              <a:gd name="connsiteX563" fmla="*/ 5996513 w 6705602"/>
              <a:gd name="connsiteY563" fmla="*/ 4906430 h 6290921"/>
              <a:gd name="connsiteX564" fmla="*/ 6060778 w 6705602"/>
              <a:gd name="connsiteY564" fmla="*/ 4842284 h 6290921"/>
              <a:gd name="connsiteX565" fmla="*/ 6125354 w 6705602"/>
              <a:gd name="connsiteY565" fmla="*/ 4712821 h 6290921"/>
              <a:gd name="connsiteX566" fmla="*/ 6189929 w 6705602"/>
              <a:gd name="connsiteY566" fmla="*/ 4648382 h 6290921"/>
              <a:gd name="connsiteX567" fmla="*/ 6254504 w 6705602"/>
              <a:gd name="connsiteY567" fmla="*/ 4454773 h 6290921"/>
              <a:gd name="connsiteX568" fmla="*/ 6254504 w 6705602"/>
              <a:gd name="connsiteY568" fmla="*/ 4416402 h 6290921"/>
              <a:gd name="connsiteX569" fmla="*/ 6254504 w 6705602"/>
              <a:gd name="connsiteY569" fmla="*/ 4390041 h 6290921"/>
              <a:gd name="connsiteX570" fmla="*/ 6318770 w 6705602"/>
              <a:gd name="connsiteY570" fmla="*/ 4131700 h 6290921"/>
              <a:gd name="connsiteX571" fmla="*/ 6318770 w 6705602"/>
              <a:gd name="connsiteY571" fmla="*/ 4067554 h 6290921"/>
              <a:gd name="connsiteX572" fmla="*/ 6318770 w 6705602"/>
              <a:gd name="connsiteY572" fmla="*/ 4002822 h 6290921"/>
              <a:gd name="connsiteX573" fmla="*/ 6318770 w 6705602"/>
              <a:gd name="connsiteY573" fmla="*/ 3938091 h 6290921"/>
              <a:gd name="connsiteX574" fmla="*/ 6254504 w 6705602"/>
              <a:gd name="connsiteY574" fmla="*/ 4131700 h 6290921"/>
              <a:gd name="connsiteX575" fmla="*/ 6254504 w 6705602"/>
              <a:gd name="connsiteY575" fmla="*/ 4196432 h 6290921"/>
              <a:gd name="connsiteX576" fmla="*/ 6189929 w 6705602"/>
              <a:gd name="connsiteY576" fmla="*/ 4325309 h 6290921"/>
              <a:gd name="connsiteX577" fmla="*/ 6060778 w 6705602"/>
              <a:gd name="connsiteY577" fmla="*/ 4583943 h 6290921"/>
              <a:gd name="connsiteX578" fmla="*/ 6060778 w 6705602"/>
              <a:gd name="connsiteY578" fmla="*/ 4712821 h 6290921"/>
              <a:gd name="connsiteX579" fmla="*/ 5996513 w 6705602"/>
              <a:gd name="connsiteY579" fmla="*/ 4777553 h 6290921"/>
              <a:gd name="connsiteX580" fmla="*/ 5969192 w 6705602"/>
              <a:gd name="connsiteY580" fmla="*/ 4767594 h 6290921"/>
              <a:gd name="connsiteX581" fmla="*/ 5996513 w 6705602"/>
              <a:gd name="connsiteY581" fmla="*/ 4712821 h 6290921"/>
              <a:gd name="connsiteX582" fmla="*/ 6060778 w 6705602"/>
              <a:gd name="connsiteY582" fmla="*/ 4454773 h 6290921"/>
              <a:gd name="connsiteX583" fmla="*/ 6060778 w 6705602"/>
              <a:gd name="connsiteY583" fmla="*/ 4519212 h 6290921"/>
              <a:gd name="connsiteX584" fmla="*/ 6125354 w 6705602"/>
              <a:gd name="connsiteY584" fmla="*/ 4454773 h 6290921"/>
              <a:gd name="connsiteX585" fmla="*/ 6125354 w 6705602"/>
              <a:gd name="connsiteY585" fmla="*/ 4390041 h 6290921"/>
              <a:gd name="connsiteX586" fmla="*/ 6125354 w 6705602"/>
              <a:gd name="connsiteY586" fmla="*/ 4380961 h 6290921"/>
              <a:gd name="connsiteX587" fmla="*/ 6125354 w 6705602"/>
              <a:gd name="connsiteY587" fmla="*/ 4378911 h 6290921"/>
              <a:gd name="connsiteX588" fmla="*/ 6125354 w 6705602"/>
              <a:gd name="connsiteY588" fmla="*/ 4371588 h 6290921"/>
              <a:gd name="connsiteX589" fmla="*/ 6125354 w 6705602"/>
              <a:gd name="connsiteY589" fmla="*/ 4366023 h 6290921"/>
              <a:gd name="connsiteX590" fmla="*/ 6125354 w 6705602"/>
              <a:gd name="connsiteY590" fmla="*/ 4362801 h 6290921"/>
              <a:gd name="connsiteX591" fmla="*/ 6125354 w 6705602"/>
              <a:gd name="connsiteY591" fmla="*/ 4349620 h 6290921"/>
              <a:gd name="connsiteX592" fmla="*/ 6125354 w 6705602"/>
              <a:gd name="connsiteY592" fmla="*/ 4261164 h 6290921"/>
              <a:gd name="connsiteX593" fmla="*/ 6189929 w 6705602"/>
              <a:gd name="connsiteY593" fmla="*/ 4099773 h 6290921"/>
              <a:gd name="connsiteX594" fmla="*/ 6189929 w 6705602"/>
              <a:gd name="connsiteY594" fmla="*/ 4104753 h 6290921"/>
              <a:gd name="connsiteX595" fmla="*/ 6189929 w 6705602"/>
              <a:gd name="connsiteY595" fmla="*/ 4121741 h 6290921"/>
              <a:gd name="connsiteX596" fmla="*/ 6189929 w 6705602"/>
              <a:gd name="connsiteY596" fmla="*/ 4123792 h 6290921"/>
              <a:gd name="connsiteX597" fmla="*/ 6189929 w 6705602"/>
              <a:gd name="connsiteY597" fmla="*/ 4131114 h 6290921"/>
              <a:gd name="connsiteX598" fmla="*/ 6214144 w 6705602"/>
              <a:gd name="connsiteY598" fmla="*/ 4035042 h 6290921"/>
              <a:gd name="connsiteX599" fmla="*/ 6214455 w 6705602"/>
              <a:gd name="connsiteY599" fmla="*/ 4029769 h 6290921"/>
              <a:gd name="connsiteX600" fmla="*/ 6216008 w 6705602"/>
              <a:gd name="connsiteY600" fmla="*/ 4025083 h 6290921"/>
              <a:gd name="connsiteX601" fmla="*/ 6254504 w 6705602"/>
              <a:gd name="connsiteY601" fmla="*/ 3938091 h 6290921"/>
              <a:gd name="connsiteX602" fmla="*/ 6254504 w 6705602"/>
              <a:gd name="connsiteY602" fmla="*/ 3929011 h 6290921"/>
              <a:gd name="connsiteX603" fmla="*/ 6254504 w 6705602"/>
              <a:gd name="connsiteY603" fmla="*/ 3919345 h 6290921"/>
              <a:gd name="connsiteX604" fmla="*/ 6254504 w 6705602"/>
              <a:gd name="connsiteY604" fmla="*/ 3913780 h 6290921"/>
              <a:gd name="connsiteX605" fmla="*/ 6254504 w 6705602"/>
              <a:gd name="connsiteY605" fmla="*/ 3911143 h 6290921"/>
              <a:gd name="connsiteX606" fmla="*/ 6254504 w 6705602"/>
              <a:gd name="connsiteY606" fmla="*/ 3900892 h 6290921"/>
              <a:gd name="connsiteX607" fmla="*/ 6254504 w 6705602"/>
              <a:gd name="connsiteY607" fmla="*/ 3873945 h 6290921"/>
              <a:gd name="connsiteX608" fmla="*/ 6254504 w 6705602"/>
              <a:gd name="connsiteY608" fmla="*/ 3833231 h 6290921"/>
              <a:gd name="connsiteX609" fmla="*/ 6254504 w 6705602"/>
              <a:gd name="connsiteY609" fmla="*/ 3809213 h 6290921"/>
              <a:gd name="connsiteX610" fmla="*/ 6254504 w 6705602"/>
              <a:gd name="connsiteY610" fmla="*/ 3798668 h 6290921"/>
              <a:gd name="connsiteX611" fmla="*/ 6254504 w 6705602"/>
              <a:gd name="connsiteY611" fmla="*/ 3791932 h 6290921"/>
              <a:gd name="connsiteX612" fmla="*/ 6254504 w 6705602"/>
              <a:gd name="connsiteY612" fmla="*/ 3776701 h 6290921"/>
              <a:gd name="connsiteX613" fmla="*/ 6254504 w 6705602"/>
              <a:gd name="connsiteY613" fmla="*/ 3771721 h 6290921"/>
              <a:gd name="connsiteX614" fmla="*/ 6254504 w 6705602"/>
              <a:gd name="connsiteY614" fmla="*/ 3754733 h 6290921"/>
              <a:gd name="connsiteX615" fmla="*/ 6254504 w 6705602"/>
              <a:gd name="connsiteY615" fmla="*/ 3752390 h 6290921"/>
              <a:gd name="connsiteX616" fmla="*/ 6254504 w 6705602"/>
              <a:gd name="connsiteY616" fmla="*/ 3744481 h 6290921"/>
              <a:gd name="connsiteX617" fmla="*/ 6263508 w 6705602"/>
              <a:gd name="connsiteY617" fmla="*/ 3717534 h 6290921"/>
              <a:gd name="connsiteX618" fmla="*/ 6260714 w 6705602"/>
              <a:gd name="connsiteY618" fmla="*/ 3706697 h 6290921"/>
              <a:gd name="connsiteX619" fmla="*/ 6264439 w 6705602"/>
              <a:gd name="connsiteY619" fmla="*/ 3686193 h 6290921"/>
              <a:gd name="connsiteX620" fmla="*/ 6274684 w 6705602"/>
              <a:gd name="connsiteY620" fmla="*/ 3653681 h 6290921"/>
              <a:gd name="connsiteX621" fmla="*/ 6291760 w 6705602"/>
              <a:gd name="connsiteY621" fmla="*/ 3631420 h 6290921"/>
              <a:gd name="connsiteX622" fmla="*/ 6318770 w 6705602"/>
              <a:gd name="connsiteY622" fmla="*/ 3486140 h 6290921"/>
              <a:gd name="connsiteX623" fmla="*/ 6286482 w 6705602"/>
              <a:gd name="connsiteY623" fmla="*/ 3615311 h 6290921"/>
              <a:gd name="connsiteX624" fmla="*/ 6274684 w 6705602"/>
              <a:gd name="connsiteY624" fmla="*/ 3653681 h 6290921"/>
              <a:gd name="connsiteX625" fmla="*/ 6254504 w 6705602"/>
              <a:gd name="connsiteY625" fmla="*/ 3679750 h 6290921"/>
              <a:gd name="connsiteX626" fmla="*/ 6260714 w 6705602"/>
              <a:gd name="connsiteY626" fmla="*/ 3706697 h 6290921"/>
              <a:gd name="connsiteX627" fmla="*/ 6254504 w 6705602"/>
              <a:gd name="connsiteY627" fmla="*/ 3744481 h 6290921"/>
              <a:gd name="connsiteX628" fmla="*/ 6189929 w 6705602"/>
              <a:gd name="connsiteY628" fmla="*/ 3873945 h 6290921"/>
              <a:gd name="connsiteX629" fmla="*/ 6189929 w 6705602"/>
              <a:gd name="connsiteY629" fmla="*/ 3938091 h 6290921"/>
              <a:gd name="connsiteX630" fmla="*/ 6217249 w 6705602"/>
              <a:gd name="connsiteY630" fmla="*/ 3986420 h 6290921"/>
              <a:gd name="connsiteX631" fmla="*/ 6214455 w 6705602"/>
              <a:gd name="connsiteY631" fmla="*/ 4029769 h 6290921"/>
              <a:gd name="connsiteX632" fmla="*/ 6189929 w 6705602"/>
              <a:gd name="connsiteY632" fmla="*/ 4099773 h 6290921"/>
              <a:gd name="connsiteX633" fmla="*/ 6189929 w 6705602"/>
              <a:gd name="connsiteY633" fmla="*/ 4077513 h 6290921"/>
              <a:gd name="connsiteX634" fmla="*/ 6189929 w 6705602"/>
              <a:gd name="connsiteY634" fmla="*/ 4067554 h 6290921"/>
              <a:gd name="connsiteX635" fmla="*/ 6125354 w 6705602"/>
              <a:gd name="connsiteY635" fmla="*/ 4131700 h 6290921"/>
              <a:gd name="connsiteX636" fmla="*/ 6125354 w 6705602"/>
              <a:gd name="connsiteY636" fmla="*/ 4140194 h 6290921"/>
              <a:gd name="connsiteX637" fmla="*/ 6125354 w 6705602"/>
              <a:gd name="connsiteY637" fmla="*/ 4141952 h 6290921"/>
              <a:gd name="connsiteX638" fmla="*/ 6125354 w 6705602"/>
              <a:gd name="connsiteY638" fmla="*/ 4159233 h 6290921"/>
              <a:gd name="connsiteX639" fmla="*/ 6125354 w 6705602"/>
              <a:gd name="connsiteY639" fmla="*/ 4164212 h 6290921"/>
              <a:gd name="connsiteX640" fmla="*/ 6125354 w 6705602"/>
              <a:gd name="connsiteY640" fmla="*/ 4168020 h 6290921"/>
              <a:gd name="connsiteX641" fmla="*/ 6125354 w 6705602"/>
              <a:gd name="connsiteY641" fmla="*/ 4169192 h 6290921"/>
              <a:gd name="connsiteX642" fmla="*/ 6125354 w 6705602"/>
              <a:gd name="connsiteY642" fmla="*/ 4172121 h 6290921"/>
              <a:gd name="connsiteX643" fmla="*/ 6125354 w 6705602"/>
              <a:gd name="connsiteY643" fmla="*/ 4177686 h 6290921"/>
              <a:gd name="connsiteX644" fmla="*/ 6125354 w 6705602"/>
              <a:gd name="connsiteY644" fmla="*/ 4186180 h 6290921"/>
              <a:gd name="connsiteX645" fmla="*/ 6125354 w 6705602"/>
              <a:gd name="connsiteY645" fmla="*/ 4187352 h 6290921"/>
              <a:gd name="connsiteX646" fmla="*/ 6125354 w 6705602"/>
              <a:gd name="connsiteY646" fmla="*/ 4188523 h 6290921"/>
              <a:gd name="connsiteX647" fmla="*/ 6125354 w 6705602"/>
              <a:gd name="connsiteY647" fmla="*/ 4195260 h 6290921"/>
              <a:gd name="connsiteX648" fmla="*/ 6125354 w 6705602"/>
              <a:gd name="connsiteY648" fmla="*/ 4196432 h 6290921"/>
              <a:gd name="connsiteX649" fmla="*/ 6060778 w 6705602"/>
              <a:gd name="connsiteY649" fmla="*/ 4261164 h 6290921"/>
              <a:gd name="connsiteX650" fmla="*/ 5996513 w 6705602"/>
              <a:gd name="connsiteY650" fmla="*/ 4390041 h 6290921"/>
              <a:gd name="connsiteX651" fmla="*/ 5996513 w 6705602"/>
              <a:gd name="connsiteY651" fmla="*/ 4454773 h 6290921"/>
              <a:gd name="connsiteX652" fmla="*/ 5996513 w 6705602"/>
              <a:gd name="connsiteY652" fmla="*/ 4519212 h 6290921"/>
              <a:gd name="connsiteX653" fmla="*/ 5931938 w 6705602"/>
              <a:gd name="connsiteY653" fmla="*/ 4583943 h 6290921"/>
              <a:gd name="connsiteX654" fmla="*/ 5867362 w 6705602"/>
              <a:gd name="connsiteY654" fmla="*/ 4648382 h 6290921"/>
              <a:gd name="connsiteX655" fmla="*/ 5867362 w 6705602"/>
              <a:gd name="connsiteY655" fmla="*/ 4712821 h 6290921"/>
              <a:gd name="connsiteX656" fmla="*/ 5674256 w 6705602"/>
              <a:gd name="connsiteY656" fmla="*/ 4971162 h 6290921"/>
              <a:gd name="connsiteX657" fmla="*/ 5738522 w 6705602"/>
              <a:gd name="connsiteY657" fmla="*/ 4971162 h 6290921"/>
              <a:gd name="connsiteX658" fmla="*/ 5674256 w 6705602"/>
              <a:gd name="connsiteY658" fmla="*/ 5035893 h 6290921"/>
              <a:gd name="connsiteX659" fmla="*/ 5609681 w 6705602"/>
              <a:gd name="connsiteY659" fmla="*/ 5035893 h 6290921"/>
              <a:gd name="connsiteX660" fmla="*/ 5572116 w 6705602"/>
              <a:gd name="connsiteY660" fmla="*/ 5083051 h 6290921"/>
              <a:gd name="connsiteX661" fmla="*/ 5566528 w 6705602"/>
              <a:gd name="connsiteY661" fmla="*/ 5095646 h 6290921"/>
              <a:gd name="connsiteX662" fmla="*/ 5555040 w 6705602"/>
              <a:gd name="connsiteY662" fmla="*/ 5099453 h 6290921"/>
              <a:gd name="connsiteX663" fmla="*/ 5545106 w 6705602"/>
              <a:gd name="connsiteY663" fmla="*/ 5100039 h 6290921"/>
              <a:gd name="connsiteX664" fmla="*/ 5564664 w 6705602"/>
              <a:gd name="connsiteY664" fmla="*/ 5099747 h 6290921"/>
              <a:gd name="connsiteX665" fmla="*/ 5553178 w 6705602"/>
              <a:gd name="connsiteY665" fmla="*/ 5124351 h 6290921"/>
              <a:gd name="connsiteX666" fmla="*/ 5545106 w 6705602"/>
              <a:gd name="connsiteY666" fmla="*/ 5164771 h 6290921"/>
              <a:gd name="connsiteX667" fmla="*/ 5545106 w 6705602"/>
              <a:gd name="connsiteY667" fmla="*/ 5229503 h 6290921"/>
              <a:gd name="connsiteX668" fmla="*/ 5480530 w 6705602"/>
              <a:gd name="connsiteY668" fmla="*/ 5229503 h 6290921"/>
              <a:gd name="connsiteX669" fmla="*/ 5351690 w 6705602"/>
              <a:gd name="connsiteY669" fmla="*/ 5358381 h 6290921"/>
              <a:gd name="connsiteX670" fmla="*/ 5093699 w 6705602"/>
              <a:gd name="connsiteY670" fmla="*/ 5681161 h 6290921"/>
              <a:gd name="connsiteX671" fmla="*/ 5029434 w 6705602"/>
              <a:gd name="connsiteY671" fmla="*/ 5681161 h 6290921"/>
              <a:gd name="connsiteX672" fmla="*/ 4964858 w 6705602"/>
              <a:gd name="connsiteY672" fmla="*/ 5745892 h 6290921"/>
              <a:gd name="connsiteX673" fmla="*/ 4900283 w 6705602"/>
              <a:gd name="connsiteY673" fmla="*/ 5745892 h 6290921"/>
              <a:gd name="connsiteX674" fmla="*/ 4836018 w 6705602"/>
              <a:gd name="connsiteY674" fmla="*/ 5810624 h 6290921"/>
              <a:gd name="connsiteX675" fmla="*/ 4771443 w 6705602"/>
              <a:gd name="connsiteY675" fmla="*/ 5874770 h 6290921"/>
              <a:gd name="connsiteX676" fmla="*/ 4578027 w 6705602"/>
              <a:gd name="connsiteY676" fmla="*/ 6004233 h 6290921"/>
              <a:gd name="connsiteX677" fmla="*/ 4449186 w 6705602"/>
              <a:gd name="connsiteY677" fmla="*/ 6068379 h 6290921"/>
              <a:gd name="connsiteX678" fmla="*/ 4408516 w 6705602"/>
              <a:gd name="connsiteY678" fmla="*/ 6068379 h 6290921"/>
              <a:gd name="connsiteX679" fmla="*/ 4384300 w 6705602"/>
              <a:gd name="connsiteY679" fmla="*/ 6068379 h 6290921"/>
              <a:gd name="connsiteX680" fmla="*/ 4374366 w 6705602"/>
              <a:gd name="connsiteY680" fmla="*/ 6068379 h 6290921"/>
              <a:gd name="connsiteX681" fmla="*/ 4367225 w 6705602"/>
              <a:gd name="connsiteY681" fmla="*/ 6068379 h 6290921"/>
              <a:gd name="connsiteX682" fmla="*/ 4352323 w 6705602"/>
              <a:gd name="connsiteY682" fmla="*/ 6068379 h 6290921"/>
              <a:gd name="connsiteX683" fmla="*/ 4329970 w 6705602"/>
              <a:gd name="connsiteY683" fmla="*/ 6068379 h 6290921"/>
              <a:gd name="connsiteX684" fmla="*/ 4320035 w 6705602"/>
              <a:gd name="connsiteY684" fmla="*/ 6068379 h 6290921"/>
              <a:gd name="connsiteX685" fmla="*/ 4191195 w 6705602"/>
              <a:gd name="connsiteY685" fmla="*/ 6133111 h 6290921"/>
              <a:gd name="connsiteX686" fmla="*/ 4198956 w 6705602"/>
              <a:gd name="connsiteY686" fmla="*/ 6100891 h 6290921"/>
              <a:gd name="connsiteX687" fmla="*/ 4208891 w 6705602"/>
              <a:gd name="connsiteY687" fmla="*/ 6089468 h 6290921"/>
              <a:gd name="connsiteX688" fmla="*/ 4255460 w 6705602"/>
              <a:gd name="connsiteY688" fmla="*/ 6068379 h 6290921"/>
              <a:gd name="connsiteX689" fmla="*/ 4218515 w 6705602"/>
              <a:gd name="connsiteY689" fmla="*/ 6078923 h 6290921"/>
              <a:gd name="connsiteX690" fmla="*/ 4208891 w 6705602"/>
              <a:gd name="connsiteY690" fmla="*/ 6089468 h 6290921"/>
              <a:gd name="connsiteX691" fmla="*/ 4170084 w 6705602"/>
              <a:gd name="connsiteY691" fmla="*/ 6107043 h 6290921"/>
              <a:gd name="connsiteX692" fmla="*/ 3997779 w 6705602"/>
              <a:gd name="connsiteY692" fmla="*/ 6197843 h 6290921"/>
              <a:gd name="connsiteX693" fmla="*/ 3933203 w 6705602"/>
              <a:gd name="connsiteY693" fmla="*/ 6197843 h 6290921"/>
              <a:gd name="connsiteX694" fmla="*/ 3932272 w 6705602"/>
              <a:gd name="connsiteY694" fmla="*/ 6197843 h 6290921"/>
              <a:gd name="connsiteX695" fmla="*/ 3925132 w 6705602"/>
              <a:gd name="connsiteY695" fmla="*/ 6197843 h 6290921"/>
              <a:gd name="connsiteX696" fmla="*/ 3922027 w 6705602"/>
              <a:gd name="connsiteY696" fmla="*/ 6197843 h 6290921"/>
              <a:gd name="connsiteX697" fmla="*/ 3906194 w 6705602"/>
              <a:gd name="connsiteY697" fmla="*/ 6197843 h 6290921"/>
              <a:gd name="connsiteX698" fmla="*/ 3893154 w 6705602"/>
              <a:gd name="connsiteY698" fmla="*/ 6197843 h 6290921"/>
              <a:gd name="connsiteX699" fmla="*/ 3868938 w 6705602"/>
              <a:gd name="connsiteY699" fmla="*/ 6197843 h 6290921"/>
              <a:gd name="connsiteX700" fmla="*/ 3867697 w 6705602"/>
              <a:gd name="connsiteY700" fmla="*/ 6197843 h 6290921"/>
              <a:gd name="connsiteX701" fmla="*/ 3863350 w 6705602"/>
              <a:gd name="connsiteY701" fmla="*/ 6197843 h 6290921"/>
              <a:gd name="connsiteX702" fmla="*/ 3860556 w 6705602"/>
              <a:gd name="connsiteY702" fmla="*/ 6197843 h 6290921"/>
              <a:gd name="connsiteX703" fmla="*/ 3851863 w 6705602"/>
              <a:gd name="connsiteY703" fmla="*/ 6197843 h 6290921"/>
              <a:gd name="connsiteX704" fmla="*/ 3848448 w 6705602"/>
              <a:gd name="connsiteY704" fmla="*/ 6197843 h 6290921"/>
              <a:gd name="connsiteX705" fmla="*/ 3841308 w 6705602"/>
              <a:gd name="connsiteY705" fmla="*/ 6197843 h 6290921"/>
              <a:gd name="connsiteX706" fmla="*/ 3804053 w 6705602"/>
              <a:gd name="connsiteY706" fmla="*/ 6197843 h 6290921"/>
              <a:gd name="connsiteX707" fmla="*/ 3739788 w 6705602"/>
              <a:gd name="connsiteY707" fmla="*/ 6197843 h 6290921"/>
              <a:gd name="connsiteX708" fmla="*/ 3675212 w 6705602"/>
              <a:gd name="connsiteY708" fmla="*/ 6262281 h 6290921"/>
              <a:gd name="connsiteX709" fmla="*/ 3675212 w 6705602"/>
              <a:gd name="connsiteY709" fmla="*/ 6197843 h 6290921"/>
              <a:gd name="connsiteX710" fmla="*/ 3610947 w 6705602"/>
              <a:gd name="connsiteY710" fmla="*/ 6197843 h 6290921"/>
              <a:gd name="connsiteX711" fmla="*/ 3546061 w 6705602"/>
              <a:gd name="connsiteY711" fmla="*/ 6262281 h 6290921"/>
              <a:gd name="connsiteX712" fmla="*/ 3546061 w 6705602"/>
              <a:gd name="connsiteY712" fmla="*/ 6197843 h 6290921"/>
              <a:gd name="connsiteX713" fmla="*/ 3481796 w 6705602"/>
              <a:gd name="connsiteY713" fmla="*/ 6197843 h 6290921"/>
              <a:gd name="connsiteX714" fmla="*/ 3417221 w 6705602"/>
              <a:gd name="connsiteY714" fmla="*/ 6262281 h 6290921"/>
              <a:gd name="connsiteX715" fmla="*/ 3288691 w 6705602"/>
              <a:gd name="connsiteY715" fmla="*/ 6262281 h 6290921"/>
              <a:gd name="connsiteX716" fmla="*/ 3223805 w 6705602"/>
              <a:gd name="connsiteY716" fmla="*/ 6262281 h 6290921"/>
              <a:gd name="connsiteX717" fmla="*/ 3159540 w 6705602"/>
              <a:gd name="connsiteY717" fmla="*/ 6262281 h 6290921"/>
              <a:gd name="connsiteX718" fmla="*/ 3094965 w 6705602"/>
              <a:gd name="connsiteY718" fmla="*/ 6262281 h 6290921"/>
              <a:gd name="connsiteX719" fmla="*/ 2965814 w 6705602"/>
              <a:gd name="connsiteY719" fmla="*/ 6262281 h 6290921"/>
              <a:gd name="connsiteX720" fmla="*/ 2901549 w 6705602"/>
              <a:gd name="connsiteY720" fmla="*/ 6262281 h 6290921"/>
              <a:gd name="connsiteX721" fmla="*/ 2836973 w 6705602"/>
              <a:gd name="connsiteY721" fmla="*/ 6262281 h 6290921"/>
              <a:gd name="connsiteX722" fmla="*/ 2828901 w 6705602"/>
              <a:gd name="connsiteY722" fmla="*/ 6262281 h 6290921"/>
              <a:gd name="connsiteX723" fmla="*/ 2821140 w 6705602"/>
              <a:gd name="connsiteY723" fmla="*/ 6262281 h 6290921"/>
              <a:gd name="connsiteX724" fmla="*/ 2809963 w 6705602"/>
              <a:gd name="connsiteY724" fmla="*/ 6262281 h 6290921"/>
              <a:gd name="connsiteX725" fmla="*/ 2808721 w 6705602"/>
              <a:gd name="connsiteY725" fmla="*/ 6262281 h 6290921"/>
              <a:gd name="connsiteX726" fmla="*/ 2772708 w 6705602"/>
              <a:gd name="connsiteY726" fmla="*/ 6262281 h 6290921"/>
              <a:gd name="connsiteX727" fmla="*/ 2707822 w 6705602"/>
              <a:gd name="connsiteY727" fmla="*/ 6262281 h 6290921"/>
              <a:gd name="connsiteX728" fmla="*/ 2643557 w 6705602"/>
              <a:gd name="connsiteY728" fmla="*/ 6262281 h 6290921"/>
              <a:gd name="connsiteX729" fmla="*/ 2514717 w 6705602"/>
              <a:gd name="connsiteY729" fmla="*/ 6197843 h 6290921"/>
              <a:gd name="connsiteX730" fmla="*/ 2643557 w 6705602"/>
              <a:gd name="connsiteY730" fmla="*/ 6197843 h 6290921"/>
              <a:gd name="connsiteX731" fmla="*/ 2514717 w 6705602"/>
              <a:gd name="connsiteY731" fmla="*/ 6133111 h 6290921"/>
              <a:gd name="connsiteX732" fmla="*/ 2256725 w 6705602"/>
              <a:gd name="connsiteY732" fmla="*/ 6068379 h 6290921"/>
              <a:gd name="connsiteX733" fmla="*/ 2192460 w 6705602"/>
              <a:gd name="connsiteY733" fmla="*/ 6133111 h 6290921"/>
              <a:gd name="connsiteX734" fmla="*/ 2192460 w 6705602"/>
              <a:gd name="connsiteY734" fmla="*/ 6068379 h 6290921"/>
              <a:gd name="connsiteX735" fmla="*/ 2063309 w 6705602"/>
              <a:gd name="connsiteY735" fmla="*/ 6004233 h 6290921"/>
              <a:gd name="connsiteX736" fmla="*/ 1869583 w 6705602"/>
              <a:gd name="connsiteY736" fmla="*/ 5939501 h 6290921"/>
              <a:gd name="connsiteX737" fmla="*/ 1740743 w 6705602"/>
              <a:gd name="connsiteY737" fmla="*/ 5939501 h 6290921"/>
              <a:gd name="connsiteX738" fmla="*/ 1612213 w 6705602"/>
              <a:gd name="connsiteY738" fmla="*/ 5810624 h 6290921"/>
              <a:gd name="connsiteX739" fmla="*/ 1289335 w 6705602"/>
              <a:gd name="connsiteY739" fmla="*/ 5616721 h 6290921"/>
              <a:gd name="connsiteX740" fmla="*/ 1225070 w 6705602"/>
              <a:gd name="connsiteY740" fmla="*/ 5616721 h 6290921"/>
              <a:gd name="connsiteX741" fmla="*/ 1225070 w 6705602"/>
              <a:gd name="connsiteY741" fmla="*/ 5607641 h 6290921"/>
              <a:gd name="connsiteX742" fmla="*/ 1225070 w 6705602"/>
              <a:gd name="connsiteY742" fmla="*/ 5598269 h 6290921"/>
              <a:gd name="connsiteX743" fmla="*/ 1225070 w 6705602"/>
              <a:gd name="connsiteY743" fmla="*/ 5592703 h 6290921"/>
              <a:gd name="connsiteX744" fmla="*/ 1225070 w 6705602"/>
              <a:gd name="connsiteY744" fmla="*/ 5589481 h 6290921"/>
              <a:gd name="connsiteX745" fmla="*/ 1225070 w 6705602"/>
              <a:gd name="connsiteY745" fmla="*/ 5579523 h 6290921"/>
              <a:gd name="connsiteX746" fmla="*/ 1225070 w 6705602"/>
              <a:gd name="connsiteY746" fmla="*/ 5552283 h 6290921"/>
              <a:gd name="connsiteX747" fmla="*/ 1160495 w 6705602"/>
              <a:gd name="connsiteY747" fmla="*/ 5552283 h 6290921"/>
              <a:gd name="connsiteX748" fmla="*/ 709088 w 6705602"/>
              <a:gd name="connsiteY748" fmla="*/ 5229503 h 6290921"/>
              <a:gd name="connsiteX749" fmla="*/ 644823 w 6705602"/>
              <a:gd name="connsiteY749" fmla="*/ 5100039 h 6290921"/>
              <a:gd name="connsiteX750" fmla="*/ 580247 w 6705602"/>
              <a:gd name="connsiteY750" fmla="*/ 5100039 h 6290921"/>
              <a:gd name="connsiteX751" fmla="*/ 515982 w 6705602"/>
              <a:gd name="connsiteY751" fmla="*/ 5035893 h 6290921"/>
              <a:gd name="connsiteX752" fmla="*/ 451407 w 6705602"/>
              <a:gd name="connsiteY752" fmla="*/ 4971162 h 6290921"/>
              <a:gd name="connsiteX753" fmla="*/ 451407 w 6705602"/>
              <a:gd name="connsiteY753" fmla="*/ 4906430 h 6290921"/>
              <a:gd name="connsiteX754" fmla="*/ 386832 w 6705602"/>
              <a:gd name="connsiteY754" fmla="*/ 4842284 h 6290921"/>
              <a:gd name="connsiteX755" fmla="*/ 322256 w 6705602"/>
              <a:gd name="connsiteY755" fmla="*/ 4777553 h 6290921"/>
              <a:gd name="connsiteX756" fmla="*/ 257991 w 6705602"/>
              <a:gd name="connsiteY756" fmla="*/ 4648382 h 6290921"/>
              <a:gd name="connsiteX757" fmla="*/ 257991 w 6705602"/>
              <a:gd name="connsiteY757" fmla="*/ 4583943 h 6290921"/>
              <a:gd name="connsiteX758" fmla="*/ 193416 w 6705602"/>
              <a:gd name="connsiteY758" fmla="*/ 4519212 h 6290921"/>
              <a:gd name="connsiteX759" fmla="*/ 193416 w 6705602"/>
              <a:gd name="connsiteY759" fmla="*/ 4454773 h 6290921"/>
              <a:gd name="connsiteX760" fmla="*/ 257991 w 6705602"/>
              <a:gd name="connsiteY760" fmla="*/ 4454773 h 6290921"/>
              <a:gd name="connsiteX761" fmla="*/ 193416 w 6705602"/>
              <a:gd name="connsiteY761" fmla="*/ 4390041 h 6290921"/>
              <a:gd name="connsiteX762" fmla="*/ 128840 w 6705602"/>
              <a:gd name="connsiteY762" fmla="*/ 4325309 h 6290921"/>
              <a:gd name="connsiteX763" fmla="*/ 128840 w 6705602"/>
              <a:gd name="connsiteY763" fmla="*/ 4261164 h 6290921"/>
              <a:gd name="connsiteX764" fmla="*/ 64265 w 6705602"/>
              <a:gd name="connsiteY764" fmla="*/ 4196432 h 6290921"/>
              <a:gd name="connsiteX765" fmla="*/ 128840 w 6705602"/>
              <a:gd name="connsiteY765" fmla="*/ 4196432 h 6290921"/>
              <a:gd name="connsiteX766" fmla="*/ 64265 w 6705602"/>
              <a:gd name="connsiteY766" fmla="*/ 4131700 h 6290921"/>
              <a:gd name="connsiteX767" fmla="*/ 64265 w 6705602"/>
              <a:gd name="connsiteY767" fmla="*/ 4084542 h 6290921"/>
              <a:gd name="connsiteX768" fmla="*/ 64265 w 6705602"/>
              <a:gd name="connsiteY768" fmla="*/ 4067554 h 6290921"/>
              <a:gd name="connsiteX769" fmla="*/ 128840 w 6705602"/>
              <a:gd name="connsiteY769" fmla="*/ 4131700 h 6290921"/>
              <a:gd name="connsiteX770" fmla="*/ 128840 w 6705602"/>
              <a:gd name="connsiteY770" fmla="*/ 4067554 h 6290921"/>
              <a:gd name="connsiteX771" fmla="*/ 64265 w 6705602"/>
              <a:gd name="connsiteY771" fmla="*/ 4002822 h 6290921"/>
              <a:gd name="connsiteX772" fmla="*/ 96863 w 6705602"/>
              <a:gd name="connsiteY772" fmla="*/ 4002822 h 6290921"/>
              <a:gd name="connsiteX773" fmla="*/ 101520 w 6705602"/>
              <a:gd name="connsiteY773" fmla="*/ 4002822 h 6290921"/>
              <a:gd name="connsiteX774" fmla="*/ 119216 w 6705602"/>
              <a:gd name="connsiteY774" fmla="*/ 4002822 h 6290921"/>
              <a:gd name="connsiteX775" fmla="*/ 121079 w 6705602"/>
              <a:gd name="connsiteY775" fmla="*/ 4002822 h 6290921"/>
              <a:gd name="connsiteX776" fmla="*/ 127909 w 6705602"/>
              <a:gd name="connsiteY776" fmla="*/ 4002822 h 6290921"/>
              <a:gd name="connsiteX777" fmla="*/ 128840 w 6705602"/>
              <a:gd name="connsiteY777" fmla="*/ 4002822 h 6290921"/>
              <a:gd name="connsiteX778" fmla="*/ 64265 w 6705602"/>
              <a:gd name="connsiteY778" fmla="*/ 3938091 h 6290921"/>
              <a:gd name="connsiteX779" fmla="*/ 64265 w 6705602"/>
              <a:gd name="connsiteY779" fmla="*/ 3809213 h 6290921"/>
              <a:gd name="connsiteX780" fmla="*/ 128840 w 6705602"/>
              <a:gd name="connsiteY780" fmla="*/ 3873945 h 6290921"/>
              <a:gd name="connsiteX781" fmla="*/ 128840 w 6705602"/>
              <a:gd name="connsiteY781" fmla="*/ 3874530 h 6290921"/>
              <a:gd name="connsiteX782" fmla="*/ 128840 w 6705602"/>
              <a:gd name="connsiteY782" fmla="*/ 3881853 h 6290921"/>
              <a:gd name="connsiteX783" fmla="*/ 128840 w 6705602"/>
              <a:gd name="connsiteY783" fmla="*/ 3883610 h 6290921"/>
              <a:gd name="connsiteX784" fmla="*/ 128840 w 6705602"/>
              <a:gd name="connsiteY784" fmla="*/ 3900892 h 6290921"/>
              <a:gd name="connsiteX785" fmla="*/ 128840 w 6705602"/>
              <a:gd name="connsiteY785" fmla="*/ 3905871 h 6290921"/>
              <a:gd name="connsiteX786" fmla="*/ 128840 w 6705602"/>
              <a:gd name="connsiteY786" fmla="*/ 3911143 h 6290921"/>
              <a:gd name="connsiteX787" fmla="*/ 128840 w 6705602"/>
              <a:gd name="connsiteY787" fmla="*/ 3928132 h 6290921"/>
              <a:gd name="connsiteX788" fmla="*/ 128840 w 6705602"/>
              <a:gd name="connsiteY788" fmla="*/ 3930182 h 6290921"/>
              <a:gd name="connsiteX789" fmla="*/ 128840 w 6705602"/>
              <a:gd name="connsiteY789" fmla="*/ 3937212 h 6290921"/>
              <a:gd name="connsiteX790" fmla="*/ 128840 w 6705602"/>
              <a:gd name="connsiteY790" fmla="*/ 3938091 h 6290921"/>
              <a:gd name="connsiteX791" fmla="*/ 193416 w 6705602"/>
              <a:gd name="connsiteY791" fmla="*/ 4002822 h 6290921"/>
              <a:gd name="connsiteX792" fmla="*/ 193416 w 6705602"/>
              <a:gd name="connsiteY792" fmla="*/ 4067554 h 6290921"/>
              <a:gd name="connsiteX793" fmla="*/ 257991 w 6705602"/>
              <a:gd name="connsiteY793" fmla="*/ 4067554 h 6290921"/>
              <a:gd name="connsiteX794" fmla="*/ 322256 w 6705602"/>
              <a:gd name="connsiteY794" fmla="*/ 4196432 h 6290921"/>
              <a:gd name="connsiteX795" fmla="*/ 322256 w 6705602"/>
              <a:gd name="connsiteY795" fmla="*/ 4131700 h 6290921"/>
              <a:gd name="connsiteX796" fmla="*/ 322256 w 6705602"/>
              <a:gd name="connsiteY796" fmla="*/ 4067554 h 6290921"/>
              <a:gd name="connsiteX797" fmla="*/ 257991 w 6705602"/>
              <a:gd name="connsiteY797" fmla="*/ 4067554 h 6290921"/>
              <a:gd name="connsiteX798" fmla="*/ 257991 w 6705602"/>
              <a:gd name="connsiteY798" fmla="*/ 4002822 h 6290921"/>
              <a:gd name="connsiteX799" fmla="*/ 193416 w 6705602"/>
              <a:gd name="connsiteY799" fmla="*/ 4002822 h 6290921"/>
              <a:gd name="connsiteX800" fmla="*/ 193416 w 6705602"/>
              <a:gd name="connsiteY800" fmla="*/ 3938091 h 6290921"/>
              <a:gd name="connsiteX801" fmla="*/ 257991 w 6705602"/>
              <a:gd name="connsiteY801" fmla="*/ 3938091 h 6290921"/>
              <a:gd name="connsiteX802" fmla="*/ 257991 w 6705602"/>
              <a:gd name="connsiteY802" fmla="*/ 3911143 h 6290921"/>
              <a:gd name="connsiteX803" fmla="*/ 257991 w 6705602"/>
              <a:gd name="connsiteY803" fmla="*/ 3900892 h 6290921"/>
              <a:gd name="connsiteX804" fmla="*/ 257991 w 6705602"/>
              <a:gd name="connsiteY804" fmla="*/ 3897963 h 6290921"/>
              <a:gd name="connsiteX805" fmla="*/ 257991 w 6705602"/>
              <a:gd name="connsiteY805" fmla="*/ 3892105 h 6290921"/>
              <a:gd name="connsiteX806" fmla="*/ 257991 w 6705602"/>
              <a:gd name="connsiteY806" fmla="*/ 3882439 h 6290921"/>
              <a:gd name="connsiteX807" fmla="*/ 257991 w 6705602"/>
              <a:gd name="connsiteY807" fmla="*/ 3873945 h 6290921"/>
              <a:gd name="connsiteX808" fmla="*/ 257991 w 6705602"/>
              <a:gd name="connsiteY808" fmla="*/ 3809213 h 6290921"/>
              <a:gd name="connsiteX809" fmla="*/ 322256 w 6705602"/>
              <a:gd name="connsiteY809" fmla="*/ 3938091 h 6290921"/>
              <a:gd name="connsiteX810" fmla="*/ 386832 w 6705602"/>
              <a:gd name="connsiteY810" fmla="*/ 4002822 h 6290921"/>
              <a:gd name="connsiteX811" fmla="*/ 386832 w 6705602"/>
              <a:gd name="connsiteY811" fmla="*/ 3992571 h 6290921"/>
              <a:gd name="connsiteX812" fmla="*/ 386832 w 6705602"/>
              <a:gd name="connsiteY812" fmla="*/ 3970603 h 6290921"/>
              <a:gd name="connsiteX813" fmla="*/ 386832 w 6705602"/>
              <a:gd name="connsiteY813" fmla="*/ 3965624 h 6290921"/>
              <a:gd name="connsiteX814" fmla="*/ 386832 w 6705602"/>
              <a:gd name="connsiteY814" fmla="*/ 3948342 h 6290921"/>
              <a:gd name="connsiteX815" fmla="*/ 386832 w 6705602"/>
              <a:gd name="connsiteY815" fmla="*/ 3946585 h 6290921"/>
              <a:gd name="connsiteX816" fmla="*/ 386832 w 6705602"/>
              <a:gd name="connsiteY816" fmla="*/ 3938091 h 6290921"/>
              <a:gd name="connsiteX817" fmla="*/ 322256 w 6705602"/>
              <a:gd name="connsiteY817" fmla="*/ 3873945 h 6290921"/>
              <a:gd name="connsiteX818" fmla="*/ 386832 w 6705602"/>
              <a:gd name="connsiteY818" fmla="*/ 3809213 h 6290921"/>
              <a:gd name="connsiteX819" fmla="*/ 322256 w 6705602"/>
              <a:gd name="connsiteY819" fmla="*/ 3744481 h 6290921"/>
              <a:gd name="connsiteX820" fmla="*/ 322256 w 6705602"/>
              <a:gd name="connsiteY820" fmla="*/ 3679750 h 6290921"/>
              <a:gd name="connsiteX821" fmla="*/ 322256 w 6705602"/>
              <a:gd name="connsiteY821" fmla="*/ 3615311 h 6290921"/>
              <a:gd name="connsiteX822" fmla="*/ 257991 w 6705602"/>
              <a:gd name="connsiteY822" fmla="*/ 3550872 h 6290921"/>
              <a:gd name="connsiteX823" fmla="*/ 257991 w 6705602"/>
              <a:gd name="connsiteY823" fmla="*/ 3486140 h 6290921"/>
              <a:gd name="connsiteX824" fmla="*/ 257991 w 6705602"/>
              <a:gd name="connsiteY824" fmla="*/ 3421701 h 6290921"/>
              <a:gd name="connsiteX825" fmla="*/ 193416 w 6705602"/>
              <a:gd name="connsiteY825" fmla="*/ 3356970 h 6290921"/>
              <a:gd name="connsiteX826" fmla="*/ 193416 w 6705602"/>
              <a:gd name="connsiteY826" fmla="*/ 3228092 h 6290921"/>
              <a:gd name="connsiteX827" fmla="*/ 193416 w 6705602"/>
              <a:gd name="connsiteY827" fmla="*/ 3163360 h 6290921"/>
              <a:gd name="connsiteX828" fmla="*/ 128840 w 6705602"/>
              <a:gd name="connsiteY828" fmla="*/ 3098629 h 6290921"/>
              <a:gd name="connsiteX829" fmla="*/ 138154 w 6705602"/>
              <a:gd name="connsiteY829" fmla="*/ 3098629 h 6290921"/>
              <a:gd name="connsiteX830" fmla="*/ 138775 w 6705602"/>
              <a:gd name="connsiteY830" fmla="*/ 3098629 h 6290921"/>
              <a:gd name="connsiteX831" fmla="*/ 147778 w 6705602"/>
              <a:gd name="connsiteY831" fmla="*/ 3098629 h 6290921"/>
              <a:gd name="connsiteX832" fmla="*/ 153056 w 6705602"/>
              <a:gd name="connsiteY832" fmla="*/ 3098629 h 6290921"/>
              <a:gd name="connsiteX833" fmla="*/ 155850 w 6705602"/>
              <a:gd name="connsiteY833" fmla="*/ 3098629 h 6290921"/>
              <a:gd name="connsiteX834" fmla="*/ 161128 w 6705602"/>
              <a:gd name="connsiteY834" fmla="*/ 3098629 h 6290921"/>
              <a:gd name="connsiteX835" fmla="*/ 193416 w 6705602"/>
              <a:gd name="connsiteY835" fmla="*/ 3098629 h 6290921"/>
              <a:gd name="connsiteX836" fmla="*/ 128840 w 6705602"/>
              <a:gd name="connsiteY836" fmla="*/ 3034483 h 6290921"/>
              <a:gd name="connsiteX837" fmla="*/ 128840 w 6705602"/>
              <a:gd name="connsiteY837" fmla="*/ 2969751 h 6290921"/>
              <a:gd name="connsiteX838" fmla="*/ 128840 w 6705602"/>
              <a:gd name="connsiteY838" fmla="*/ 2968872 h 6290921"/>
              <a:gd name="connsiteX839" fmla="*/ 128840 w 6705602"/>
              <a:gd name="connsiteY839" fmla="*/ 2961842 h 6290921"/>
              <a:gd name="connsiteX840" fmla="*/ 128840 w 6705602"/>
              <a:gd name="connsiteY840" fmla="*/ 2959792 h 6290921"/>
              <a:gd name="connsiteX841" fmla="*/ 128840 w 6705602"/>
              <a:gd name="connsiteY841" fmla="*/ 2942511 h 6290921"/>
              <a:gd name="connsiteX842" fmla="*/ 128840 w 6705602"/>
              <a:gd name="connsiteY842" fmla="*/ 2937531 h 6290921"/>
              <a:gd name="connsiteX843" fmla="*/ 128840 w 6705602"/>
              <a:gd name="connsiteY843" fmla="*/ 2932552 h 6290921"/>
              <a:gd name="connsiteX844" fmla="*/ 128840 w 6705602"/>
              <a:gd name="connsiteY844" fmla="*/ 2915271 h 6290921"/>
              <a:gd name="connsiteX845" fmla="*/ 193416 w 6705602"/>
              <a:gd name="connsiteY845" fmla="*/ 2969751 h 6290921"/>
              <a:gd name="connsiteX846" fmla="*/ 193416 w 6705602"/>
              <a:gd name="connsiteY846" fmla="*/ 2905019 h 6290921"/>
              <a:gd name="connsiteX847" fmla="*/ 128840 w 6705602"/>
              <a:gd name="connsiteY847" fmla="*/ 2776142 h 6290921"/>
              <a:gd name="connsiteX848" fmla="*/ 128840 w 6705602"/>
              <a:gd name="connsiteY848" fmla="*/ 2711410 h 6290921"/>
              <a:gd name="connsiteX849" fmla="*/ 193416 w 6705602"/>
              <a:gd name="connsiteY849" fmla="*/ 2776142 h 6290921"/>
              <a:gd name="connsiteX850" fmla="*/ 193416 w 6705602"/>
              <a:gd name="connsiteY850" fmla="*/ 2711410 h 6290921"/>
              <a:gd name="connsiteX851" fmla="*/ 193416 w 6705602"/>
              <a:gd name="connsiteY851" fmla="*/ 2646971 h 6290921"/>
              <a:gd name="connsiteX852" fmla="*/ 193416 w 6705602"/>
              <a:gd name="connsiteY852" fmla="*/ 2582532 h 6290921"/>
              <a:gd name="connsiteX853" fmla="*/ 193416 w 6705602"/>
              <a:gd name="connsiteY853" fmla="*/ 2517800 h 6290921"/>
              <a:gd name="connsiteX854" fmla="*/ 193416 w 6705602"/>
              <a:gd name="connsiteY854" fmla="*/ 2453361 h 6290921"/>
              <a:gd name="connsiteX855" fmla="*/ 128840 w 6705602"/>
              <a:gd name="connsiteY855" fmla="*/ 2388630 h 6290921"/>
              <a:gd name="connsiteX856" fmla="*/ 138154 w 6705602"/>
              <a:gd name="connsiteY856" fmla="*/ 2388630 h 6290921"/>
              <a:gd name="connsiteX857" fmla="*/ 138775 w 6705602"/>
              <a:gd name="connsiteY857" fmla="*/ 2388630 h 6290921"/>
              <a:gd name="connsiteX858" fmla="*/ 147778 w 6705602"/>
              <a:gd name="connsiteY858" fmla="*/ 2388630 h 6290921"/>
              <a:gd name="connsiteX859" fmla="*/ 153056 w 6705602"/>
              <a:gd name="connsiteY859" fmla="*/ 2388630 h 6290921"/>
              <a:gd name="connsiteX860" fmla="*/ 155850 w 6705602"/>
              <a:gd name="connsiteY860" fmla="*/ 2388630 h 6290921"/>
              <a:gd name="connsiteX861" fmla="*/ 161128 w 6705602"/>
              <a:gd name="connsiteY861" fmla="*/ 2388630 h 6290921"/>
              <a:gd name="connsiteX862" fmla="*/ 166406 w 6705602"/>
              <a:gd name="connsiteY862" fmla="*/ 2388630 h 6290921"/>
              <a:gd name="connsiteX863" fmla="*/ 183481 w 6705602"/>
              <a:gd name="connsiteY863" fmla="*/ 2388630 h 6290921"/>
              <a:gd name="connsiteX864" fmla="*/ 185344 w 6705602"/>
              <a:gd name="connsiteY864" fmla="*/ 2388630 h 6290921"/>
              <a:gd name="connsiteX865" fmla="*/ 192485 w 6705602"/>
              <a:gd name="connsiteY865" fmla="*/ 2388630 h 6290921"/>
              <a:gd name="connsiteX866" fmla="*/ 193416 w 6705602"/>
              <a:gd name="connsiteY866" fmla="*/ 2388630 h 6290921"/>
              <a:gd name="connsiteX867" fmla="*/ 128840 w 6705602"/>
              <a:gd name="connsiteY867" fmla="*/ 2324191 h 6290921"/>
              <a:gd name="connsiteX868" fmla="*/ 145295 w 6705602"/>
              <a:gd name="connsiteY868" fmla="*/ 2324191 h 6290921"/>
              <a:gd name="connsiteX869" fmla="*/ 157092 w 6705602"/>
              <a:gd name="connsiteY869" fmla="*/ 2324191 h 6290921"/>
              <a:gd name="connsiteX870" fmla="*/ 166406 w 6705602"/>
              <a:gd name="connsiteY870" fmla="*/ 2324191 h 6290921"/>
              <a:gd name="connsiteX871" fmla="*/ 193416 w 6705602"/>
              <a:gd name="connsiteY871" fmla="*/ 2324191 h 6290921"/>
              <a:gd name="connsiteX872" fmla="*/ 193416 w 6705602"/>
              <a:gd name="connsiteY872" fmla="*/ 2259752 h 6290921"/>
              <a:gd name="connsiteX873" fmla="*/ 193416 w 6705602"/>
              <a:gd name="connsiteY873" fmla="*/ 2195020 h 6290921"/>
              <a:gd name="connsiteX874" fmla="*/ 257991 w 6705602"/>
              <a:gd name="connsiteY874" fmla="*/ 2130289 h 6290921"/>
              <a:gd name="connsiteX875" fmla="*/ 193416 w 6705602"/>
              <a:gd name="connsiteY875" fmla="*/ 2066143 h 6290921"/>
              <a:gd name="connsiteX876" fmla="*/ 193416 w 6705602"/>
              <a:gd name="connsiteY876" fmla="*/ 2001411 h 6290921"/>
              <a:gd name="connsiteX877" fmla="*/ 257991 w 6705602"/>
              <a:gd name="connsiteY877" fmla="*/ 1936679 h 6290921"/>
              <a:gd name="connsiteX878" fmla="*/ 257991 w 6705602"/>
              <a:gd name="connsiteY878" fmla="*/ 1960990 h 6290921"/>
              <a:gd name="connsiteX879" fmla="*/ 257991 w 6705602"/>
              <a:gd name="connsiteY879" fmla="*/ 2001411 h 6290921"/>
              <a:gd name="connsiteX880" fmla="*/ 257991 w 6705602"/>
              <a:gd name="connsiteY880" fmla="*/ 1936679 h 6290921"/>
              <a:gd name="connsiteX881" fmla="*/ 322256 w 6705602"/>
              <a:gd name="connsiteY881" fmla="*/ 1743070 h 6290921"/>
              <a:gd name="connsiteX882" fmla="*/ 386832 w 6705602"/>
              <a:gd name="connsiteY882" fmla="*/ 1743070 h 6290921"/>
              <a:gd name="connsiteX883" fmla="*/ 386832 w 6705602"/>
              <a:gd name="connsiteY883" fmla="*/ 1678631 h 6290921"/>
              <a:gd name="connsiteX884" fmla="*/ 386832 w 6705602"/>
              <a:gd name="connsiteY884" fmla="*/ 1614192 h 6290921"/>
              <a:gd name="connsiteX885" fmla="*/ 386832 w 6705602"/>
              <a:gd name="connsiteY885" fmla="*/ 1586659 h 6290921"/>
              <a:gd name="connsiteX886" fmla="*/ 386832 w 6705602"/>
              <a:gd name="connsiteY886" fmla="*/ 1577836 h 6290921"/>
              <a:gd name="connsiteX887" fmla="*/ 386832 w 6705602"/>
              <a:gd name="connsiteY887" fmla="*/ 1576701 h 6290921"/>
              <a:gd name="connsiteX888" fmla="*/ 386832 w 6705602"/>
              <a:gd name="connsiteY888" fmla="*/ 1573479 h 6290921"/>
              <a:gd name="connsiteX889" fmla="*/ 386832 w 6705602"/>
              <a:gd name="connsiteY889" fmla="*/ 1567913 h 6290921"/>
              <a:gd name="connsiteX890" fmla="*/ 386832 w 6705602"/>
              <a:gd name="connsiteY890" fmla="*/ 1558540 h 6290921"/>
              <a:gd name="connsiteX891" fmla="*/ 386832 w 6705602"/>
              <a:gd name="connsiteY891" fmla="*/ 1549460 h 6290921"/>
              <a:gd name="connsiteX892" fmla="*/ 451407 w 6705602"/>
              <a:gd name="connsiteY892" fmla="*/ 1485022 h 6290921"/>
              <a:gd name="connsiteX893" fmla="*/ 451407 w 6705602"/>
              <a:gd name="connsiteY893" fmla="*/ 1420290 h 6290921"/>
              <a:gd name="connsiteX894" fmla="*/ 386832 w 6705602"/>
              <a:gd name="connsiteY894" fmla="*/ 1485022 h 6290921"/>
              <a:gd name="connsiteX895" fmla="*/ 322256 w 6705602"/>
              <a:gd name="connsiteY895" fmla="*/ 1485022 h 6290921"/>
              <a:gd name="connsiteX896" fmla="*/ 322256 w 6705602"/>
              <a:gd name="connsiteY896" fmla="*/ 1420290 h 6290921"/>
              <a:gd name="connsiteX897" fmla="*/ 386832 w 6705602"/>
              <a:gd name="connsiteY897" fmla="*/ 1420290 h 6290921"/>
              <a:gd name="connsiteX898" fmla="*/ 386832 w 6705602"/>
              <a:gd name="connsiteY898" fmla="*/ 1355558 h 6290921"/>
              <a:gd name="connsiteX899" fmla="*/ 451407 w 6705602"/>
              <a:gd name="connsiteY899" fmla="*/ 1226681 h 6290921"/>
              <a:gd name="connsiteX900" fmla="*/ 515982 w 6705602"/>
              <a:gd name="connsiteY900" fmla="*/ 1161949 h 6290921"/>
              <a:gd name="connsiteX901" fmla="*/ 451407 w 6705602"/>
              <a:gd name="connsiteY901" fmla="*/ 1161949 h 6290921"/>
              <a:gd name="connsiteX902" fmla="*/ 515982 w 6705602"/>
              <a:gd name="connsiteY902" fmla="*/ 1097217 h 6290921"/>
              <a:gd name="connsiteX903" fmla="*/ 580247 w 6705602"/>
              <a:gd name="connsiteY903" fmla="*/ 1033071 h 6290921"/>
              <a:gd name="connsiteX904" fmla="*/ 515982 w 6705602"/>
              <a:gd name="connsiteY904" fmla="*/ 1033071 h 6290921"/>
              <a:gd name="connsiteX905" fmla="*/ 515982 w 6705602"/>
              <a:gd name="connsiteY905" fmla="*/ 1097217 h 6290921"/>
              <a:gd name="connsiteX906" fmla="*/ 451407 w 6705602"/>
              <a:gd name="connsiteY906" fmla="*/ 1097217 h 6290921"/>
              <a:gd name="connsiteX907" fmla="*/ 386832 w 6705602"/>
              <a:gd name="connsiteY907" fmla="*/ 1226681 h 6290921"/>
              <a:gd name="connsiteX908" fmla="*/ 322256 w 6705602"/>
              <a:gd name="connsiteY908" fmla="*/ 1291119 h 6290921"/>
              <a:gd name="connsiteX909" fmla="*/ 322256 w 6705602"/>
              <a:gd name="connsiteY909" fmla="*/ 1355558 h 6290921"/>
              <a:gd name="connsiteX910" fmla="*/ 257991 w 6705602"/>
              <a:gd name="connsiteY910" fmla="*/ 1420290 h 6290921"/>
              <a:gd name="connsiteX911" fmla="*/ 257991 w 6705602"/>
              <a:gd name="connsiteY911" fmla="*/ 1429370 h 6290921"/>
              <a:gd name="connsiteX912" fmla="*/ 257991 w 6705602"/>
              <a:gd name="connsiteY912" fmla="*/ 1439036 h 6290921"/>
              <a:gd name="connsiteX913" fmla="*/ 257991 w 6705602"/>
              <a:gd name="connsiteY913" fmla="*/ 1444601 h 6290921"/>
              <a:gd name="connsiteX914" fmla="*/ 257991 w 6705602"/>
              <a:gd name="connsiteY914" fmla="*/ 1447237 h 6290921"/>
              <a:gd name="connsiteX915" fmla="*/ 257991 w 6705602"/>
              <a:gd name="connsiteY915" fmla="*/ 1457782 h 6290921"/>
              <a:gd name="connsiteX916" fmla="*/ 257991 w 6705602"/>
              <a:gd name="connsiteY916" fmla="*/ 1467740 h 6290921"/>
              <a:gd name="connsiteX917" fmla="*/ 257991 w 6705602"/>
              <a:gd name="connsiteY917" fmla="*/ 1476820 h 6290921"/>
              <a:gd name="connsiteX918" fmla="*/ 257991 w 6705602"/>
              <a:gd name="connsiteY918" fmla="*/ 1483850 h 6290921"/>
              <a:gd name="connsiteX919" fmla="*/ 257991 w 6705602"/>
              <a:gd name="connsiteY919" fmla="*/ 1485022 h 6290921"/>
              <a:gd name="connsiteX920" fmla="*/ 257991 w 6705602"/>
              <a:gd name="connsiteY920" fmla="*/ 1509333 h 6290921"/>
              <a:gd name="connsiteX921" fmla="*/ 257991 w 6705602"/>
              <a:gd name="connsiteY921" fmla="*/ 1549460 h 6290921"/>
              <a:gd name="connsiteX922" fmla="*/ 193416 w 6705602"/>
              <a:gd name="connsiteY922" fmla="*/ 1614192 h 6290921"/>
              <a:gd name="connsiteX923" fmla="*/ 193416 w 6705602"/>
              <a:gd name="connsiteY923" fmla="*/ 1549460 h 6290921"/>
              <a:gd name="connsiteX924" fmla="*/ 193416 w 6705602"/>
              <a:gd name="connsiteY924" fmla="*/ 1485022 h 6290921"/>
              <a:gd name="connsiteX925" fmla="*/ 193416 w 6705602"/>
              <a:gd name="connsiteY925" fmla="*/ 1420290 h 6290921"/>
              <a:gd name="connsiteX926" fmla="*/ 193416 w 6705602"/>
              <a:gd name="connsiteY926" fmla="*/ 1355558 h 6290921"/>
              <a:gd name="connsiteX927" fmla="*/ 193416 w 6705602"/>
              <a:gd name="connsiteY927" fmla="*/ 1291119 h 6290921"/>
              <a:gd name="connsiteX928" fmla="*/ 257991 w 6705602"/>
              <a:gd name="connsiteY928" fmla="*/ 1291119 h 6290921"/>
              <a:gd name="connsiteX929" fmla="*/ 322256 w 6705602"/>
              <a:gd name="connsiteY929" fmla="*/ 1226681 h 6290921"/>
              <a:gd name="connsiteX930" fmla="*/ 257991 w 6705602"/>
              <a:gd name="connsiteY930" fmla="*/ 1226681 h 6290921"/>
              <a:gd name="connsiteX931" fmla="*/ 257991 w 6705602"/>
              <a:gd name="connsiteY931" fmla="*/ 1161949 h 6290921"/>
              <a:gd name="connsiteX932" fmla="*/ 322256 w 6705602"/>
              <a:gd name="connsiteY932" fmla="*/ 1097217 h 6290921"/>
              <a:gd name="connsiteX933" fmla="*/ 322256 w 6705602"/>
              <a:gd name="connsiteY933" fmla="*/ 1161949 h 6290921"/>
              <a:gd name="connsiteX934" fmla="*/ 386832 w 6705602"/>
              <a:gd name="connsiteY934" fmla="*/ 1161949 h 6290921"/>
              <a:gd name="connsiteX935" fmla="*/ 459479 w 6705602"/>
              <a:gd name="connsiteY935" fmla="*/ 1070856 h 6290921"/>
              <a:gd name="connsiteX936" fmla="*/ 516604 w 6705602"/>
              <a:gd name="connsiteY936" fmla="*/ 1007296 h 6290921"/>
              <a:gd name="connsiteX937" fmla="*/ 677111 w 6705602"/>
              <a:gd name="connsiteY937" fmla="*/ 871388 h 6290921"/>
              <a:gd name="connsiteX938" fmla="*/ 1031344 w 6705602"/>
              <a:gd name="connsiteY938" fmla="*/ 581121 h 6290921"/>
              <a:gd name="connsiteX939" fmla="*/ 533058 w 6705602"/>
              <a:gd name="connsiteY939" fmla="*/ 989721 h 6290921"/>
              <a:gd name="connsiteX940" fmla="*/ 516604 w 6705602"/>
              <a:gd name="connsiteY940" fmla="*/ 1007296 h 6290921"/>
              <a:gd name="connsiteX941" fmla="*/ 505737 w 6705602"/>
              <a:gd name="connsiteY941" fmla="*/ 1016669 h 6290921"/>
              <a:gd name="connsiteX942" fmla="*/ 386832 w 6705602"/>
              <a:gd name="connsiteY942" fmla="*/ 1110691 h 6290921"/>
              <a:gd name="connsiteX943" fmla="*/ 386832 w 6705602"/>
              <a:gd name="connsiteY943" fmla="*/ 1107762 h 6290921"/>
              <a:gd name="connsiteX944" fmla="*/ 386832 w 6705602"/>
              <a:gd name="connsiteY944" fmla="*/ 1097217 h 6290921"/>
              <a:gd name="connsiteX945" fmla="*/ 322256 w 6705602"/>
              <a:gd name="connsiteY945" fmla="*/ 1097217 h 6290921"/>
              <a:gd name="connsiteX946" fmla="*/ 257991 w 6705602"/>
              <a:gd name="connsiteY946" fmla="*/ 1161949 h 6290921"/>
              <a:gd name="connsiteX947" fmla="*/ 257991 w 6705602"/>
              <a:gd name="connsiteY947" fmla="*/ 1097217 h 6290921"/>
              <a:gd name="connsiteX948" fmla="*/ 322256 w 6705602"/>
              <a:gd name="connsiteY948" fmla="*/ 1033071 h 6290921"/>
              <a:gd name="connsiteX949" fmla="*/ 451407 w 6705602"/>
              <a:gd name="connsiteY949" fmla="*/ 968339 h 6290921"/>
              <a:gd name="connsiteX950" fmla="*/ 451407 w 6705602"/>
              <a:gd name="connsiteY950" fmla="*/ 903608 h 6290921"/>
              <a:gd name="connsiteX951" fmla="*/ 515982 w 6705602"/>
              <a:gd name="connsiteY951" fmla="*/ 839462 h 6290921"/>
              <a:gd name="connsiteX952" fmla="*/ 580247 w 6705602"/>
              <a:gd name="connsiteY952" fmla="*/ 839462 h 6290921"/>
              <a:gd name="connsiteX953" fmla="*/ 580247 w 6705602"/>
              <a:gd name="connsiteY953" fmla="*/ 793476 h 6290921"/>
              <a:gd name="connsiteX954" fmla="*/ 580247 w 6705602"/>
              <a:gd name="connsiteY954" fmla="*/ 775902 h 6290921"/>
              <a:gd name="connsiteX955" fmla="*/ 613467 w 6705602"/>
              <a:gd name="connsiteY955" fmla="*/ 743389 h 6290921"/>
              <a:gd name="connsiteX956" fmla="*/ 967079 w 6705602"/>
              <a:gd name="connsiteY956" fmla="*/ 516389 h 6290921"/>
              <a:gd name="connsiteX957" fmla="*/ 1031344 w 6705602"/>
              <a:gd name="connsiteY957" fmla="*/ 451950 h 6290921"/>
              <a:gd name="connsiteX958" fmla="*/ 1031344 w 6705602"/>
              <a:gd name="connsiteY958" fmla="*/ 489442 h 6290921"/>
              <a:gd name="connsiteX959" fmla="*/ 1031344 w 6705602"/>
              <a:gd name="connsiteY959" fmla="*/ 492078 h 6290921"/>
              <a:gd name="connsiteX960" fmla="*/ 1031344 w 6705602"/>
              <a:gd name="connsiteY960" fmla="*/ 497936 h 6290921"/>
              <a:gd name="connsiteX961" fmla="*/ 1031344 w 6705602"/>
              <a:gd name="connsiteY961" fmla="*/ 507602 h 6290921"/>
              <a:gd name="connsiteX962" fmla="*/ 1031344 w 6705602"/>
              <a:gd name="connsiteY962" fmla="*/ 508481 h 6290921"/>
              <a:gd name="connsiteX963" fmla="*/ 1031344 w 6705602"/>
              <a:gd name="connsiteY963" fmla="*/ 516389 h 6290921"/>
              <a:gd name="connsiteX964" fmla="*/ 1096230 w 6705602"/>
              <a:gd name="connsiteY964" fmla="*/ 451950 h 6290921"/>
              <a:gd name="connsiteX965" fmla="*/ 1160495 w 6705602"/>
              <a:gd name="connsiteY965" fmla="*/ 451950 h 6290921"/>
              <a:gd name="connsiteX966" fmla="*/ 1169498 w 6705602"/>
              <a:gd name="connsiteY966" fmla="*/ 451950 h 6290921"/>
              <a:gd name="connsiteX967" fmla="*/ 1179123 w 6705602"/>
              <a:gd name="connsiteY967" fmla="*/ 451950 h 6290921"/>
              <a:gd name="connsiteX968" fmla="*/ 1184711 w 6705602"/>
              <a:gd name="connsiteY968" fmla="*/ 451950 h 6290921"/>
              <a:gd name="connsiteX969" fmla="*/ 1187815 w 6705602"/>
              <a:gd name="connsiteY969" fmla="*/ 451950 h 6290921"/>
              <a:gd name="connsiteX970" fmla="*/ 1197750 w 6705602"/>
              <a:gd name="connsiteY970" fmla="*/ 451950 h 6290921"/>
              <a:gd name="connsiteX971" fmla="*/ 1225070 w 6705602"/>
              <a:gd name="connsiteY971" fmla="*/ 451950 h 6290921"/>
              <a:gd name="connsiteX972" fmla="*/ 1226002 w 6705602"/>
              <a:gd name="connsiteY972" fmla="*/ 451950 h 6290921"/>
              <a:gd name="connsiteX973" fmla="*/ 1233142 w 6705602"/>
              <a:gd name="connsiteY973" fmla="*/ 451950 h 6290921"/>
              <a:gd name="connsiteX974" fmla="*/ 1243698 w 6705602"/>
              <a:gd name="connsiteY974" fmla="*/ 451950 h 6290921"/>
              <a:gd name="connsiteX975" fmla="*/ 1252080 w 6705602"/>
              <a:gd name="connsiteY975" fmla="*/ 451950 h 6290921"/>
              <a:gd name="connsiteX976" fmla="*/ 1253322 w 6705602"/>
              <a:gd name="connsiteY976" fmla="*/ 451950 h 6290921"/>
              <a:gd name="connsiteX977" fmla="*/ 1289335 w 6705602"/>
              <a:gd name="connsiteY977" fmla="*/ 451950 h 6290921"/>
              <a:gd name="connsiteX978" fmla="*/ 1289335 w 6705602"/>
              <a:gd name="connsiteY978" fmla="*/ 387219 h 6290921"/>
              <a:gd name="connsiteX979" fmla="*/ 1354221 w 6705602"/>
              <a:gd name="connsiteY979" fmla="*/ 387219 h 6290921"/>
              <a:gd name="connsiteX980" fmla="*/ 1483062 w 6705602"/>
              <a:gd name="connsiteY980" fmla="*/ 387219 h 6290921"/>
              <a:gd name="connsiteX981" fmla="*/ 1547327 w 6705602"/>
              <a:gd name="connsiteY981" fmla="*/ 322780 h 6290921"/>
              <a:gd name="connsiteX982" fmla="*/ 1612213 w 6705602"/>
              <a:gd name="connsiteY982" fmla="*/ 322780 h 6290921"/>
              <a:gd name="connsiteX983" fmla="*/ 1740743 w 6705602"/>
              <a:gd name="connsiteY983" fmla="*/ 258341 h 6290921"/>
              <a:gd name="connsiteX984" fmla="*/ 1740743 w 6705602"/>
              <a:gd name="connsiteY984" fmla="*/ 259220 h 6290921"/>
              <a:gd name="connsiteX985" fmla="*/ 1740743 w 6705602"/>
              <a:gd name="connsiteY985" fmla="*/ 266249 h 6290921"/>
              <a:gd name="connsiteX986" fmla="*/ 1740743 w 6705602"/>
              <a:gd name="connsiteY986" fmla="*/ 285288 h 6290921"/>
              <a:gd name="connsiteX987" fmla="*/ 1740743 w 6705602"/>
              <a:gd name="connsiteY987" fmla="*/ 295540 h 6290921"/>
              <a:gd name="connsiteX988" fmla="*/ 1740743 w 6705602"/>
              <a:gd name="connsiteY988" fmla="*/ 314578 h 6290921"/>
              <a:gd name="connsiteX989" fmla="*/ 1740743 w 6705602"/>
              <a:gd name="connsiteY989" fmla="*/ 321901 h 6290921"/>
              <a:gd name="connsiteX990" fmla="*/ 1740743 w 6705602"/>
              <a:gd name="connsiteY990" fmla="*/ 322780 h 6290921"/>
              <a:gd name="connsiteX991" fmla="*/ 1805318 w 6705602"/>
              <a:gd name="connsiteY991" fmla="*/ 258341 h 6290921"/>
              <a:gd name="connsiteX992" fmla="*/ 1814632 w 6705602"/>
              <a:gd name="connsiteY992" fmla="*/ 258341 h 6290921"/>
              <a:gd name="connsiteX993" fmla="*/ 1823946 w 6705602"/>
              <a:gd name="connsiteY993" fmla="*/ 258341 h 6290921"/>
              <a:gd name="connsiteX994" fmla="*/ 1829534 w 6705602"/>
              <a:gd name="connsiteY994" fmla="*/ 258341 h 6290921"/>
              <a:gd name="connsiteX995" fmla="*/ 1832328 w 6705602"/>
              <a:gd name="connsiteY995" fmla="*/ 258341 h 6290921"/>
              <a:gd name="connsiteX996" fmla="*/ 1842573 w 6705602"/>
              <a:gd name="connsiteY996" fmla="*/ 258341 h 6290921"/>
              <a:gd name="connsiteX997" fmla="*/ 1869583 w 6705602"/>
              <a:gd name="connsiteY997" fmla="*/ 258341 h 6290921"/>
              <a:gd name="connsiteX998" fmla="*/ 1934469 w 6705602"/>
              <a:gd name="connsiteY998" fmla="*/ 258341 h 6290921"/>
              <a:gd name="connsiteX999" fmla="*/ 2127574 w 6705602"/>
              <a:gd name="connsiteY999" fmla="*/ 193609 h 6290921"/>
              <a:gd name="connsiteX1000" fmla="*/ 2385566 w 6705602"/>
              <a:gd name="connsiteY1000" fmla="*/ 128878 h 6290921"/>
              <a:gd name="connsiteX1001" fmla="*/ 2450452 w 6705602"/>
              <a:gd name="connsiteY1001" fmla="*/ 64732 h 6290921"/>
              <a:gd name="connsiteX1002" fmla="*/ 2578982 w 6705602"/>
              <a:gd name="connsiteY1002" fmla="*/ 64732 h 6290921"/>
              <a:gd name="connsiteX1003" fmla="*/ 2643557 w 6705602"/>
              <a:gd name="connsiteY1003" fmla="*/ 64732 h 6290921"/>
              <a:gd name="connsiteX1004" fmla="*/ 2707822 w 6705602"/>
              <a:gd name="connsiteY1004" fmla="*/ 64732 h 6290921"/>
              <a:gd name="connsiteX1005" fmla="*/ 2836973 w 6705602"/>
              <a:gd name="connsiteY1005" fmla="*/ 0 h 62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705602" h="6290921">
                <a:moveTo>
                  <a:pt x="4320035" y="6068379"/>
                </a:moveTo>
                <a:cubicBezTo>
                  <a:pt x="4320035" y="6133111"/>
                  <a:pt x="4319725" y="6133111"/>
                  <a:pt x="4255460" y="6133111"/>
                </a:cubicBezTo>
                <a:cubicBezTo>
                  <a:pt x="4319725" y="6133111"/>
                  <a:pt x="4320035" y="6068379"/>
                  <a:pt x="4320035" y="6068379"/>
                </a:cubicBezTo>
                <a:close/>
                <a:moveTo>
                  <a:pt x="1869583" y="5939501"/>
                </a:moveTo>
                <a:cubicBezTo>
                  <a:pt x="1869583" y="5939501"/>
                  <a:pt x="1934469" y="6004233"/>
                  <a:pt x="1934469" y="6004233"/>
                </a:cubicBezTo>
                <a:cubicBezTo>
                  <a:pt x="1934469" y="6004233"/>
                  <a:pt x="1805318" y="6003941"/>
                  <a:pt x="1869583" y="5939501"/>
                </a:cubicBezTo>
                <a:close/>
                <a:moveTo>
                  <a:pt x="5738522" y="5035893"/>
                </a:moveTo>
                <a:lnTo>
                  <a:pt x="5738522" y="5073093"/>
                </a:lnTo>
                <a:cubicBezTo>
                  <a:pt x="5738522" y="5100333"/>
                  <a:pt x="5738522" y="5100039"/>
                  <a:pt x="5738522" y="5100039"/>
                </a:cubicBezTo>
                <a:lnTo>
                  <a:pt x="5729518" y="5100039"/>
                </a:lnTo>
                <a:lnTo>
                  <a:pt x="5719894" y="5100039"/>
                </a:lnTo>
                <a:lnTo>
                  <a:pt x="5714306" y="5100039"/>
                </a:lnTo>
                <a:cubicBezTo>
                  <a:pt x="5710270" y="5100039"/>
                  <a:pt x="5708407" y="5100039"/>
                  <a:pt x="5711512" y="5100039"/>
                </a:cubicBezTo>
                <a:lnTo>
                  <a:pt x="5701266" y="5100039"/>
                </a:lnTo>
                <a:cubicBezTo>
                  <a:pt x="5673946" y="5100039"/>
                  <a:pt x="5674256" y="5100039"/>
                  <a:pt x="5674256" y="5100039"/>
                </a:cubicBezTo>
                <a:close/>
                <a:moveTo>
                  <a:pt x="5609681" y="5035893"/>
                </a:moveTo>
                <a:cubicBezTo>
                  <a:pt x="5609681" y="5084223"/>
                  <a:pt x="5609681" y="5096231"/>
                  <a:pt x="5582672" y="5099453"/>
                </a:cubicBezTo>
                <a:lnTo>
                  <a:pt x="5564664" y="5099747"/>
                </a:lnTo>
                <a:lnTo>
                  <a:pt x="5566528" y="5095646"/>
                </a:lnTo>
                <a:lnTo>
                  <a:pt x="5577394" y="5092131"/>
                </a:lnTo>
                <a:cubicBezTo>
                  <a:pt x="5593538" y="5084223"/>
                  <a:pt x="5609681" y="5068113"/>
                  <a:pt x="5609681" y="5035893"/>
                </a:cubicBezTo>
                <a:close/>
                <a:moveTo>
                  <a:pt x="5829486" y="4991372"/>
                </a:moveTo>
                <a:cubicBezTo>
                  <a:pt x="5835385" y="4991372"/>
                  <a:pt x="5786953" y="5100039"/>
                  <a:pt x="5738522" y="5100039"/>
                </a:cubicBezTo>
                <a:cubicBezTo>
                  <a:pt x="5754666" y="5083929"/>
                  <a:pt x="5766774" y="5071866"/>
                  <a:pt x="5775854" y="5062831"/>
                </a:cubicBezTo>
                <a:lnTo>
                  <a:pt x="5782333" y="5056400"/>
                </a:lnTo>
                <a:lnTo>
                  <a:pt x="5786288" y="5052693"/>
                </a:lnTo>
                <a:cubicBezTo>
                  <a:pt x="5790582" y="5048474"/>
                  <a:pt x="5796073" y="5042959"/>
                  <a:pt x="5803097" y="5035893"/>
                </a:cubicBezTo>
                <a:cubicBezTo>
                  <a:pt x="5819241" y="5003674"/>
                  <a:pt x="5827313" y="4991372"/>
                  <a:pt x="5829486" y="4991372"/>
                </a:cubicBezTo>
                <a:close/>
                <a:moveTo>
                  <a:pt x="6318770" y="4906430"/>
                </a:moveTo>
                <a:lnTo>
                  <a:pt x="6292690" y="4932791"/>
                </a:lnTo>
                <a:cubicBezTo>
                  <a:pt x="6282446" y="4942750"/>
                  <a:pt x="6270648" y="4955052"/>
                  <a:pt x="6254504" y="4971162"/>
                </a:cubicBezTo>
                <a:cubicBezTo>
                  <a:pt x="6254504" y="4922833"/>
                  <a:pt x="6290828" y="4910823"/>
                  <a:pt x="6308834" y="4907602"/>
                </a:cubicBezTo>
                <a:close/>
                <a:moveTo>
                  <a:pt x="5867362" y="4906430"/>
                </a:moveTo>
                <a:cubicBezTo>
                  <a:pt x="5867362" y="4906430"/>
                  <a:pt x="5803097" y="4971162"/>
                  <a:pt x="5803097" y="5035893"/>
                </a:cubicBezTo>
                <a:cubicBezTo>
                  <a:pt x="5803097" y="5035893"/>
                  <a:pt x="5803097" y="5035820"/>
                  <a:pt x="5795025" y="5043802"/>
                </a:cubicBezTo>
                <a:lnTo>
                  <a:pt x="5782333" y="5056400"/>
                </a:lnTo>
                <a:lnTo>
                  <a:pt x="5776664" y="5061715"/>
                </a:lnTo>
                <a:cubicBezTo>
                  <a:pt x="5763261" y="5073001"/>
                  <a:pt x="5780899" y="5046804"/>
                  <a:pt x="5757149" y="5038237"/>
                </a:cubicBezTo>
                <a:lnTo>
                  <a:pt x="5738522" y="5035893"/>
                </a:lnTo>
                <a:close/>
                <a:moveTo>
                  <a:pt x="5931938" y="4712821"/>
                </a:moveTo>
                <a:cubicBezTo>
                  <a:pt x="5996202" y="4712821"/>
                  <a:pt x="5996513" y="4712821"/>
                  <a:pt x="5996513" y="4712821"/>
                </a:cubicBezTo>
                <a:cubicBezTo>
                  <a:pt x="5996513" y="4712821"/>
                  <a:pt x="5960190" y="4749433"/>
                  <a:pt x="5969192" y="4767594"/>
                </a:cubicBezTo>
                <a:cubicBezTo>
                  <a:pt x="5960190" y="4773745"/>
                  <a:pt x="5948082" y="4777553"/>
                  <a:pt x="5931938" y="4777553"/>
                </a:cubicBezTo>
                <a:cubicBezTo>
                  <a:pt x="5931938" y="4777553"/>
                  <a:pt x="5931938" y="4842284"/>
                  <a:pt x="5931938" y="4842284"/>
                </a:cubicBezTo>
                <a:cubicBezTo>
                  <a:pt x="5931938" y="4906723"/>
                  <a:pt x="5867362" y="4906430"/>
                  <a:pt x="5867362" y="4906430"/>
                </a:cubicBezTo>
                <a:cubicBezTo>
                  <a:pt x="5867362" y="4841991"/>
                  <a:pt x="5931938" y="4777259"/>
                  <a:pt x="5931938" y="4712821"/>
                </a:cubicBezTo>
                <a:close/>
                <a:moveTo>
                  <a:pt x="6447610" y="4454773"/>
                </a:moveTo>
                <a:cubicBezTo>
                  <a:pt x="6447610" y="4519505"/>
                  <a:pt x="6383344" y="4519212"/>
                  <a:pt x="6447610" y="4519212"/>
                </a:cubicBezTo>
                <a:cubicBezTo>
                  <a:pt x="6447610" y="4519212"/>
                  <a:pt x="6447920" y="4583943"/>
                  <a:pt x="6383344" y="4583943"/>
                </a:cubicBezTo>
                <a:cubicBezTo>
                  <a:pt x="6383344" y="4519212"/>
                  <a:pt x="6447610" y="4454773"/>
                  <a:pt x="6447610" y="4454773"/>
                </a:cubicBezTo>
                <a:close/>
                <a:moveTo>
                  <a:pt x="6573035" y="4261456"/>
                </a:moveTo>
                <a:lnTo>
                  <a:pt x="6568688" y="4293383"/>
                </a:lnTo>
                <a:cubicBezTo>
                  <a:pt x="6564652" y="4309493"/>
                  <a:pt x="6558754" y="4325602"/>
                  <a:pt x="6549750" y="4341712"/>
                </a:cubicBezTo>
                <a:lnTo>
                  <a:pt x="6531123" y="4366023"/>
                </a:lnTo>
                <a:lnTo>
                  <a:pt x="6540748" y="4342591"/>
                </a:lnTo>
                <a:cubicBezTo>
                  <a:pt x="6550682" y="4304806"/>
                  <a:pt x="6535470" y="4273465"/>
                  <a:pt x="6558133" y="4263800"/>
                </a:cubicBezTo>
                <a:close/>
                <a:moveTo>
                  <a:pt x="6573966" y="4258234"/>
                </a:moveTo>
                <a:lnTo>
                  <a:pt x="6576760" y="4261164"/>
                </a:lnTo>
                <a:lnTo>
                  <a:pt x="6573035" y="4261456"/>
                </a:lnTo>
                <a:close/>
                <a:moveTo>
                  <a:pt x="6696908" y="4188523"/>
                </a:moveTo>
                <a:lnTo>
                  <a:pt x="6705601" y="4196432"/>
                </a:lnTo>
                <a:cubicBezTo>
                  <a:pt x="6641336" y="4196432"/>
                  <a:pt x="6641336" y="4196432"/>
                  <a:pt x="6641336" y="4196432"/>
                </a:cubicBezTo>
                <a:cubicBezTo>
                  <a:pt x="6657480" y="4196432"/>
                  <a:pt x="6669278" y="4196432"/>
                  <a:pt x="6678280" y="4195260"/>
                </a:cubicBezTo>
                <a:close/>
                <a:moveTo>
                  <a:pt x="64265" y="4131700"/>
                </a:moveTo>
                <a:cubicBezTo>
                  <a:pt x="64265" y="4131700"/>
                  <a:pt x="128840" y="4196432"/>
                  <a:pt x="64265" y="4196432"/>
                </a:cubicBezTo>
                <a:cubicBezTo>
                  <a:pt x="64265" y="4196432"/>
                  <a:pt x="64265" y="4196432"/>
                  <a:pt x="64265" y="4131700"/>
                </a:cubicBezTo>
                <a:close/>
                <a:moveTo>
                  <a:pt x="6300142" y="4107682"/>
                </a:moveTo>
                <a:cubicBezTo>
                  <a:pt x="6304488" y="4115883"/>
                  <a:pt x="6310698" y="4123792"/>
                  <a:pt x="6318770" y="4131700"/>
                </a:cubicBezTo>
                <a:cubicBezTo>
                  <a:pt x="6318770" y="4131700"/>
                  <a:pt x="6254504" y="4131700"/>
                  <a:pt x="6254504" y="4131700"/>
                </a:cubicBezTo>
                <a:cubicBezTo>
                  <a:pt x="6270648" y="4131700"/>
                  <a:pt x="6282756" y="4127599"/>
                  <a:pt x="6291760" y="4120570"/>
                </a:cubicBezTo>
                <a:close/>
                <a:moveTo>
                  <a:pt x="6318770" y="3938091"/>
                </a:moveTo>
                <a:cubicBezTo>
                  <a:pt x="6318770" y="3938091"/>
                  <a:pt x="6318770" y="3942191"/>
                  <a:pt x="6318770" y="3947171"/>
                </a:cubicBezTo>
                <a:lnTo>
                  <a:pt x="6318770" y="3956836"/>
                </a:lnTo>
                <a:lnTo>
                  <a:pt x="6318770" y="3962402"/>
                </a:lnTo>
                <a:lnTo>
                  <a:pt x="6318770" y="3965624"/>
                </a:lnTo>
                <a:cubicBezTo>
                  <a:pt x="6318770" y="3967088"/>
                  <a:pt x="6318770" y="3967235"/>
                  <a:pt x="6318770" y="3966539"/>
                </a:cubicBezTo>
                <a:lnTo>
                  <a:pt x="6318770" y="3975289"/>
                </a:lnTo>
                <a:cubicBezTo>
                  <a:pt x="6318770" y="4002529"/>
                  <a:pt x="6318770" y="4002822"/>
                  <a:pt x="6318770" y="4002822"/>
                </a:cubicBezTo>
                <a:cubicBezTo>
                  <a:pt x="6318770" y="4035042"/>
                  <a:pt x="6318770" y="4067554"/>
                  <a:pt x="6310698" y="4091572"/>
                </a:cubicBezTo>
                <a:lnTo>
                  <a:pt x="6300142" y="4107682"/>
                </a:lnTo>
                <a:lnTo>
                  <a:pt x="6291760" y="4083371"/>
                </a:lnTo>
                <a:cubicBezTo>
                  <a:pt x="6282756" y="4035042"/>
                  <a:pt x="6318770" y="3986420"/>
                  <a:pt x="6318770" y="3938091"/>
                </a:cubicBezTo>
                <a:close/>
                <a:moveTo>
                  <a:pt x="6512496" y="3873945"/>
                </a:moveTo>
                <a:cubicBezTo>
                  <a:pt x="6512496" y="3873945"/>
                  <a:pt x="6576760" y="3873945"/>
                  <a:pt x="6576760" y="3873945"/>
                </a:cubicBezTo>
                <a:cubicBezTo>
                  <a:pt x="6641336" y="3873945"/>
                  <a:pt x="6576760" y="3873652"/>
                  <a:pt x="6576760" y="3938091"/>
                </a:cubicBezTo>
                <a:cubicBezTo>
                  <a:pt x="6576760" y="3938091"/>
                  <a:pt x="6580486" y="3938091"/>
                  <a:pt x="6586696" y="3938091"/>
                </a:cubicBezTo>
                <a:lnTo>
                  <a:pt x="6595388" y="3938091"/>
                </a:lnTo>
                <a:cubicBezTo>
                  <a:pt x="6600045" y="3938091"/>
                  <a:pt x="6602839" y="3938091"/>
                  <a:pt x="6605012" y="3938091"/>
                </a:cubicBezTo>
                <a:lnTo>
                  <a:pt x="6608738" y="3938091"/>
                </a:lnTo>
                <a:cubicBezTo>
                  <a:pt x="6608738" y="3938091"/>
                  <a:pt x="6608738" y="3938091"/>
                  <a:pt x="6612774" y="3938091"/>
                </a:cubicBezTo>
                <a:lnTo>
                  <a:pt x="6614016" y="3938091"/>
                </a:lnTo>
                <a:lnTo>
                  <a:pt x="6622708" y="3938091"/>
                </a:lnTo>
                <a:lnTo>
                  <a:pt x="6631091" y="3938091"/>
                </a:lnTo>
                <a:lnTo>
                  <a:pt x="6632954" y="3938091"/>
                </a:lnTo>
                <a:cubicBezTo>
                  <a:pt x="6636990" y="3938091"/>
                  <a:pt x="6639163" y="3938091"/>
                  <a:pt x="6640094" y="3938091"/>
                </a:cubicBezTo>
                <a:lnTo>
                  <a:pt x="6641336" y="3938091"/>
                </a:lnTo>
                <a:cubicBezTo>
                  <a:pt x="6641336" y="3938091"/>
                  <a:pt x="6641336" y="3938091"/>
                  <a:pt x="6705601" y="3938091"/>
                </a:cubicBezTo>
                <a:cubicBezTo>
                  <a:pt x="6705601" y="3938091"/>
                  <a:pt x="6705601" y="3938091"/>
                  <a:pt x="6705601" y="4002822"/>
                </a:cubicBezTo>
                <a:cubicBezTo>
                  <a:pt x="6705601" y="4035042"/>
                  <a:pt x="6705601" y="4051444"/>
                  <a:pt x="6705601" y="4067554"/>
                </a:cubicBezTo>
                <a:cubicBezTo>
                  <a:pt x="6641336" y="4067554"/>
                  <a:pt x="6641336" y="4067554"/>
                  <a:pt x="6641336" y="4067554"/>
                </a:cubicBezTo>
                <a:cubicBezTo>
                  <a:pt x="6641336" y="4131993"/>
                  <a:pt x="6641336" y="4131700"/>
                  <a:pt x="6705601" y="4131700"/>
                </a:cubicBezTo>
                <a:cubicBezTo>
                  <a:pt x="6705601" y="4163919"/>
                  <a:pt x="6705912" y="4180322"/>
                  <a:pt x="6697840" y="4188523"/>
                </a:cubicBezTo>
                <a:lnTo>
                  <a:pt x="6696908" y="4188523"/>
                </a:lnTo>
                <a:lnTo>
                  <a:pt x="6684180" y="4177686"/>
                </a:lnTo>
                <a:cubicBezTo>
                  <a:pt x="6641026" y="4146931"/>
                  <a:pt x="6641336" y="4196432"/>
                  <a:pt x="6641336" y="4196432"/>
                </a:cubicBezTo>
                <a:cubicBezTo>
                  <a:pt x="6641336" y="4196432"/>
                  <a:pt x="6641336" y="4196432"/>
                  <a:pt x="6641336" y="4131700"/>
                </a:cubicBezTo>
                <a:cubicBezTo>
                  <a:pt x="6641336" y="4131700"/>
                  <a:pt x="6576760" y="4196725"/>
                  <a:pt x="6576760" y="4261164"/>
                </a:cubicBezTo>
                <a:cubicBezTo>
                  <a:pt x="6576760" y="4261164"/>
                  <a:pt x="6576760" y="4196432"/>
                  <a:pt x="6576760" y="4196432"/>
                </a:cubicBezTo>
                <a:cubicBezTo>
                  <a:pt x="6576760" y="4212541"/>
                  <a:pt x="6577071" y="4228651"/>
                  <a:pt x="6575829" y="4244761"/>
                </a:cubicBezTo>
                <a:lnTo>
                  <a:pt x="6573966" y="4258234"/>
                </a:lnTo>
                <a:lnTo>
                  <a:pt x="6555339" y="4242418"/>
                </a:lnTo>
                <a:cubicBezTo>
                  <a:pt x="6512185" y="4211663"/>
                  <a:pt x="6512496" y="4261164"/>
                  <a:pt x="6512496" y="4261164"/>
                </a:cubicBezTo>
                <a:cubicBezTo>
                  <a:pt x="6512496" y="4325602"/>
                  <a:pt x="6447610" y="4325309"/>
                  <a:pt x="6447610" y="4325309"/>
                </a:cubicBezTo>
                <a:cubicBezTo>
                  <a:pt x="6447610" y="4390041"/>
                  <a:pt x="6383344" y="4519212"/>
                  <a:pt x="6383344" y="4583943"/>
                </a:cubicBezTo>
                <a:cubicBezTo>
                  <a:pt x="6383344" y="4583943"/>
                  <a:pt x="6387691" y="4583943"/>
                  <a:pt x="6392658" y="4583943"/>
                </a:cubicBezTo>
                <a:lnTo>
                  <a:pt x="6401662" y="4583943"/>
                </a:lnTo>
                <a:lnTo>
                  <a:pt x="6407560" y="4583943"/>
                </a:lnTo>
                <a:lnTo>
                  <a:pt x="6410354" y="4583943"/>
                </a:lnTo>
                <a:lnTo>
                  <a:pt x="6420910" y="4583943"/>
                </a:lnTo>
                <a:cubicBezTo>
                  <a:pt x="6447920" y="4583943"/>
                  <a:pt x="6447610" y="4583943"/>
                  <a:pt x="6447610" y="4583943"/>
                </a:cubicBezTo>
                <a:cubicBezTo>
                  <a:pt x="6447610" y="4600053"/>
                  <a:pt x="6447610" y="4616163"/>
                  <a:pt x="6447610" y="4648382"/>
                </a:cubicBezTo>
                <a:cubicBezTo>
                  <a:pt x="6447610" y="4648382"/>
                  <a:pt x="6383344" y="4712821"/>
                  <a:pt x="6383344" y="4712821"/>
                </a:cubicBezTo>
                <a:cubicBezTo>
                  <a:pt x="6383344" y="4712821"/>
                  <a:pt x="6447610" y="4712821"/>
                  <a:pt x="6447610" y="4712821"/>
                </a:cubicBezTo>
                <a:cubicBezTo>
                  <a:pt x="6383344" y="4777259"/>
                  <a:pt x="6383344" y="4777553"/>
                  <a:pt x="6383344" y="4842284"/>
                </a:cubicBezTo>
                <a:cubicBezTo>
                  <a:pt x="6351368" y="4874503"/>
                  <a:pt x="6334913" y="4890321"/>
                  <a:pt x="6318770" y="4906430"/>
                </a:cubicBezTo>
                <a:lnTo>
                  <a:pt x="6308834" y="4906430"/>
                </a:lnTo>
                <a:cubicBezTo>
                  <a:pt x="6290828" y="4906430"/>
                  <a:pt x="6254504" y="4906430"/>
                  <a:pt x="6254504" y="4906430"/>
                </a:cubicBezTo>
                <a:cubicBezTo>
                  <a:pt x="6254504" y="4906430"/>
                  <a:pt x="6254504" y="4842284"/>
                  <a:pt x="6254504" y="4842284"/>
                </a:cubicBezTo>
                <a:cubicBezTo>
                  <a:pt x="6319080" y="4842284"/>
                  <a:pt x="6318770" y="4777553"/>
                  <a:pt x="6318770" y="4777553"/>
                </a:cubicBezTo>
                <a:cubicBezTo>
                  <a:pt x="6318770" y="4777553"/>
                  <a:pt x="6319080" y="4777553"/>
                  <a:pt x="6254504" y="4842284"/>
                </a:cubicBezTo>
                <a:cubicBezTo>
                  <a:pt x="6254504" y="4793662"/>
                  <a:pt x="6254194" y="4781361"/>
                  <a:pt x="6227184" y="4778139"/>
                </a:cubicBezTo>
                <a:lnTo>
                  <a:pt x="6213524" y="4778139"/>
                </a:lnTo>
                <a:lnTo>
                  <a:pt x="6214144" y="4777553"/>
                </a:lnTo>
                <a:cubicBezTo>
                  <a:pt x="6238050" y="4745333"/>
                  <a:pt x="6254504" y="4712821"/>
                  <a:pt x="6254504" y="4712821"/>
                </a:cubicBezTo>
                <a:lnTo>
                  <a:pt x="6292070" y="4617920"/>
                </a:lnTo>
                <a:lnTo>
                  <a:pt x="6318770" y="4583943"/>
                </a:lnTo>
                <a:cubicBezTo>
                  <a:pt x="6318770" y="4519212"/>
                  <a:pt x="6383344" y="4454773"/>
                  <a:pt x="6383344" y="4390041"/>
                </a:cubicBezTo>
                <a:cubicBezTo>
                  <a:pt x="6383344" y="4325602"/>
                  <a:pt x="6447610" y="4261164"/>
                  <a:pt x="6447610" y="4196432"/>
                </a:cubicBezTo>
                <a:cubicBezTo>
                  <a:pt x="6479898" y="4164212"/>
                  <a:pt x="6496042" y="4131993"/>
                  <a:pt x="6504113" y="4099773"/>
                </a:cubicBezTo>
                <a:lnTo>
                  <a:pt x="6508460" y="4071948"/>
                </a:lnTo>
                <a:lnTo>
                  <a:pt x="6512496" y="4067554"/>
                </a:lnTo>
                <a:cubicBezTo>
                  <a:pt x="6512496" y="4067554"/>
                  <a:pt x="6512185" y="4063160"/>
                  <a:pt x="6511254" y="4057302"/>
                </a:cubicBezTo>
                <a:lnTo>
                  <a:pt x="6510944" y="4055252"/>
                </a:lnTo>
                <a:lnTo>
                  <a:pt x="6511254" y="4051151"/>
                </a:lnTo>
                <a:cubicBezTo>
                  <a:pt x="6512185" y="4035042"/>
                  <a:pt x="6512496" y="4018932"/>
                  <a:pt x="6512496" y="4002822"/>
                </a:cubicBezTo>
                <a:cubicBezTo>
                  <a:pt x="6512496" y="4002822"/>
                  <a:pt x="6577071" y="3938383"/>
                  <a:pt x="6512496" y="3873945"/>
                </a:cubicBezTo>
                <a:close/>
                <a:moveTo>
                  <a:pt x="193416" y="3679750"/>
                </a:moveTo>
                <a:cubicBezTo>
                  <a:pt x="257681" y="3679750"/>
                  <a:pt x="193416" y="3744481"/>
                  <a:pt x="257991" y="3744481"/>
                </a:cubicBezTo>
                <a:cubicBezTo>
                  <a:pt x="257991" y="3744481"/>
                  <a:pt x="257991" y="3809213"/>
                  <a:pt x="257991" y="3809213"/>
                </a:cubicBezTo>
                <a:cubicBezTo>
                  <a:pt x="193416" y="3809213"/>
                  <a:pt x="193416" y="3744481"/>
                  <a:pt x="193416" y="3744481"/>
                </a:cubicBezTo>
                <a:cubicBezTo>
                  <a:pt x="193416" y="3744481"/>
                  <a:pt x="193416" y="3679750"/>
                  <a:pt x="193416" y="3679750"/>
                </a:cubicBezTo>
                <a:close/>
                <a:moveTo>
                  <a:pt x="0" y="3679750"/>
                </a:moveTo>
                <a:cubicBezTo>
                  <a:pt x="64575" y="3679750"/>
                  <a:pt x="64265" y="3679750"/>
                  <a:pt x="64265" y="3679750"/>
                </a:cubicBezTo>
                <a:cubicBezTo>
                  <a:pt x="64265" y="3679750"/>
                  <a:pt x="64575" y="3744481"/>
                  <a:pt x="128840" y="3744481"/>
                </a:cubicBezTo>
                <a:cubicBezTo>
                  <a:pt x="128840" y="3808920"/>
                  <a:pt x="128840" y="3809213"/>
                  <a:pt x="128840" y="3809213"/>
                </a:cubicBezTo>
                <a:cubicBezTo>
                  <a:pt x="128840" y="3809213"/>
                  <a:pt x="128840" y="3809213"/>
                  <a:pt x="128840" y="3873945"/>
                </a:cubicBezTo>
                <a:cubicBezTo>
                  <a:pt x="128840" y="3809213"/>
                  <a:pt x="128840" y="3809213"/>
                  <a:pt x="64265" y="3809213"/>
                </a:cubicBezTo>
                <a:cubicBezTo>
                  <a:pt x="64265" y="3744481"/>
                  <a:pt x="64575" y="3744188"/>
                  <a:pt x="0" y="3679750"/>
                </a:cubicBezTo>
                <a:close/>
                <a:moveTo>
                  <a:pt x="193416" y="3615311"/>
                </a:moveTo>
                <a:cubicBezTo>
                  <a:pt x="193416" y="3615311"/>
                  <a:pt x="193416" y="3679750"/>
                  <a:pt x="257991" y="3679750"/>
                </a:cubicBezTo>
                <a:cubicBezTo>
                  <a:pt x="193416" y="3679750"/>
                  <a:pt x="257681" y="3679750"/>
                  <a:pt x="193416" y="3679750"/>
                </a:cubicBezTo>
                <a:cubicBezTo>
                  <a:pt x="193416" y="3615311"/>
                  <a:pt x="193416" y="3615311"/>
                  <a:pt x="193416" y="3615311"/>
                </a:cubicBezTo>
                <a:close/>
                <a:moveTo>
                  <a:pt x="193416" y="3421701"/>
                </a:moveTo>
                <a:cubicBezTo>
                  <a:pt x="193416" y="3421701"/>
                  <a:pt x="197452" y="3421701"/>
                  <a:pt x="202419" y="3421701"/>
                </a:cubicBezTo>
                <a:lnTo>
                  <a:pt x="212043" y="3421701"/>
                </a:lnTo>
                <a:lnTo>
                  <a:pt x="217632" y="3421701"/>
                </a:lnTo>
                <a:lnTo>
                  <a:pt x="220736" y="3421701"/>
                </a:lnTo>
                <a:lnTo>
                  <a:pt x="230671" y="3421701"/>
                </a:lnTo>
                <a:cubicBezTo>
                  <a:pt x="257681" y="3421701"/>
                  <a:pt x="257991" y="3421701"/>
                  <a:pt x="257991" y="3421701"/>
                </a:cubicBezTo>
                <a:cubicBezTo>
                  <a:pt x="257991" y="3421701"/>
                  <a:pt x="257681" y="3486433"/>
                  <a:pt x="193416" y="3421701"/>
                </a:cubicBezTo>
                <a:close/>
                <a:moveTo>
                  <a:pt x="6512496" y="2324191"/>
                </a:moveTo>
                <a:cubicBezTo>
                  <a:pt x="6577071" y="2324191"/>
                  <a:pt x="6576760" y="2324191"/>
                  <a:pt x="6576760" y="2324191"/>
                </a:cubicBezTo>
                <a:cubicBezTo>
                  <a:pt x="6576760" y="2324191"/>
                  <a:pt x="6576760" y="2388630"/>
                  <a:pt x="6576760" y="2388630"/>
                </a:cubicBezTo>
                <a:cubicBezTo>
                  <a:pt x="6576760" y="2388630"/>
                  <a:pt x="6577071" y="2324191"/>
                  <a:pt x="6512496" y="2324191"/>
                </a:cubicBezTo>
                <a:close/>
                <a:moveTo>
                  <a:pt x="193416" y="2259752"/>
                </a:move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128840" y="2259752"/>
                  <a:pt x="193416" y="2259752"/>
                </a:cubicBezTo>
                <a:close/>
                <a:moveTo>
                  <a:pt x="128840" y="1678631"/>
                </a:moveTo>
                <a:cubicBezTo>
                  <a:pt x="128840" y="1678631"/>
                  <a:pt x="144984" y="1678631"/>
                  <a:pt x="161128" y="1678631"/>
                </a:cubicBezTo>
                <a:lnTo>
                  <a:pt x="166406" y="1678631"/>
                </a:lnTo>
                <a:cubicBezTo>
                  <a:pt x="163301" y="1678631"/>
                  <a:pt x="165164" y="1678631"/>
                  <a:pt x="169200" y="1678631"/>
                </a:cubicBezTo>
                <a:lnTo>
                  <a:pt x="175099" y="1678631"/>
                </a:lnTo>
                <a:lnTo>
                  <a:pt x="183481" y="1678631"/>
                </a:lnTo>
                <a:lnTo>
                  <a:pt x="184412" y="1678631"/>
                </a:lnTo>
                <a:cubicBezTo>
                  <a:pt x="189690" y="1678631"/>
                  <a:pt x="193416" y="1678631"/>
                  <a:pt x="193416" y="1678631"/>
                </a:cubicBezTo>
                <a:cubicBezTo>
                  <a:pt x="193416" y="1678631"/>
                  <a:pt x="193416" y="1743070"/>
                  <a:pt x="193416" y="1743070"/>
                </a:cubicBezTo>
                <a:cubicBezTo>
                  <a:pt x="128840" y="1743070"/>
                  <a:pt x="128840" y="1807802"/>
                  <a:pt x="128840" y="1807802"/>
                </a:cubicBezTo>
                <a:cubicBezTo>
                  <a:pt x="128840" y="1743070"/>
                  <a:pt x="128840" y="1743363"/>
                  <a:pt x="128840" y="1678631"/>
                </a:cubicBezTo>
                <a:close/>
                <a:moveTo>
                  <a:pt x="257991" y="1549460"/>
                </a:moveTo>
                <a:cubicBezTo>
                  <a:pt x="257991" y="1549460"/>
                  <a:pt x="257991" y="1549460"/>
                  <a:pt x="266063" y="1549460"/>
                </a:cubicBezTo>
                <a:lnTo>
                  <a:pt x="266994" y="1549460"/>
                </a:lnTo>
                <a:lnTo>
                  <a:pt x="276308" y="1549460"/>
                </a:lnTo>
                <a:lnTo>
                  <a:pt x="282207" y="1549460"/>
                </a:lnTo>
                <a:cubicBezTo>
                  <a:pt x="286243" y="1549460"/>
                  <a:pt x="288106" y="1549460"/>
                  <a:pt x="285001" y="1549460"/>
                </a:cubicBezTo>
                <a:cubicBezTo>
                  <a:pt x="294005" y="1549460"/>
                  <a:pt x="306112" y="1549460"/>
                  <a:pt x="322256" y="1549460"/>
                </a:cubicBezTo>
                <a:cubicBezTo>
                  <a:pt x="322256" y="1549460"/>
                  <a:pt x="322256" y="1549460"/>
                  <a:pt x="322256" y="1550632"/>
                </a:cubicBezTo>
                <a:cubicBezTo>
                  <a:pt x="322256" y="1551511"/>
                  <a:pt x="322256" y="1553561"/>
                  <a:pt x="322256" y="1557662"/>
                </a:cubicBezTo>
                <a:cubicBezTo>
                  <a:pt x="322256" y="1561762"/>
                  <a:pt x="322256" y="1567620"/>
                  <a:pt x="322256" y="1576701"/>
                </a:cubicBezTo>
                <a:lnTo>
                  <a:pt x="322256" y="1586659"/>
                </a:lnTo>
                <a:cubicBezTo>
                  <a:pt x="322256" y="1595739"/>
                  <a:pt x="322256" y="1602183"/>
                  <a:pt x="322256" y="1605991"/>
                </a:cubicBezTo>
                <a:cubicBezTo>
                  <a:pt x="322256" y="1610092"/>
                  <a:pt x="322256" y="1611849"/>
                  <a:pt x="322256" y="1612728"/>
                </a:cubicBezTo>
                <a:lnTo>
                  <a:pt x="322256" y="1614192"/>
                </a:lnTo>
                <a:cubicBezTo>
                  <a:pt x="257681" y="1614192"/>
                  <a:pt x="257991" y="1614192"/>
                  <a:pt x="257991" y="1614192"/>
                </a:cubicBezTo>
                <a:cubicBezTo>
                  <a:pt x="257991" y="1614192"/>
                  <a:pt x="257991" y="1613899"/>
                  <a:pt x="257991" y="1549460"/>
                </a:cubicBezTo>
                <a:close/>
                <a:moveTo>
                  <a:pt x="322256" y="1485022"/>
                </a:moveTo>
                <a:cubicBezTo>
                  <a:pt x="322256" y="1485022"/>
                  <a:pt x="322256" y="1484729"/>
                  <a:pt x="322256" y="1511969"/>
                </a:cubicBezTo>
                <a:lnTo>
                  <a:pt x="322256" y="1521049"/>
                </a:lnTo>
                <a:cubicBezTo>
                  <a:pt x="322256" y="1529250"/>
                  <a:pt x="322256" y="1533351"/>
                  <a:pt x="322256" y="1533351"/>
                </a:cubicBezTo>
                <a:lnTo>
                  <a:pt x="322256" y="1549460"/>
                </a:lnTo>
                <a:cubicBezTo>
                  <a:pt x="257681" y="1484729"/>
                  <a:pt x="322256" y="1485022"/>
                  <a:pt x="322256" y="1485022"/>
                </a:cubicBezTo>
                <a:close/>
                <a:moveTo>
                  <a:pt x="128840" y="1485022"/>
                </a:moveTo>
                <a:cubicBezTo>
                  <a:pt x="193416" y="1485022"/>
                  <a:pt x="193416" y="1485022"/>
                  <a:pt x="193416" y="1485022"/>
                </a:cubicBezTo>
                <a:cubicBezTo>
                  <a:pt x="193416" y="1485022"/>
                  <a:pt x="193416" y="1484729"/>
                  <a:pt x="128840" y="1549460"/>
                </a:cubicBezTo>
                <a:cubicBezTo>
                  <a:pt x="128840" y="1549460"/>
                  <a:pt x="128840" y="1549753"/>
                  <a:pt x="128840" y="1485022"/>
                </a:cubicBezTo>
                <a:close/>
                <a:moveTo>
                  <a:pt x="128840" y="1420290"/>
                </a:moveTo>
                <a:cubicBezTo>
                  <a:pt x="128840" y="1420290"/>
                  <a:pt x="132876" y="1420290"/>
                  <a:pt x="138775" y="1420290"/>
                </a:cubicBezTo>
                <a:cubicBezTo>
                  <a:pt x="144984" y="1420290"/>
                  <a:pt x="153056" y="1420290"/>
                  <a:pt x="161128" y="1420290"/>
                </a:cubicBezTo>
                <a:lnTo>
                  <a:pt x="165164" y="1420290"/>
                </a:lnTo>
                <a:lnTo>
                  <a:pt x="166406" y="1420290"/>
                </a:lnTo>
                <a:lnTo>
                  <a:pt x="177272" y="1420290"/>
                </a:lnTo>
                <a:lnTo>
                  <a:pt x="183481" y="1420290"/>
                </a:lnTo>
                <a:lnTo>
                  <a:pt x="185344" y="1420290"/>
                </a:lnTo>
                <a:cubicBezTo>
                  <a:pt x="193416" y="1420290"/>
                  <a:pt x="193416" y="1420290"/>
                  <a:pt x="193416" y="1420290"/>
                </a:cubicBezTo>
                <a:cubicBezTo>
                  <a:pt x="193416" y="1485022"/>
                  <a:pt x="193416" y="1485022"/>
                  <a:pt x="128840" y="1485022"/>
                </a:cubicBezTo>
                <a:cubicBezTo>
                  <a:pt x="128840" y="1485022"/>
                  <a:pt x="128840" y="1420290"/>
                  <a:pt x="128840" y="1420290"/>
                </a:cubicBezTo>
                <a:close/>
                <a:moveTo>
                  <a:pt x="257991" y="1226681"/>
                </a:moveTo>
                <a:cubicBezTo>
                  <a:pt x="257991" y="1226681"/>
                  <a:pt x="257681" y="1291119"/>
                  <a:pt x="193416" y="1291119"/>
                </a:cubicBezTo>
                <a:cubicBezTo>
                  <a:pt x="193416" y="1291119"/>
                  <a:pt x="257991" y="1226681"/>
                  <a:pt x="257991" y="1226681"/>
                </a:cubicBezTo>
                <a:close/>
                <a:moveTo>
                  <a:pt x="374724" y="1120649"/>
                </a:moveTo>
                <a:lnTo>
                  <a:pt x="377828" y="1124750"/>
                </a:lnTo>
                <a:lnTo>
                  <a:pt x="378760" y="1128265"/>
                </a:lnTo>
                <a:lnTo>
                  <a:pt x="376586" y="1135002"/>
                </a:lnTo>
                <a:cubicBezTo>
                  <a:pt x="358580" y="1162242"/>
                  <a:pt x="322256" y="1161949"/>
                  <a:pt x="322256" y="1161949"/>
                </a:cubicBezTo>
                <a:close/>
                <a:moveTo>
                  <a:pt x="386832" y="1110691"/>
                </a:moveTo>
                <a:lnTo>
                  <a:pt x="386832" y="1130022"/>
                </a:lnTo>
                <a:cubicBezTo>
                  <a:pt x="386832" y="1146132"/>
                  <a:pt x="386832" y="1161949"/>
                  <a:pt x="386832" y="1161949"/>
                </a:cubicBezTo>
                <a:lnTo>
                  <a:pt x="378760" y="1128265"/>
                </a:lnTo>
                <a:lnTo>
                  <a:pt x="382175" y="1114791"/>
                </a:lnTo>
                <a:close/>
                <a:moveTo>
                  <a:pt x="386832" y="1097217"/>
                </a:moveTo>
                <a:lnTo>
                  <a:pt x="382175" y="1114791"/>
                </a:lnTo>
                <a:lnTo>
                  <a:pt x="374724" y="1120649"/>
                </a:lnTo>
                <a:lnTo>
                  <a:pt x="362616" y="1105711"/>
                </a:lnTo>
                <a:cubicBezTo>
                  <a:pt x="354544" y="1097510"/>
                  <a:pt x="354854" y="1097217"/>
                  <a:pt x="386832" y="1097217"/>
                </a:cubicBezTo>
                <a:close/>
                <a:moveTo>
                  <a:pt x="579937" y="776780"/>
                </a:moveTo>
                <a:lnTo>
                  <a:pt x="570313" y="811929"/>
                </a:lnTo>
                <a:cubicBezTo>
                  <a:pt x="552306" y="839169"/>
                  <a:pt x="515982" y="839462"/>
                  <a:pt x="515982" y="839462"/>
                </a:cubicBezTo>
                <a:close/>
                <a:moveTo>
                  <a:pt x="5125986" y="523419"/>
                </a:moveTo>
                <a:cubicBezTo>
                  <a:pt x="5130954" y="524883"/>
                  <a:pt x="5136542" y="524590"/>
                  <a:pt x="5141199" y="526641"/>
                </a:cubicBezTo>
                <a:lnTo>
                  <a:pt x="5157964" y="535721"/>
                </a:lnTo>
                <a:lnTo>
                  <a:pt x="5157032" y="543629"/>
                </a:lnTo>
                <a:cubicBezTo>
                  <a:pt x="5154859" y="550366"/>
                  <a:pt x="5147718" y="533377"/>
                  <a:pt x="5125986" y="523419"/>
                </a:cubicBezTo>
                <a:close/>
                <a:moveTo>
                  <a:pt x="5158274" y="516389"/>
                </a:moveTo>
                <a:cubicBezTo>
                  <a:pt x="5158274" y="516389"/>
                  <a:pt x="5174418" y="516389"/>
                  <a:pt x="5190562" y="516389"/>
                </a:cubicBezTo>
                <a:lnTo>
                  <a:pt x="5195529" y="516389"/>
                </a:lnTo>
                <a:cubicBezTo>
                  <a:pt x="5192424" y="516389"/>
                  <a:pt x="5194288" y="516389"/>
                  <a:pt x="5198323" y="516389"/>
                </a:cubicBezTo>
                <a:lnTo>
                  <a:pt x="5204222" y="516389"/>
                </a:lnTo>
                <a:lnTo>
                  <a:pt x="5212604" y="516389"/>
                </a:lnTo>
                <a:lnTo>
                  <a:pt x="5213846" y="516389"/>
                </a:lnTo>
                <a:cubicBezTo>
                  <a:pt x="5218814" y="516389"/>
                  <a:pt x="5222539" y="516389"/>
                  <a:pt x="5222539" y="516389"/>
                </a:cubicBezTo>
                <a:cubicBezTo>
                  <a:pt x="5222539" y="516389"/>
                  <a:pt x="5222539" y="516389"/>
                  <a:pt x="5222539" y="581121"/>
                </a:cubicBezTo>
                <a:cubicBezTo>
                  <a:pt x="5222539" y="581121"/>
                  <a:pt x="5206706" y="565011"/>
                  <a:pt x="5182490" y="548901"/>
                </a:cubicBezTo>
                <a:lnTo>
                  <a:pt x="5158274" y="535721"/>
                </a:lnTo>
                <a:lnTo>
                  <a:pt x="5157964" y="535721"/>
                </a:lnTo>
                <a:lnTo>
                  <a:pt x="5158274" y="534842"/>
                </a:lnTo>
                <a:cubicBezTo>
                  <a:pt x="5158274" y="530448"/>
                  <a:pt x="5158274" y="524297"/>
                  <a:pt x="5158274" y="516389"/>
                </a:cubicBezTo>
                <a:close/>
                <a:moveTo>
                  <a:pt x="5286183" y="424710"/>
                </a:moveTo>
                <a:cubicBezTo>
                  <a:pt x="5287114" y="427640"/>
                  <a:pt x="5287425" y="435841"/>
                  <a:pt x="5287425" y="451950"/>
                </a:cubicBezTo>
                <a:cubicBezTo>
                  <a:pt x="5222850" y="451950"/>
                  <a:pt x="5222539" y="451950"/>
                  <a:pt x="5222539" y="451950"/>
                </a:cubicBezTo>
                <a:cubicBezTo>
                  <a:pt x="5270970" y="451950"/>
                  <a:pt x="5283078" y="415630"/>
                  <a:pt x="5286183" y="424710"/>
                </a:cubicBezTo>
                <a:close/>
                <a:moveTo>
                  <a:pt x="1096230" y="387219"/>
                </a:moveTo>
                <a:cubicBezTo>
                  <a:pt x="1096230" y="451950"/>
                  <a:pt x="1031344" y="451950"/>
                  <a:pt x="1031344" y="451950"/>
                </a:cubicBezTo>
                <a:cubicBezTo>
                  <a:pt x="1031344" y="451950"/>
                  <a:pt x="1096230" y="387219"/>
                  <a:pt x="1096230" y="387219"/>
                </a:cubicBezTo>
                <a:close/>
                <a:moveTo>
                  <a:pt x="4964858" y="258341"/>
                </a:moveTo>
                <a:cubicBezTo>
                  <a:pt x="4964858" y="258341"/>
                  <a:pt x="5029434" y="258341"/>
                  <a:pt x="5029434" y="258341"/>
                </a:cubicBezTo>
                <a:cubicBezTo>
                  <a:pt x="5093699" y="258341"/>
                  <a:pt x="5093699" y="258341"/>
                  <a:pt x="5093699" y="258341"/>
                </a:cubicBezTo>
                <a:cubicBezTo>
                  <a:pt x="5093699" y="322780"/>
                  <a:pt x="5093699" y="322780"/>
                  <a:pt x="5093699" y="322780"/>
                </a:cubicBezTo>
                <a:cubicBezTo>
                  <a:pt x="5093699" y="322780"/>
                  <a:pt x="5093699" y="322780"/>
                  <a:pt x="5158274" y="322780"/>
                </a:cubicBezTo>
                <a:cubicBezTo>
                  <a:pt x="5158274" y="322780"/>
                  <a:pt x="5157964" y="387219"/>
                  <a:pt x="5222539" y="387219"/>
                </a:cubicBezTo>
                <a:cubicBezTo>
                  <a:pt x="5222539" y="451950"/>
                  <a:pt x="5222539" y="451950"/>
                  <a:pt x="5222539" y="451950"/>
                </a:cubicBezTo>
                <a:cubicBezTo>
                  <a:pt x="5222539" y="451950"/>
                  <a:pt x="5206395" y="451950"/>
                  <a:pt x="5190562" y="451950"/>
                </a:cubicBezTo>
                <a:lnTo>
                  <a:pt x="5185284" y="451950"/>
                </a:lnTo>
                <a:lnTo>
                  <a:pt x="5182490" y="451950"/>
                </a:lnTo>
                <a:lnTo>
                  <a:pt x="5176902" y="451950"/>
                </a:lnTo>
                <a:lnTo>
                  <a:pt x="5168208" y="451950"/>
                </a:lnTo>
                <a:lnTo>
                  <a:pt x="5167278" y="451950"/>
                </a:lnTo>
                <a:cubicBezTo>
                  <a:pt x="5162310" y="451950"/>
                  <a:pt x="5158274" y="451950"/>
                  <a:pt x="5158274" y="451950"/>
                </a:cubicBezTo>
                <a:cubicBezTo>
                  <a:pt x="5158274" y="451950"/>
                  <a:pt x="5157964" y="451950"/>
                  <a:pt x="5093699" y="451950"/>
                </a:cubicBezTo>
                <a:cubicBezTo>
                  <a:pt x="5093699" y="387511"/>
                  <a:pt x="5093699" y="387219"/>
                  <a:pt x="5029434" y="387219"/>
                </a:cubicBezTo>
                <a:cubicBezTo>
                  <a:pt x="4964858" y="387219"/>
                  <a:pt x="4964858" y="387219"/>
                  <a:pt x="4900283" y="322780"/>
                </a:cubicBezTo>
                <a:cubicBezTo>
                  <a:pt x="4900283" y="322780"/>
                  <a:pt x="4964858" y="322780"/>
                  <a:pt x="4964858" y="322780"/>
                </a:cubicBezTo>
                <a:cubicBezTo>
                  <a:pt x="4964858" y="322780"/>
                  <a:pt x="4964858" y="322780"/>
                  <a:pt x="4964858" y="258341"/>
                </a:cubicBezTo>
                <a:close/>
                <a:moveTo>
                  <a:pt x="4900283" y="193609"/>
                </a:moveTo>
                <a:cubicBezTo>
                  <a:pt x="4900283" y="258341"/>
                  <a:pt x="4964858" y="258341"/>
                  <a:pt x="4964858" y="258341"/>
                </a:cubicBezTo>
                <a:cubicBezTo>
                  <a:pt x="4964858" y="258341"/>
                  <a:pt x="4900283" y="258341"/>
                  <a:pt x="4900283" y="258341"/>
                </a:cubicBezTo>
                <a:cubicBezTo>
                  <a:pt x="4900283" y="193902"/>
                  <a:pt x="4900283" y="258341"/>
                  <a:pt x="4900283" y="193609"/>
                </a:cubicBezTo>
                <a:close/>
                <a:moveTo>
                  <a:pt x="3343021" y="37199"/>
                </a:moveTo>
                <a:cubicBezTo>
                  <a:pt x="3348920" y="40421"/>
                  <a:pt x="3352956" y="48622"/>
                  <a:pt x="3352956" y="64732"/>
                </a:cubicBezTo>
                <a:cubicBezTo>
                  <a:pt x="3352956" y="64732"/>
                  <a:pt x="3352956" y="64732"/>
                  <a:pt x="3344884" y="64732"/>
                </a:cubicBezTo>
                <a:lnTo>
                  <a:pt x="3343021" y="64732"/>
                </a:lnTo>
                <a:lnTo>
                  <a:pt x="3325325" y="64732"/>
                </a:lnTo>
                <a:lnTo>
                  <a:pt x="3320668" y="64732"/>
                </a:lnTo>
                <a:lnTo>
                  <a:pt x="3315701" y="64732"/>
                </a:lnTo>
                <a:lnTo>
                  <a:pt x="3298626" y="64732"/>
                </a:lnTo>
                <a:lnTo>
                  <a:pt x="3296452" y="64732"/>
                </a:lnTo>
                <a:cubicBezTo>
                  <a:pt x="3288380" y="64732"/>
                  <a:pt x="3288691" y="64732"/>
                  <a:pt x="3288691" y="64732"/>
                </a:cubicBezTo>
                <a:cubicBezTo>
                  <a:pt x="3288691" y="64732"/>
                  <a:pt x="3324704" y="28119"/>
                  <a:pt x="3343021" y="37199"/>
                </a:cubicBezTo>
                <a:close/>
                <a:moveTo>
                  <a:pt x="3278135" y="37199"/>
                </a:moveTo>
                <a:cubicBezTo>
                  <a:pt x="3284344" y="40421"/>
                  <a:pt x="3288691" y="48622"/>
                  <a:pt x="3288691" y="64732"/>
                </a:cubicBezTo>
                <a:cubicBezTo>
                  <a:pt x="3288691" y="64732"/>
                  <a:pt x="3223805" y="64732"/>
                  <a:pt x="3223805" y="64732"/>
                </a:cubicBezTo>
                <a:cubicBezTo>
                  <a:pt x="3223805" y="64732"/>
                  <a:pt x="3260129" y="28119"/>
                  <a:pt x="3278135" y="37199"/>
                </a:cubicBezTo>
                <a:close/>
                <a:moveTo>
                  <a:pt x="3868938" y="0"/>
                </a:moveTo>
                <a:cubicBezTo>
                  <a:pt x="3868938" y="64439"/>
                  <a:pt x="3868938" y="64732"/>
                  <a:pt x="3868938" y="64732"/>
                </a:cubicBezTo>
                <a:lnTo>
                  <a:pt x="3848138" y="46864"/>
                </a:lnTo>
                <a:lnTo>
                  <a:pt x="3860556" y="32220"/>
                </a:lnTo>
                <a:cubicBezTo>
                  <a:pt x="3868628" y="16110"/>
                  <a:pt x="3868938" y="0"/>
                  <a:pt x="3868938" y="0"/>
                </a:cubicBezTo>
                <a:close/>
                <a:moveTo>
                  <a:pt x="2836973" y="0"/>
                </a:moveTo>
                <a:cubicBezTo>
                  <a:pt x="2836973" y="64439"/>
                  <a:pt x="2901549" y="0"/>
                  <a:pt x="2901549" y="0"/>
                </a:cubicBezTo>
                <a:lnTo>
                  <a:pt x="2965814" y="0"/>
                </a:lnTo>
                <a:cubicBezTo>
                  <a:pt x="2901549" y="64439"/>
                  <a:pt x="2901549" y="64732"/>
                  <a:pt x="2901549" y="64732"/>
                </a:cubicBezTo>
                <a:cubicBezTo>
                  <a:pt x="2901549" y="64732"/>
                  <a:pt x="2965814" y="64732"/>
                  <a:pt x="2965814" y="64732"/>
                </a:cubicBezTo>
                <a:lnTo>
                  <a:pt x="2965814" y="55652"/>
                </a:lnTo>
                <a:lnTo>
                  <a:pt x="2965814" y="45986"/>
                </a:lnTo>
                <a:lnTo>
                  <a:pt x="2965814" y="40421"/>
                </a:lnTo>
                <a:cubicBezTo>
                  <a:pt x="2965814" y="36320"/>
                  <a:pt x="2965814" y="34270"/>
                  <a:pt x="2965814" y="37199"/>
                </a:cubicBezTo>
                <a:lnTo>
                  <a:pt x="2965814" y="36613"/>
                </a:lnTo>
                <a:cubicBezTo>
                  <a:pt x="2965814" y="24311"/>
                  <a:pt x="2965814" y="48329"/>
                  <a:pt x="2965814" y="0"/>
                </a:cubicBezTo>
                <a:lnTo>
                  <a:pt x="3094965" y="0"/>
                </a:lnTo>
                <a:cubicBezTo>
                  <a:pt x="3159230" y="64439"/>
                  <a:pt x="3159540" y="0"/>
                  <a:pt x="3223805" y="0"/>
                </a:cubicBezTo>
                <a:cubicBezTo>
                  <a:pt x="3223805" y="64439"/>
                  <a:pt x="3223805" y="0"/>
                  <a:pt x="3223805" y="64732"/>
                </a:cubicBezTo>
                <a:cubicBezTo>
                  <a:pt x="3223805" y="64732"/>
                  <a:pt x="3159540" y="129171"/>
                  <a:pt x="3159540" y="64732"/>
                </a:cubicBezTo>
                <a:cubicBezTo>
                  <a:pt x="3094965" y="129171"/>
                  <a:pt x="2966124" y="128878"/>
                  <a:pt x="2901549" y="128878"/>
                </a:cubicBezTo>
                <a:cubicBezTo>
                  <a:pt x="2917693" y="128878"/>
                  <a:pt x="2929800" y="128878"/>
                  <a:pt x="2938804" y="128878"/>
                </a:cubicBezTo>
                <a:cubicBezTo>
                  <a:pt x="2948117" y="128878"/>
                  <a:pt x="2954016" y="128878"/>
                  <a:pt x="2958052" y="128878"/>
                </a:cubicBezTo>
                <a:cubicBezTo>
                  <a:pt x="2962088" y="128878"/>
                  <a:pt x="2963951" y="128878"/>
                  <a:pt x="2965193" y="128878"/>
                </a:cubicBezTo>
                <a:cubicBezTo>
                  <a:pt x="2966124" y="128878"/>
                  <a:pt x="2965814" y="128878"/>
                  <a:pt x="2965814" y="128878"/>
                </a:cubicBezTo>
                <a:cubicBezTo>
                  <a:pt x="3030389" y="128878"/>
                  <a:pt x="3094965" y="128878"/>
                  <a:pt x="3159540" y="128878"/>
                </a:cubicBezTo>
                <a:cubicBezTo>
                  <a:pt x="3159540" y="64439"/>
                  <a:pt x="3223805" y="129171"/>
                  <a:pt x="3223805" y="64732"/>
                </a:cubicBezTo>
                <a:cubicBezTo>
                  <a:pt x="3288380" y="129171"/>
                  <a:pt x="3288380" y="64732"/>
                  <a:pt x="3352956" y="64732"/>
                </a:cubicBezTo>
                <a:cubicBezTo>
                  <a:pt x="3352956" y="64732"/>
                  <a:pt x="3417221" y="64732"/>
                  <a:pt x="3417221" y="64732"/>
                </a:cubicBezTo>
                <a:cubicBezTo>
                  <a:pt x="3417221" y="64732"/>
                  <a:pt x="3481796" y="64732"/>
                  <a:pt x="3481796" y="64732"/>
                </a:cubicBezTo>
                <a:cubicBezTo>
                  <a:pt x="3481796" y="0"/>
                  <a:pt x="3417221" y="64732"/>
                  <a:pt x="3417221" y="64732"/>
                </a:cubicBezTo>
                <a:cubicBezTo>
                  <a:pt x="3417221" y="64732"/>
                  <a:pt x="3417221" y="64439"/>
                  <a:pt x="3417221" y="0"/>
                </a:cubicBezTo>
                <a:cubicBezTo>
                  <a:pt x="3417221" y="64439"/>
                  <a:pt x="3481796" y="0"/>
                  <a:pt x="3481796" y="0"/>
                </a:cubicBezTo>
                <a:cubicBezTo>
                  <a:pt x="3481796" y="0"/>
                  <a:pt x="3546061" y="64732"/>
                  <a:pt x="3546061" y="64732"/>
                </a:cubicBezTo>
                <a:cubicBezTo>
                  <a:pt x="3610637" y="0"/>
                  <a:pt x="3610947" y="0"/>
                  <a:pt x="3610947" y="64732"/>
                </a:cubicBezTo>
                <a:cubicBezTo>
                  <a:pt x="3675212" y="64732"/>
                  <a:pt x="3675212" y="0"/>
                  <a:pt x="3739788" y="64732"/>
                </a:cubicBezTo>
                <a:cubicBezTo>
                  <a:pt x="3804363" y="64732"/>
                  <a:pt x="3804053" y="0"/>
                  <a:pt x="3804053" y="0"/>
                </a:cubicBezTo>
                <a:cubicBezTo>
                  <a:pt x="3804053" y="56530"/>
                  <a:pt x="3804053" y="14352"/>
                  <a:pt x="3847517" y="45986"/>
                </a:cubicBezTo>
                <a:lnTo>
                  <a:pt x="3848138" y="46864"/>
                </a:lnTo>
                <a:lnTo>
                  <a:pt x="3841308" y="54480"/>
                </a:lnTo>
                <a:cubicBezTo>
                  <a:pt x="3832304" y="60338"/>
                  <a:pt x="3820196" y="64732"/>
                  <a:pt x="3804053" y="64732"/>
                </a:cubicBezTo>
                <a:cubicBezTo>
                  <a:pt x="3804053" y="64732"/>
                  <a:pt x="3868938" y="64732"/>
                  <a:pt x="3868938" y="64732"/>
                </a:cubicBezTo>
                <a:cubicBezTo>
                  <a:pt x="3868938" y="0"/>
                  <a:pt x="3933203" y="64732"/>
                  <a:pt x="3933203" y="64732"/>
                </a:cubicBezTo>
                <a:cubicBezTo>
                  <a:pt x="3933203" y="64732"/>
                  <a:pt x="3997468" y="64732"/>
                  <a:pt x="4062044" y="64732"/>
                </a:cubicBezTo>
                <a:cubicBezTo>
                  <a:pt x="4062044" y="64732"/>
                  <a:pt x="4191195" y="0"/>
                  <a:pt x="4191195" y="64732"/>
                </a:cubicBezTo>
                <a:cubicBezTo>
                  <a:pt x="4255460" y="64732"/>
                  <a:pt x="4255460" y="64732"/>
                  <a:pt x="4255460" y="64732"/>
                </a:cubicBezTo>
                <a:cubicBezTo>
                  <a:pt x="4319725" y="64732"/>
                  <a:pt x="4320035" y="64732"/>
                  <a:pt x="4384300" y="64732"/>
                </a:cubicBezTo>
                <a:cubicBezTo>
                  <a:pt x="4384300" y="129171"/>
                  <a:pt x="4384300" y="64439"/>
                  <a:pt x="4384300" y="128878"/>
                </a:cubicBezTo>
                <a:cubicBezTo>
                  <a:pt x="4448876" y="64439"/>
                  <a:pt x="4448876" y="128878"/>
                  <a:pt x="4513451" y="128878"/>
                </a:cubicBezTo>
                <a:cubicBezTo>
                  <a:pt x="4513451" y="128878"/>
                  <a:pt x="4577716" y="129171"/>
                  <a:pt x="4642292" y="193609"/>
                </a:cubicBezTo>
                <a:cubicBezTo>
                  <a:pt x="4642292" y="193609"/>
                  <a:pt x="4642292" y="193902"/>
                  <a:pt x="4642292" y="258341"/>
                </a:cubicBezTo>
                <a:cubicBezTo>
                  <a:pt x="4706867" y="258341"/>
                  <a:pt x="4706867" y="258341"/>
                  <a:pt x="4771443" y="258341"/>
                </a:cubicBezTo>
                <a:cubicBezTo>
                  <a:pt x="4771443" y="258341"/>
                  <a:pt x="4836018" y="322780"/>
                  <a:pt x="4836018" y="322780"/>
                </a:cubicBezTo>
                <a:cubicBezTo>
                  <a:pt x="4900593" y="322780"/>
                  <a:pt x="4900283" y="322780"/>
                  <a:pt x="4900283" y="322780"/>
                </a:cubicBezTo>
                <a:cubicBezTo>
                  <a:pt x="4900283" y="354999"/>
                  <a:pt x="4884450" y="354999"/>
                  <a:pt x="4860234" y="346798"/>
                </a:cubicBezTo>
                <a:lnTo>
                  <a:pt x="4836018" y="338011"/>
                </a:lnTo>
                <a:lnTo>
                  <a:pt x="4818632" y="331860"/>
                </a:lnTo>
                <a:cubicBezTo>
                  <a:pt x="4803420" y="326881"/>
                  <a:pt x="4787586" y="322780"/>
                  <a:pt x="4771443" y="322780"/>
                </a:cubicBezTo>
                <a:cubicBezTo>
                  <a:pt x="4771443" y="322780"/>
                  <a:pt x="4771443" y="387219"/>
                  <a:pt x="4836018" y="387219"/>
                </a:cubicBezTo>
                <a:cubicBezTo>
                  <a:pt x="4900593" y="387219"/>
                  <a:pt x="4900593" y="387511"/>
                  <a:pt x="4964858" y="451950"/>
                </a:cubicBezTo>
                <a:cubicBezTo>
                  <a:pt x="4964858" y="451950"/>
                  <a:pt x="5029434" y="451950"/>
                  <a:pt x="5029434" y="451950"/>
                </a:cubicBezTo>
                <a:cubicBezTo>
                  <a:pt x="5029434" y="451950"/>
                  <a:pt x="5029123" y="451950"/>
                  <a:pt x="5037195" y="451950"/>
                </a:cubicBezTo>
                <a:lnTo>
                  <a:pt x="5039369" y="451950"/>
                </a:lnTo>
                <a:lnTo>
                  <a:pt x="5056754" y="451950"/>
                </a:lnTo>
                <a:lnTo>
                  <a:pt x="5061411" y="451950"/>
                </a:lnTo>
                <a:cubicBezTo>
                  <a:pt x="5069483" y="451950"/>
                  <a:pt x="5077555" y="451950"/>
                  <a:pt x="5083764" y="451950"/>
                </a:cubicBezTo>
                <a:lnTo>
                  <a:pt x="5093699" y="451950"/>
                </a:lnTo>
                <a:cubicBezTo>
                  <a:pt x="5157964" y="451950"/>
                  <a:pt x="5158274" y="516389"/>
                  <a:pt x="5158274" y="516389"/>
                </a:cubicBezTo>
                <a:cubicBezTo>
                  <a:pt x="5158274" y="516389"/>
                  <a:pt x="5093699" y="516389"/>
                  <a:pt x="5093699" y="516389"/>
                </a:cubicBezTo>
                <a:cubicBezTo>
                  <a:pt x="5029123" y="516389"/>
                  <a:pt x="5029434" y="516389"/>
                  <a:pt x="5029434" y="516389"/>
                </a:cubicBezTo>
                <a:cubicBezTo>
                  <a:pt x="5029434" y="580828"/>
                  <a:pt x="5029434" y="516389"/>
                  <a:pt x="5029434" y="581121"/>
                </a:cubicBezTo>
                <a:cubicBezTo>
                  <a:pt x="5093699" y="516389"/>
                  <a:pt x="5093699" y="581121"/>
                  <a:pt x="5093699" y="581121"/>
                </a:cubicBezTo>
                <a:cubicBezTo>
                  <a:pt x="5157964" y="581121"/>
                  <a:pt x="5158274" y="581121"/>
                  <a:pt x="5158274" y="581121"/>
                </a:cubicBezTo>
                <a:cubicBezTo>
                  <a:pt x="5158274" y="581121"/>
                  <a:pt x="5222539" y="581121"/>
                  <a:pt x="5222539" y="581121"/>
                </a:cubicBezTo>
                <a:cubicBezTo>
                  <a:pt x="5222539" y="581121"/>
                  <a:pt x="5287425" y="645560"/>
                  <a:pt x="5287425" y="581121"/>
                </a:cubicBezTo>
                <a:cubicBezTo>
                  <a:pt x="5287425" y="581121"/>
                  <a:pt x="5287425" y="585221"/>
                  <a:pt x="5287425" y="590201"/>
                </a:cubicBezTo>
                <a:lnTo>
                  <a:pt x="5287425" y="591079"/>
                </a:lnTo>
                <a:lnTo>
                  <a:pt x="5287425" y="599574"/>
                </a:lnTo>
                <a:lnTo>
                  <a:pt x="5287425" y="605139"/>
                </a:lnTo>
                <a:lnTo>
                  <a:pt x="5287425" y="608361"/>
                </a:lnTo>
                <a:lnTo>
                  <a:pt x="5287425" y="609240"/>
                </a:lnTo>
                <a:lnTo>
                  <a:pt x="5287425" y="613047"/>
                </a:lnTo>
                <a:cubicBezTo>
                  <a:pt x="5287425" y="613047"/>
                  <a:pt x="5287425" y="613633"/>
                  <a:pt x="5287425" y="617441"/>
                </a:cubicBezTo>
                <a:lnTo>
                  <a:pt x="5287425" y="618320"/>
                </a:lnTo>
                <a:lnTo>
                  <a:pt x="5287425" y="627107"/>
                </a:lnTo>
                <a:lnTo>
                  <a:pt x="5287425" y="635308"/>
                </a:lnTo>
                <a:lnTo>
                  <a:pt x="5287425" y="637358"/>
                </a:lnTo>
                <a:cubicBezTo>
                  <a:pt x="5287425" y="641459"/>
                  <a:pt x="5287425" y="643509"/>
                  <a:pt x="5287425" y="644388"/>
                </a:cubicBezTo>
                <a:lnTo>
                  <a:pt x="5287425" y="645560"/>
                </a:lnTo>
                <a:cubicBezTo>
                  <a:pt x="5287425" y="645560"/>
                  <a:pt x="5351690" y="645560"/>
                  <a:pt x="5351690" y="645560"/>
                </a:cubicBezTo>
                <a:cubicBezTo>
                  <a:pt x="5415955" y="645560"/>
                  <a:pt x="5416266" y="645560"/>
                  <a:pt x="5416266" y="645560"/>
                </a:cubicBezTo>
                <a:cubicBezTo>
                  <a:pt x="5416266" y="710291"/>
                  <a:pt x="5351690" y="709998"/>
                  <a:pt x="5351690" y="709998"/>
                </a:cubicBezTo>
                <a:cubicBezTo>
                  <a:pt x="5415955" y="709998"/>
                  <a:pt x="5416266" y="709998"/>
                  <a:pt x="5416266" y="709998"/>
                </a:cubicBezTo>
                <a:cubicBezTo>
                  <a:pt x="5416266" y="709998"/>
                  <a:pt x="5480530" y="709998"/>
                  <a:pt x="5480530" y="709998"/>
                </a:cubicBezTo>
                <a:cubicBezTo>
                  <a:pt x="5480530" y="709998"/>
                  <a:pt x="5480841" y="709998"/>
                  <a:pt x="5545106" y="774730"/>
                </a:cubicBezTo>
                <a:cubicBezTo>
                  <a:pt x="5545106" y="839169"/>
                  <a:pt x="5609681" y="839462"/>
                  <a:pt x="5609681" y="839462"/>
                </a:cubicBezTo>
                <a:cubicBezTo>
                  <a:pt x="5609681" y="839462"/>
                  <a:pt x="5609681" y="839169"/>
                  <a:pt x="5609681" y="903608"/>
                </a:cubicBezTo>
                <a:cubicBezTo>
                  <a:pt x="5609681" y="903608"/>
                  <a:pt x="5609371" y="903608"/>
                  <a:pt x="5617442" y="903608"/>
                </a:cubicBezTo>
                <a:lnTo>
                  <a:pt x="5619926" y="903608"/>
                </a:lnTo>
                <a:lnTo>
                  <a:pt x="5637002" y="903608"/>
                </a:lnTo>
                <a:lnTo>
                  <a:pt x="5641658" y="903608"/>
                </a:lnTo>
                <a:lnTo>
                  <a:pt x="5646936" y="903608"/>
                </a:lnTo>
                <a:cubicBezTo>
                  <a:pt x="5643832" y="903608"/>
                  <a:pt x="5646005" y="903608"/>
                  <a:pt x="5650041" y="903608"/>
                </a:cubicBezTo>
                <a:lnTo>
                  <a:pt x="5655629" y="903608"/>
                </a:lnTo>
                <a:lnTo>
                  <a:pt x="5664012" y="903608"/>
                </a:lnTo>
                <a:lnTo>
                  <a:pt x="5665254" y="903608"/>
                </a:lnTo>
                <a:lnTo>
                  <a:pt x="5665874" y="903608"/>
                </a:lnTo>
                <a:cubicBezTo>
                  <a:pt x="5669910" y="903608"/>
                  <a:pt x="5672084" y="903608"/>
                  <a:pt x="5673015" y="903608"/>
                </a:cubicBezTo>
                <a:lnTo>
                  <a:pt x="5674256" y="903608"/>
                </a:lnTo>
                <a:cubicBezTo>
                  <a:pt x="5674256" y="903608"/>
                  <a:pt x="5738522" y="968339"/>
                  <a:pt x="5738522" y="968339"/>
                </a:cubicBezTo>
                <a:cubicBezTo>
                  <a:pt x="5738522" y="968339"/>
                  <a:pt x="5738832" y="968339"/>
                  <a:pt x="5674256" y="968339"/>
                </a:cubicBezTo>
                <a:cubicBezTo>
                  <a:pt x="5609681" y="968339"/>
                  <a:pt x="5609681" y="968339"/>
                  <a:pt x="5609681" y="968339"/>
                </a:cubicBezTo>
                <a:cubicBezTo>
                  <a:pt x="5609681" y="968339"/>
                  <a:pt x="5545106" y="968339"/>
                  <a:pt x="5545106" y="968339"/>
                </a:cubicBezTo>
                <a:cubicBezTo>
                  <a:pt x="5545106" y="968339"/>
                  <a:pt x="5545106" y="968339"/>
                  <a:pt x="5544174" y="968339"/>
                </a:cubicBezTo>
                <a:cubicBezTo>
                  <a:pt x="5542932" y="968339"/>
                  <a:pt x="5541070" y="968339"/>
                  <a:pt x="5537034" y="968339"/>
                </a:cubicBezTo>
                <a:lnTo>
                  <a:pt x="5526478" y="968339"/>
                </a:lnTo>
                <a:lnTo>
                  <a:pt x="5517786" y="968339"/>
                </a:lnTo>
                <a:lnTo>
                  <a:pt x="5517164" y="968339"/>
                </a:lnTo>
                <a:cubicBezTo>
                  <a:pt x="5505056" y="968339"/>
                  <a:pt x="5528962" y="968339"/>
                  <a:pt x="5480530" y="968339"/>
                </a:cubicBezTo>
                <a:cubicBezTo>
                  <a:pt x="5480530" y="968339"/>
                  <a:pt x="5545106" y="968339"/>
                  <a:pt x="5545106" y="1033071"/>
                </a:cubicBezTo>
                <a:lnTo>
                  <a:pt x="5544174" y="1033071"/>
                </a:lnTo>
                <a:cubicBezTo>
                  <a:pt x="5542932" y="1033071"/>
                  <a:pt x="5541070" y="1033071"/>
                  <a:pt x="5537034" y="1033071"/>
                </a:cubicBezTo>
                <a:lnTo>
                  <a:pt x="5534860" y="1033071"/>
                </a:lnTo>
                <a:lnTo>
                  <a:pt x="5526478" y="1033071"/>
                </a:lnTo>
                <a:lnTo>
                  <a:pt x="5517786" y="1033071"/>
                </a:lnTo>
                <a:lnTo>
                  <a:pt x="5517164" y="1033071"/>
                </a:lnTo>
                <a:cubicBezTo>
                  <a:pt x="5513128" y="1033071"/>
                  <a:pt x="5512818" y="1033071"/>
                  <a:pt x="5512818" y="1033071"/>
                </a:cubicBezTo>
                <a:lnTo>
                  <a:pt x="5508782" y="1033071"/>
                </a:lnTo>
                <a:cubicBezTo>
                  <a:pt x="5506609" y="1033071"/>
                  <a:pt x="5503814" y="1033071"/>
                  <a:pt x="5499158" y="1033071"/>
                </a:cubicBezTo>
                <a:lnTo>
                  <a:pt x="5490776" y="1033071"/>
                </a:lnTo>
                <a:cubicBezTo>
                  <a:pt x="5484876" y="1033071"/>
                  <a:pt x="5480530" y="1033071"/>
                  <a:pt x="5480530" y="1033071"/>
                </a:cubicBezTo>
                <a:lnTo>
                  <a:pt x="5464697" y="1033071"/>
                </a:lnTo>
                <a:lnTo>
                  <a:pt x="5461903" y="1033071"/>
                </a:lnTo>
                <a:cubicBezTo>
                  <a:pt x="5457246" y="1033071"/>
                  <a:pt x="5454452" y="1033071"/>
                  <a:pt x="5452278" y="1033071"/>
                </a:cubicBezTo>
                <a:lnTo>
                  <a:pt x="5448553" y="1033071"/>
                </a:lnTo>
                <a:cubicBezTo>
                  <a:pt x="5448553" y="1033071"/>
                  <a:pt x="5448553" y="1033071"/>
                  <a:pt x="5416266" y="1033071"/>
                </a:cubicBezTo>
                <a:cubicBezTo>
                  <a:pt x="5480841" y="1033071"/>
                  <a:pt x="5480530" y="1097217"/>
                  <a:pt x="5480530" y="1097217"/>
                </a:cubicBezTo>
                <a:cubicBezTo>
                  <a:pt x="5480530" y="1097217"/>
                  <a:pt x="5545106" y="1097217"/>
                  <a:pt x="5545106" y="1097217"/>
                </a:cubicBezTo>
                <a:cubicBezTo>
                  <a:pt x="5545106" y="1097217"/>
                  <a:pt x="5545106" y="1101318"/>
                  <a:pt x="5545106" y="1106590"/>
                </a:cubicBezTo>
                <a:lnTo>
                  <a:pt x="5545106" y="1107762"/>
                </a:lnTo>
                <a:lnTo>
                  <a:pt x="5545106" y="1115963"/>
                </a:lnTo>
                <a:lnTo>
                  <a:pt x="5545106" y="1121528"/>
                </a:lnTo>
                <a:cubicBezTo>
                  <a:pt x="5545106" y="1125629"/>
                  <a:pt x="5545106" y="1127679"/>
                  <a:pt x="5545106" y="1124750"/>
                </a:cubicBezTo>
                <a:lnTo>
                  <a:pt x="5545106" y="1130022"/>
                </a:lnTo>
                <a:cubicBezTo>
                  <a:pt x="5545106" y="1146132"/>
                  <a:pt x="5545106" y="1161949"/>
                  <a:pt x="5545106" y="1161949"/>
                </a:cubicBezTo>
                <a:cubicBezTo>
                  <a:pt x="5545106" y="1161949"/>
                  <a:pt x="5545106" y="1161949"/>
                  <a:pt x="5572116" y="1161949"/>
                </a:cubicBezTo>
                <a:lnTo>
                  <a:pt x="5582672" y="1161949"/>
                </a:lnTo>
                <a:cubicBezTo>
                  <a:pt x="5579566" y="1161949"/>
                  <a:pt x="5581430" y="1161949"/>
                  <a:pt x="5585466" y="1161949"/>
                </a:cubicBezTo>
                <a:lnTo>
                  <a:pt x="5591364" y="1161949"/>
                </a:lnTo>
                <a:lnTo>
                  <a:pt x="5600368" y="1161949"/>
                </a:lnTo>
                <a:lnTo>
                  <a:pt x="5609681" y="1161949"/>
                </a:lnTo>
                <a:cubicBezTo>
                  <a:pt x="5609681" y="1161949"/>
                  <a:pt x="5609681" y="1226681"/>
                  <a:pt x="5609681" y="1226681"/>
                </a:cubicBezTo>
                <a:cubicBezTo>
                  <a:pt x="5609681" y="1226681"/>
                  <a:pt x="5674256" y="1226388"/>
                  <a:pt x="5674256" y="1291119"/>
                </a:cubicBezTo>
                <a:cubicBezTo>
                  <a:pt x="5674256" y="1291119"/>
                  <a:pt x="5738522" y="1291119"/>
                  <a:pt x="5738522" y="1291119"/>
                </a:cubicBezTo>
                <a:cubicBezTo>
                  <a:pt x="5738522" y="1355558"/>
                  <a:pt x="5738832" y="1355558"/>
                  <a:pt x="5803097" y="1355558"/>
                </a:cubicBezTo>
                <a:cubicBezTo>
                  <a:pt x="5803097" y="1355558"/>
                  <a:pt x="5738522" y="1355558"/>
                  <a:pt x="5738522" y="1355558"/>
                </a:cubicBezTo>
                <a:cubicBezTo>
                  <a:pt x="5803097" y="1355558"/>
                  <a:pt x="5803097" y="1420290"/>
                  <a:pt x="5803097" y="1420290"/>
                </a:cubicBezTo>
                <a:cubicBezTo>
                  <a:pt x="5867672" y="1485022"/>
                  <a:pt x="5867362" y="1485022"/>
                  <a:pt x="5867362" y="1485022"/>
                </a:cubicBezTo>
                <a:cubicBezTo>
                  <a:pt x="5867362" y="1485022"/>
                  <a:pt x="5931938" y="1549460"/>
                  <a:pt x="5931938" y="1549460"/>
                </a:cubicBezTo>
                <a:cubicBezTo>
                  <a:pt x="5931938" y="1549460"/>
                  <a:pt x="5996513" y="1614192"/>
                  <a:pt x="5996513" y="1614192"/>
                </a:cubicBezTo>
                <a:cubicBezTo>
                  <a:pt x="6061088" y="1678631"/>
                  <a:pt x="6125354" y="1743070"/>
                  <a:pt x="6189929" y="1743070"/>
                </a:cubicBezTo>
                <a:cubicBezTo>
                  <a:pt x="6189929" y="1743070"/>
                  <a:pt x="6189929" y="1807802"/>
                  <a:pt x="6189929" y="1807802"/>
                </a:cubicBezTo>
                <a:cubicBezTo>
                  <a:pt x="6189929" y="1807802"/>
                  <a:pt x="6254504" y="1872533"/>
                  <a:pt x="6254504" y="1872533"/>
                </a:cubicBezTo>
                <a:cubicBezTo>
                  <a:pt x="6254504" y="1872533"/>
                  <a:pt x="6254194" y="1872240"/>
                  <a:pt x="6318770" y="1936679"/>
                </a:cubicBezTo>
                <a:cubicBezTo>
                  <a:pt x="6383344" y="1936679"/>
                  <a:pt x="6319080" y="2001411"/>
                  <a:pt x="6383344" y="2001411"/>
                </a:cubicBezTo>
                <a:cubicBezTo>
                  <a:pt x="6383344" y="2001411"/>
                  <a:pt x="6383344" y="2001411"/>
                  <a:pt x="6383344" y="2066143"/>
                </a:cubicBezTo>
                <a:cubicBezTo>
                  <a:pt x="6383344" y="2066143"/>
                  <a:pt x="6447610" y="2065850"/>
                  <a:pt x="6447610" y="2130289"/>
                </a:cubicBezTo>
                <a:cubicBezTo>
                  <a:pt x="6447610" y="2195020"/>
                  <a:pt x="6447610" y="2195020"/>
                  <a:pt x="6447610" y="2195020"/>
                </a:cubicBezTo>
                <a:cubicBezTo>
                  <a:pt x="6383344" y="2195020"/>
                  <a:pt x="6383344" y="2130582"/>
                  <a:pt x="6318770" y="2066143"/>
                </a:cubicBezTo>
                <a:cubicBezTo>
                  <a:pt x="6318770" y="2130582"/>
                  <a:pt x="6318770" y="2130289"/>
                  <a:pt x="6318770" y="2130289"/>
                </a:cubicBezTo>
                <a:cubicBezTo>
                  <a:pt x="6383344" y="2130289"/>
                  <a:pt x="6383344" y="2195020"/>
                  <a:pt x="6383344" y="2195020"/>
                </a:cubicBezTo>
                <a:cubicBezTo>
                  <a:pt x="6383344" y="2195020"/>
                  <a:pt x="6383344" y="2195313"/>
                  <a:pt x="6383344" y="2259752"/>
                </a:cubicBezTo>
                <a:cubicBezTo>
                  <a:pt x="6415322" y="2227826"/>
                  <a:pt x="6431156" y="2227533"/>
                  <a:pt x="6439538" y="2235148"/>
                </a:cubicBezTo>
                <a:cubicBezTo>
                  <a:pt x="6424636" y="2220210"/>
                  <a:pt x="6397936" y="2245107"/>
                  <a:pt x="6447610" y="2195020"/>
                </a:cubicBezTo>
                <a:cubicBezTo>
                  <a:pt x="6512185" y="2195020"/>
                  <a:pt x="6512496" y="2195020"/>
                  <a:pt x="6512496" y="2195020"/>
                </a:cubicBezTo>
                <a:cubicBezTo>
                  <a:pt x="6512496" y="2195020"/>
                  <a:pt x="6512496" y="2195313"/>
                  <a:pt x="6512496" y="2222553"/>
                </a:cubicBezTo>
                <a:lnTo>
                  <a:pt x="6512496" y="2231340"/>
                </a:lnTo>
                <a:lnTo>
                  <a:pt x="6512496" y="2232512"/>
                </a:lnTo>
                <a:lnTo>
                  <a:pt x="6512496" y="2235441"/>
                </a:lnTo>
                <a:lnTo>
                  <a:pt x="6512496" y="2241006"/>
                </a:lnTo>
                <a:lnTo>
                  <a:pt x="6512496" y="2250672"/>
                </a:lnTo>
                <a:cubicBezTo>
                  <a:pt x="6512496" y="2255651"/>
                  <a:pt x="6512496" y="2259752"/>
                  <a:pt x="6512496" y="2259752"/>
                </a:cubicBezTo>
                <a:cubicBezTo>
                  <a:pt x="6512496" y="2259752"/>
                  <a:pt x="6447610" y="2259752"/>
                  <a:pt x="6447610" y="2259752"/>
                </a:cubicBezTo>
                <a:cubicBezTo>
                  <a:pt x="6447610" y="2259752"/>
                  <a:pt x="6447920" y="2255651"/>
                  <a:pt x="6446989" y="2250672"/>
                </a:cubicBezTo>
                <a:lnTo>
                  <a:pt x="6446678" y="2249793"/>
                </a:lnTo>
                <a:lnTo>
                  <a:pt x="6445126" y="2241006"/>
                </a:lnTo>
                <a:cubicBezTo>
                  <a:pt x="6443884" y="2238077"/>
                  <a:pt x="6441711" y="2237784"/>
                  <a:pt x="6440158" y="2236027"/>
                </a:cubicBezTo>
                <a:lnTo>
                  <a:pt x="6446678" y="2249793"/>
                </a:lnTo>
                <a:lnTo>
                  <a:pt x="6447610" y="2259752"/>
                </a:lnTo>
                <a:cubicBezTo>
                  <a:pt x="6447610" y="2259752"/>
                  <a:pt x="6447610" y="2259459"/>
                  <a:pt x="6447610" y="2324191"/>
                </a:cubicBezTo>
                <a:cubicBezTo>
                  <a:pt x="6512185" y="2324191"/>
                  <a:pt x="6512496" y="2324191"/>
                  <a:pt x="6512496" y="2324191"/>
                </a:cubicBezTo>
                <a:cubicBezTo>
                  <a:pt x="6512496" y="2324191"/>
                  <a:pt x="6512496" y="2324191"/>
                  <a:pt x="6512496" y="2388630"/>
                </a:cubicBezTo>
                <a:cubicBezTo>
                  <a:pt x="6512496" y="2388630"/>
                  <a:pt x="6576760" y="2388630"/>
                  <a:pt x="6576760" y="2388630"/>
                </a:cubicBezTo>
                <a:cubicBezTo>
                  <a:pt x="6576760" y="2453361"/>
                  <a:pt x="6641336" y="2453361"/>
                  <a:pt x="6576760" y="2453361"/>
                </a:cubicBezTo>
                <a:cubicBezTo>
                  <a:pt x="6641336" y="2453361"/>
                  <a:pt x="6641336" y="2453068"/>
                  <a:pt x="6641336" y="2517800"/>
                </a:cubicBezTo>
                <a:cubicBezTo>
                  <a:pt x="6641336" y="2517800"/>
                  <a:pt x="6705601" y="2517800"/>
                  <a:pt x="6705601" y="2582532"/>
                </a:cubicBezTo>
                <a:cubicBezTo>
                  <a:pt x="6705601" y="2711410"/>
                  <a:pt x="6705601" y="2711703"/>
                  <a:pt x="6705601" y="2840873"/>
                </a:cubicBezTo>
                <a:cubicBezTo>
                  <a:pt x="6641336" y="2840873"/>
                  <a:pt x="6641336" y="2776142"/>
                  <a:pt x="6641336" y="2646971"/>
                </a:cubicBezTo>
                <a:cubicBezTo>
                  <a:pt x="6641336" y="2646971"/>
                  <a:pt x="6641336" y="2711410"/>
                  <a:pt x="6641336" y="2711410"/>
                </a:cubicBezTo>
                <a:cubicBezTo>
                  <a:pt x="6641336" y="2775849"/>
                  <a:pt x="6641336" y="2776142"/>
                  <a:pt x="6641336" y="2776142"/>
                </a:cubicBezTo>
                <a:cubicBezTo>
                  <a:pt x="6641336" y="2776142"/>
                  <a:pt x="6624882" y="2776142"/>
                  <a:pt x="6608738" y="2776142"/>
                </a:cubicBezTo>
                <a:lnTo>
                  <a:pt x="6604081" y="2776142"/>
                </a:lnTo>
                <a:lnTo>
                  <a:pt x="6600976" y="2776142"/>
                </a:lnTo>
                <a:lnTo>
                  <a:pt x="6595388" y="2776142"/>
                </a:lnTo>
                <a:lnTo>
                  <a:pt x="6586696" y="2776142"/>
                </a:lnTo>
                <a:lnTo>
                  <a:pt x="6585764" y="2776142"/>
                </a:lnTo>
                <a:cubicBezTo>
                  <a:pt x="6580796" y="2776142"/>
                  <a:pt x="6576760" y="2776142"/>
                  <a:pt x="6576760" y="2776142"/>
                </a:cubicBezTo>
                <a:cubicBezTo>
                  <a:pt x="6576760" y="2776142"/>
                  <a:pt x="6641336" y="2840873"/>
                  <a:pt x="6641336" y="2840873"/>
                </a:cubicBezTo>
                <a:cubicBezTo>
                  <a:pt x="6641336" y="2840873"/>
                  <a:pt x="6641336" y="2905019"/>
                  <a:pt x="6641336" y="2905019"/>
                </a:cubicBezTo>
                <a:cubicBezTo>
                  <a:pt x="6641336" y="2969751"/>
                  <a:pt x="6705601" y="3098921"/>
                  <a:pt x="6705601" y="3228092"/>
                </a:cubicBezTo>
                <a:cubicBezTo>
                  <a:pt x="6641336" y="3228092"/>
                  <a:pt x="6641336" y="3292531"/>
                  <a:pt x="6705601" y="3356970"/>
                </a:cubicBezTo>
                <a:cubicBezTo>
                  <a:pt x="6705601" y="3356970"/>
                  <a:pt x="6705912" y="3356970"/>
                  <a:pt x="6641336" y="3356970"/>
                </a:cubicBezTo>
                <a:cubicBezTo>
                  <a:pt x="6641336" y="3356970"/>
                  <a:pt x="6641336" y="3361070"/>
                  <a:pt x="6641336" y="3366343"/>
                </a:cubicBezTo>
                <a:lnTo>
                  <a:pt x="6641336" y="3375715"/>
                </a:lnTo>
                <a:lnTo>
                  <a:pt x="6641336" y="3381281"/>
                </a:lnTo>
                <a:lnTo>
                  <a:pt x="6641336" y="3384503"/>
                </a:lnTo>
                <a:lnTo>
                  <a:pt x="6641336" y="3395633"/>
                </a:lnTo>
                <a:cubicBezTo>
                  <a:pt x="6641336" y="3425802"/>
                  <a:pt x="6641336" y="3437518"/>
                  <a:pt x="6641336" y="3486140"/>
                </a:cubicBezTo>
                <a:cubicBezTo>
                  <a:pt x="6641336" y="3550579"/>
                  <a:pt x="6577071" y="3550872"/>
                  <a:pt x="6641336" y="3615311"/>
                </a:cubicBezTo>
                <a:cubicBezTo>
                  <a:pt x="6577071" y="3615311"/>
                  <a:pt x="6576760" y="3744481"/>
                  <a:pt x="6576760" y="3809213"/>
                </a:cubicBezTo>
                <a:cubicBezTo>
                  <a:pt x="6576760" y="3809213"/>
                  <a:pt x="6576760" y="3841139"/>
                  <a:pt x="6576760" y="3865450"/>
                </a:cubicBezTo>
                <a:lnTo>
                  <a:pt x="6576760" y="3873945"/>
                </a:lnTo>
                <a:cubicBezTo>
                  <a:pt x="6528329" y="3825323"/>
                  <a:pt x="6552545" y="3813314"/>
                  <a:pt x="6567758" y="3782852"/>
                </a:cubicBezTo>
                <a:lnTo>
                  <a:pt x="6570241" y="3771428"/>
                </a:lnTo>
                <a:lnTo>
                  <a:pt x="6575829" y="3754733"/>
                </a:lnTo>
                <a:cubicBezTo>
                  <a:pt x="6577071" y="3748582"/>
                  <a:pt x="6576760" y="3744481"/>
                  <a:pt x="6576760" y="3744481"/>
                </a:cubicBezTo>
                <a:lnTo>
                  <a:pt x="6570241" y="3771428"/>
                </a:lnTo>
                <a:lnTo>
                  <a:pt x="6568688" y="3776701"/>
                </a:lnTo>
                <a:cubicBezTo>
                  <a:pt x="6560616" y="3792810"/>
                  <a:pt x="6544784" y="3809213"/>
                  <a:pt x="6512496" y="3809213"/>
                </a:cubicBezTo>
                <a:lnTo>
                  <a:pt x="6512496" y="3873945"/>
                </a:lnTo>
                <a:lnTo>
                  <a:pt x="6512496" y="4002822"/>
                </a:lnTo>
                <a:cubicBezTo>
                  <a:pt x="6512496" y="4002822"/>
                  <a:pt x="6447610" y="4002822"/>
                  <a:pt x="6447610" y="4002822"/>
                </a:cubicBezTo>
                <a:cubicBezTo>
                  <a:pt x="6479898" y="4002822"/>
                  <a:pt x="6496042" y="4018932"/>
                  <a:pt x="6504113" y="4035042"/>
                </a:cubicBezTo>
                <a:lnTo>
                  <a:pt x="6510944" y="4055252"/>
                </a:lnTo>
                <a:lnTo>
                  <a:pt x="6508460" y="4071948"/>
                </a:lnTo>
                <a:lnTo>
                  <a:pt x="6502250" y="4078099"/>
                </a:lnTo>
                <a:cubicBezTo>
                  <a:pt x="6483934" y="4099481"/>
                  <a:pt x="6447610" y="4148103"/>
                  <a:pt x="6447610" y="4196432"/>
                </a:cubicBezTo>
                <a:cubicBezTo>
                  <a:pt x="6383344" y="4131993"/>
                  <a:pt x="6383344" y="4261164"/>
                  <a:pt x="6383344" y="4261164"/>
                </a:cubicBezTo>
                <a:cubicBezTo>
                  <a:pt x="6383344" y="4261164"/>
                  <a:pt x="6383344" y="4260871"/>
                  <a:pt x="6383344" y="4325309"/>
                </a:cubicBezTo>
                <a:cubicBezTo>
                  <a:pt x="6335224" y="4422261"/>
                  <a:pt x="6322805" y="4519212"/>
                  <a:pt x="6292690" y="4615870"/>
                </a:cubicBezTo>
                <a:lnTo>
                  <a:pt x="6292070" y="4617920"/>
                </a:lnTo>
                <a:lnTo>
                  <a:pt x="6280583" y="4632273"/>
                </a:lnTo>
                <a:cubicBezTo>
                  <a:pt x="6250468" y="4680601"/>
                  <a:pt x="6238050" y="4728931"/>
                  <a:pt x="6189929" y="4777553"/>
                </a:cubicBezTo>
                <a:lnTo>
                  <a:pt x="6213524" y="4778139"/>
                </a:lnTo>
                <a:lnTo>
                  <a:pt x="6172854" y="4822074"/>
                </a:lnTo>
                <a:cubicBezTo>
                  <a:pt x="6157641" y="4834083"/>
                  <a:pt x="6141497" y="4842284"/>
                  <a:pt x="6125354" y="4842284"/>
                </a:cubicBezTo>
                <a:cubicBezTo>
                  <a:pt x="6061088" y="4971162"/>
                  <a:pt x="5996513" y="5100333"/>
                  <a:pt x="5867362" y="5229503"/>
                </a:cubicBezTo>
                <a:cubicBezTo>
                  <a:pt x="5803097" y="5293942"/>
                  <a:pt x="5738522" y="5358673"/>
                  <a:pt x="5738522" y="5423113"/>
                </a:cubicBezTo>
                <a:cubicBezTo>
                  <a:pt x="5673946" y="5487844"/>
                  <a:pt x="5738522" y="5423113"/>
                  <a:pt x="5738522" y="5358381"/>
                </a:cubicBezTo>
                <a:cubicBezTo>
                  <a:pt x="5803097" y="5229503"/>
                  <a:pt x="5803097" y="5229503"/>
                  <a:pt x="5867362" y="5164771"/>
                </a:cubicBezTo>
                <a:cubicBezTo>
                  <a:pt x="5867362" y="5100333"/>
                  <a:pt x="5867362" y="5100039"/>
                  <a:pt x="5867362" y="5100039"/>
                </a:cubicBezTo>
                <a:cubicBezTo>
                  <a:pt x="5931938" y="5100039"/>
                  <a:pt x="5931938" y="5035893"/>
                  <a:pt x="5931938" y="5035893"/>
                </a:cubicBezTo>
                <a:cubicBezTo>
                  <a:pt x="5996202" y="4971162"/>
                  <a:pt x="5996513" y="4971162"/>
                  <a:pt x="5996513" y="4971162"/>
                </a:cubicBezTo>
                <a:cubicBezTo>
                  <a:pt x="5996513" y="4906723"/>
                  <a:pt x="5996513" y="4906430"/>
                  <a:pt x="5996513" y="4906430"/>
                </a:cubicBezTo>
                <a:cubicBezTo>
                  <a:pt x="6061088" y="4906430"/>
                  <a:pt x="6060778" y="4842284"/>
                  <a:pt x="6060778" y="4842284"/>
                </a:cubicBezTo>
                <a:cubicBezTo>
                  <a:pt x="6125354" y="4777553"/>
                  <a:pt x="6125354" y="4777259"/>
                  <a:pt x="6125354" y="4712821"/>
                </a:cubicBezTo>
                <a:cubicBezTo>
                  <a:pt x="6189929" y="4648089"/>
                  <a:pt x="6189929" y="4583943"/>
                  <a:pt x="6189929" y="4648382"/>
                </a:cubicBezTo>
                <a:cubicBezTo>
                  <a:pt x="6189929" y="4583943"/>
                  <a:pt x="6254504" y="4454773"/>
                  <a:pt x="6254504" y="4454773"/>
                </a:cubicBezTo>
                <a:cubicBezTo>
                  <a:pt x="6254504" y="4438663"/>
                  <a:pt x="6254504" y="4426361"/>
                  <a:pt x="6254504" y="4416402"/>
                </a:cubicBezTo>
                <a:lnTo>
                  <a:pt x="6254504" y="4390041"/>
                </a:lnTo>
                <a:cubicBezTo>
                  <a:pt x="6254504" y="4261164"/>
                  <a:pt x="6318770" y="4196432"/>
                  <a:pt x="6318770" y="4131700"/>
                </a:cubicBezTo>
                <a:cubicBezTo>
                  <a:pt x="6318770" y="4131700"/>
                  <a:pt x="6318770" y="4067554"/>
                  <a:pt x="6318770" y="4067554"/>
                </a:cubicBezTo>
                <a:cubicBezTo>
                  <a:pt x="6318770" y="4067554"/>
                  <a:pt x="6318770" y="4002822"/>
                  <a:pt x="6318770" y="4002822"/>
                </a:cubicBezTo>
                <a:cubicBezTo>
                  <a:pt x="6383344" y="3938091"/>
                  <a:pt x="6318770" y="3938091"/>
                  <a:pt x="6318770" y="3938091"/>
                </a:cubicBezTo>
                <a:cubicBezTo>
                  <a:pt x="6254194" y="4002529"/>
                  <a:pt x="6254504" y="4067261"/>
                  <a:pt x="6254504" y="4131700"/>
                </a:cubicBezTo>
                <a:cubicBezTo>
                  <a:pt x="6254504" y="4131700"/>
                  <a:pt x="6254504" y="4196432"/>
                  <a:pt x="6254504" y="4196432"/>
                </a:cubicBezTo>
                <a:cubicBezTo>
                  <a:pt x="6254504" y="4261164"/>
                  <a:pt x="6189929" y="4260871"/>
                  <a:pt x="6189929" y="4325309"/>
                </a:cubicBezTo>
                <a:cubicBezTo>
                  <a:pt x="6189929" y="4390041"/>
                  <a:pt x="6125354" y="4519212"/>
                  <a:pt x="6060778" y="4583943"/>
                </a:cubicBezTo>
                <a:cubicBezTo>
                  <a:pt x="6060778" y="4583943"/>
                  <a:pt x="6060778" y="4648089"/>
                  <a:pt x="6060778" y="4712821"/>
                </a:cubicBezTo>
                <a:cubicBezTo>
                  <a:pt x="5996202" y="4712821"/>
                  <a:pt x="5996513" y="4777553"/>
                  <a:pt x="5996513" y="4777553"/>
                </a:cubicBezTo>
                <a:cubicBezTo>
                  <a:pt x="5980369" y="4777553"/>
                  <a:pt x="5971986" y="4773745"/>
                  <a:pt x="5969192" y="4767594"/>
                </a:cubicBezTo>
                <a:cubicBezTo>
                  <a:pt x="5996202" y="4749433"/>
                  <a:pt x="5996513" y="4712821"/>
                  <a:pt x="5996513" y="4712821"/>
                </a:cubicBezTo>
                <a:cubicBezTo>
                  <a:pt x="5996513" y="4583650"/>
                  <a:pt x="6060778" y="4519505"/>
                  <a:pt x="6060778" y="4454773"/>
                </a:cubicBezTo>
                <a:cubicBezTo>
                  <a:pt x="6060778" y="4519505"/>
                  <a:pt x="6060778" y="4519212"/>
                  <a:pt x="6060778" y="4519212"/>
                </a:cubicBezTo>
                <a:cubicBezTo>
                  <a:pt x="6060778" y="4519212"/>
                  <a:pt x="6061088" y="4390334"/>
                  <a:pt x="6125354" y="4454773"/>
                </a:cubicBezTo>
                <a:cubicBezTo>
                  <a:pt x="6125354" y="4390334"/>
                  <a:pt x="6125354" y="4390041"/>
                  <a:pt x="6125354" y="4390041"/>
                </a:cubicBezTo>
                <a:lnTo>
                  <a:pt x="6125354" y="4380961"/>
                </a:lnTo>
                <a:lnTo>
                  <a:pt x="6125354" y="4378911"/>
                </a:lnTo>
                <a:lnTo>
                  <a:pt x="6125354" y="4371588"/>
                </a:lnTo>
                <a:lnTo>
                  <a:pt x="6125354" y="4366023"/>
                </a:lnTo>
                <a:cubicBezTo>
                  <a:pt x="6125354" y="4361922"/>
                  <a:pt x="6125354" y="4359872"/>
                  <a:pt x="6125354" y="4362801"/>
                </a:cubicBezTo>
                <a:lnTo>
                  <a:pt x="6125354" y="4349620"/>
                </a:lnTo>
                <a:cubicBezTo>
                  <a:pt x="6125354" y="4325309"/>
                  <a:pt x="6125354" y="4293383"/>
                  <a:pt x="6125354" y="4261164"/>
                </a:cubicBezTo>
                <a:cubicBezTo>
                  <a:pt x="6157641" y="4196725"/>
                  <a:pt x="6173785" y="4148103"/>
                  <a:pt x="6189929" y="4099773"/>
                </a:cubicBezTo>
                <a:lnTo>
                  <a:pt x="6189929" y="4104753"/>
                </a:lnTo>
                <a:lnTo>
                  <a:pt x="6189929" y="4121741"/>
                </a:lnTo>
                <a:lnTo>
                  <a:pt x="6189929" y="4123792"/>
                </a:lnTo>
                <a:cubicBezTo>
                  <a:pt x="6189929" y="4127892"/>
                  <a:pt x="6189929" y="4129943"/>
                  <a:pt x="6189929" y="4131114"/>
                </a:cubicBezTo>
                <a:cubicBezTo>
                  <a:pt x="6189929" y="4098895"/>
                  <a:pt x="6206072" y="4066968"/>
                  <a:pt x="6214144" y="4035042"/>
                </a:cubicBezTo>
                <a:lnTo>
                  <a:pt x="6214455" y="4029769"/>
                </a:lnTo>
                <a:lnTo>
                  <a:pt x="6216008" y="4025083"/>
                </a:lnTo>
                <a:cubicBezTo>
                  <a:pt x="6225942" y="3998722"/>
                  <a:pt x="6238360" y="3970310"/>
                  <a:pt x="6254504" y="3938091"/>
                </a:cubicBezTo>
                <a:lnTo>
                  <a:pt x="6254504" y="3929011"/>
                </a:lnTo>
                <a:lnTo>
                  <a:pt x="6254504" y="3919345"/>
                </a:lnTo>
                <a:lnTo>
                  <a:pt x="6254504" y="3913780"/>
                </a:lnTo>
                <a:cubicBezTo>
                  <a:pt x="6254504" y="3909972"/>
                  <a:pt x="6254504" y="3908214"/>
                  <a:pt x="6254504" y="3911143"/>
                </a:cubicBezTo>
                <a:lnTo>
                  <a:pt x="6254504" y="3900892"/>
                </a:lnTo>
                <a:cubicBezTo>
                  <a:pt x="6254504" y="3873652"/>
                  <a:pt x="6254504" y="3873945"/>
                  <a:pt x="6254504" y="3873945"/>
                </a:cubicBezTo>
                <a:cubicBezTo>
                  <a:pt x="6254504" y="3873945"/>
                  <a:pt x="6254504" y="3857542"/>
                  <a:pt x="6254504" y="3833231"/>
                </a:cubicBezTo>
                <a:lnTo>
                  <a:pt x="6254504" y="3809213"/>
                </a:lnTo>
                <a:lnTo>
                  <a:pt x="6254504" y="3798668"/>
                </a:lnTo>
                <a:lnTo>
                  <a:pt x="6254504" y="3791932"/>
                </a:lnTo>
                <a:lnTo>
                  <a:pt x="6254504" y="3776701"/>
                </a:lnTo>
                <a:lnTo>
                  <a:pt x="6254504" y="3771721"/>
                </a:lnTo>
                <a:lnTo>
                  <a:pt x="6254504" y="3754733"/>
                </a:lnTo>
                <a:lnTo>
                  <a:pt x="6254504" y="3752390"/>
                </a:lnTo>
                <a:cubicBezTo>
                  <a:pt x="6254504" y="3744188"/>
                  <a:pt x="6254504" y="3744481"/>
                  <a:pt x="6254504" y="3744481"/>
                </a:cubicBezTo>
                <a:cubicBezTo>
                  <a:pt x="6302936" y="3744481"/>
                  <a:pt x="6278720" y="3744774"/>
                  <a:pt x="6263508" y="3717534"/>
                </a:cubicBezTo>
                <a:lnTo>
                  <a:pt x="6260714" y="3706697"/>
                </a:lnTo>
                <a:lnTo>
                  <a:pt x="6264439" y="3686193"/>
                </a:lnTo>
                <a:lnTo>
                  <a:pt x="6274684" y="3653681"/>
                </a:lnTo>
                <a:lnTo>
                  <a:pt x="6291760" y="3631420"/>
                </a:lnTo>
                <a:cubicBezTo>
                  <a:pt x="6319080" y="3582798"/>
                  <a:pt x="6318770" y="3534469"/>
                  <a:pt x="6318770" y="3486140"/>
                </a:cubicBezTo>
                <a:cubicBezTo>
                  <a:pt x="6318770" y="3518360"/>
                  <a:pt x="6302626" y="3566982"/>
                  <a:pt x="6286482" y="3615311"/>
                </a:cubicBezTo>
                <a:lnTo>
                  <a:pt x="6274684" y="3653681"/>
                </a:lnTo>
                <a:lnTo>
                  <a:pt x="6254504" y="3679750"/>
                </a:lnTo>
                <a:lnTo>
                  <a:pt x="6260714" y="3706697"/>
                </a:lnTo>
                <a:lnTo>
                  <a:pt x="6254504" y="3744481"/>
                </a:lnTo>
                <a:cubicBezTo>
                  <a:pt x="6254504" y="3744481"/>
                  <a:pt x="6254194" y="3873945"/>
                  <a:pt x="6189929" y="3873945"/>
                </a:cubicBezTo>
                <a:cubicBezTo>
                  <a:pt x="6189929" y="3873945"/>
                  <a:pt x="6189929" y="3938091"/>
                  <a:pt x="6189929" y="3938091"/>
                </a:cubicBezTo>
                <a:cubicBezTo>
                  <a:pt x="6205762" y="3954200"/>
                  <a:pt x="6214144" y="3970310"/>
                  <a:pt x="6217249" y="3986420"/>
                </a:cubicBezTo>
                <a:lnTo>
                  <a:pt x="6214455" y="4029769"/>
                </a:lnTo>
                <a:lnTo>
                  <a:pt x="6189929" y="4099773"/>
                </a:lnTo>
                <a:cubicBezTo>
                  <a:pt x="6189929" y="4091572"/>
                  <a:pt x="6189929" y="4083371"/>
                  <a:pt x="6189929" y="4077513"/>
                </a:cubicBezTo>
                <a:cubicBezTo>
                  <a:pt x="6189929" y="4071362"/>
                  <a:pt x="6189929" y="4067554"/>
                  <a:pt x="6189929" y="4067554"/>
                </a:cubicBezTo>
                <a:cubicBezTo>
                  <a:pt x="6189929" y="4131993"/>
                  <a:pt x="6125354" y="4131700"/>
                  <a:pt x="6125354" y="4131700"/>
                </a:cubicBezTo>
                <a:cubicBezTo>
                  <a:pt x="6125354" y="4131700"/>
                  <a:pt x="6125354" y="4131993"/>
                  <a:pt x="6125354" y="4140194"/>
                </a:cubicBezTo>
                <a:lnTo>
                  <a:pt x="6125354" y="4141952"/>
                </a:lnTo>
                <a:lnTo>
                  <a:pt x="6125354" y="4159233"/>
                </a:lnTo>
                <a:lnTo>
                  <a:pt x="6125354" y="4164212"/>
                </a:lnTo>
                <a:lnTo>
                  <a:pt x="6125354" y="4168020"/>
                </a:lnTo>
                <a:lnTo>
                  <a:pt x="6125354" y="4169192"/>
                </a:lnTo>
                <a:lnTo>
                  <a:pt x="6125354" y="4172121"/>
                </a:lnTo>
                <a:lnTo>
                  <a:pt x="6125354" y="4177686"/>
                </a:lnTo>
                <a:lnTo>
                  <a:pt x="6125354" y="4186180"/>
                </a:lnTo>
                <a:lnTo>
                  <a:pt x="6125354" y="4187352"/>
                </a:lnTo>
                <a:lnTo>
                  <a:pt x="6125354" y="4188523"/>
                </a:lnTo>
                <a:cubicBezTo>
                  <a:pt x="6125354" y="4192624"/>
                  <a:pt x="6125354" y="4194381"/>
                  <a:pt x="6125354" y="4195260"/>
                </a:cubicBezTo>
                <a:lnTo>
                  <a:pt x="6125354" y="4196432"/>
                </a:lnTo>
                <a:cubicBezTo>
                  <a:pt x="6061088" y="4196432"/>
                  <a:pt x="6060778" y="4261164"/>
                  <a:pt x="6060778" y="4261164"/>
                </a:cubicBezTo>
                <a:cubicBezTo>
                  <a:pt x="6060778" y="4261164"/>
                  <a:pt x="6061088" y="4325602"/>
                  <a:pt x="5996513" y="4390041"/>
                </a:cubicBezTo>
                <a:cubicBezTo>
                  <a:pt x="5996513" y="4454773"/>
                  <a:pt x="5996513" y="4390334"/>
                  <a:pt x="5996513" y="4454773"/>
                </a:cubicBezTo>
                <a:cubicBezTo>
                  <a:pt x="5996513" y="4519505"/>
                  <a:pt x="5931938" y="4519212"/>
                  <a:pt x="5996513" y="4519212"/>
                </a:cubicBezTo>
                <a:cubicBezTo>
                  <a:pt x="5931938" y="4583650"/>
                  <a:pt x="5931938" y="4519212"/>
                  <a:pt x="5931938" y="4583943"/>
                </a:cubicBezTo>
                <a:cubicBezTo>
                  <a:pt x="5931938" y="4648382"/>
                  <a:pt x="5931938" y="4648382"/>
                  <a:pt x="5867362" y="4648382"/>
                </a:cubicBezTo>
                <a:cubicBezTo>
                  <a:pt x="5867362" y="4648382"/>
                  <a:pt x="5867362" y="4648089"/>
                  <a:pt x="5867362" y="4712821"/>
                </a:cubicBezTo>
                <a:cubicBezTo>
                  <a:pt x="5803097" y="4777259"/>
                  <a:pt x="5738832" y="4906723"/>
                  <a:pt x="5674256" y="4971162"/>
                </a:cubicBezTo>
                <a:cubicBezTo>
                  <a:pt x="5674256" y="4971162"/>
                  <a:pt x="5738522" y="4971162"/>
                  <a:pt x="5738522" y="4971162"/>
                </a:cubicBezTo>
                <a:cubicBezTo>
                  <a:pt x="5673946" y="5035601"/>
                  <a:pt x="5674256" y="5035893"/>
                  <a:pt x="5674256" y="5035893"/>
                </a:cubicBezTo>
                <a:cubicBezTo>
                  <a:pt x="5609681" y="5035893"/>
                  <a:pt x="5609681" y="5035893"/>
                  <a:pt x="5609681" y="5035893"/>
                </a:cubicBezTo>
                <a:cubicBezTo>
                  <a:pt x="5593538" y="5052003"/>
                  <a:pt x="5581430" y="5067820"/>
                  <a:pt x="5572116" y="5083051"/>
                </a:cubicBezTo>
                <a:lnTo>
                  <a:pt x="5566528" y="5095646"/>
                </a:lnTo>
                <a:lnTo>
                  <a:pt x="5555040" y="5099453"/>
                </a:lnTo>
                <a:cubicBezTo>
                  <a:pt x="5549142" y="5100333"/>
                  <a:pt x="5545106" y="5100039"/>
                  <a:pt x="5545106" y="5100039"/>
                </a:cubicBezTo>
                <a:lnTo>
                  <a:pt x="5564664" y="5099747"/>
                </a:lnTo>
                <a:lnTo>
                  <a:pt x="5553178" y="5124351"/>
                </a:lnTo>
                <a:cubicBezTo>
                  <a:pt x="5545106" y="5148661"/>
                  <a:pt x="5545106" y="5164771"/>
                  <a:pt x="5545106" y="5164771"/>
                </a:cubicBezTo>
                <a:cubicBezTo>
                  <a:pt x="5545106" y="5229503"/>
                  <a:pt x="5545106" y="5229503"/>
                  <a:pt x="5545106" y="5229503"/>
                </a:cubicBezTo>
                <a:cubicBezTo>
                  <a:pt x="5480841" y="5229503"/>
                  <a:pt x="5480530" y="5229503"/>
                  <a:pt x="5480530" y="5229503"/>
                </a:cubicBezTo>
                <a:cubicBezTo>
                  <a:pt x="5480530" y="5293942"/>
                  <a:pt x="5415955" y="5293942"/>
                  <a:pt x="5351690" y="5358381"/>
                </a:cubicBezTo>
                <a:cubicBezTo>
                  <a:pt x="5287114" y="5487551"/>
                  <a:pt x="5157964" y="5616721"/>
                  <a:pt x="5093699" y="5681161"/>
                </a:cubicBezTo>
                <a:cubicBezTo>
                  <a:pt x="5093699" y="5681161"/>
                  <a:pt x="5029434" y="5681161"/>
                  <a:pt x="5029434" y="5681161"/>
                </a:cubicBezTo>
                <a:cubicBezTo>
                  <a:pt x="5029434" y="5681161"/>
                  <a:pt x="4964858" y="5681161"/>
                  <a:pt x="4964858" y="5745892"/>
                </a:cubicBezTo>
                <a:cubicBezTo>
                  <a:pt x="4964858" y="5745892"/>
                  <a:pt x="4964858" y="5745892"/>
                  <a:pt x="4900283" y="5745892"/>
                </a:cubicBezTo>
                <a:cubicBezTo>
                  <a:pt x="4900283" y="5810331"/>
                  <a:pt x="4836018" y="5810624"/>
                  <a:pt x="4836018" y="5810624"/>
                </a:cubicBezTo>
                <a:cubicBezTo>
                  <a:pt x="4836018" y="5875063"/>
                  <a:pt x="4771443" y="5874770"/>
                  <a:pt x="4771443" y="5874770"/>
                </a:cubicBezTo>
                <a:cubicBezTo>
                  <a:pt x="4706867" y="5874770"/>
                  <a:pt x="4642602" y="5939501"/>
                  <a:pt x="4578027" y="6004233"/>
                </a:cubicBezTo>
                <a:cubicBezTo>
                  <a:pt x="4513451" y="6004233"/>
                  <a:pt x="4513451" y="6003941"/>
                  <a:pt x="4449186" y="6068379"/>
                </a:cubicBezTo>
                <a:cubicBezTo>
                  <a:pt x="4449186" y="6068379"/>
                  <a:pt x="4432732" y="6068379"/>
                  <a:pt x="4408516" y="6068379"/>
                </a:cubicBezTo>
                <a:lnTo>
                  <a:pt x="4384300" y="6068379"/>
                </a:lnTo>
                <a:cubicBezTo>
                  <a:pt x="4384300" y="6068379"/>
                  <a:pt x="4380575" y="6068379"/>
                  <a:pt x="4374366" y="6068379"/>
                </a:cubicBezTo>
                <a:lnTo>
                  <a:pt x="4367225" y="6068379"/>
                </a:lnTo>
                <a:lnTo>
                  <a:pt x="4352323" y="6068379"/>
                </a:lnTo>
                <a:cubicBezTo>
                  <a:pt x="4344251" y="6068379"/>
                  <a:pt x="4336179" y="6068379"/>
                  <a:pt x="4329970" y="6068379"/>
                </a:cubicBezTo>
                <a:cubicBezTo>
                  <a:pt x="4324071" y="6068379"/>
                  <a:pt x="4320035" y="6068379"/>
                  <a:pt x="4320035" y="6068379"/>
                </a:cubicBezTo>
                <a:cubicBezTo>
                  <a:pt x="4320035" y="6068379"/>
                  <a:pt x="4191195" y="6133111"/>
                  <a:pt x="4191195" y="6133111"/>
                </a:cubicBezTo>
                <a:cubicBezTo>
                  <a:pt x="4191195" y="6133111"/>
                  <a:pt x="4190884" y="6117294"/>
                  <a:pt x="4198956" y="6100891"/>
                </a:cubicBezTo>
                <a:lnTo>
                  <a:pt x="4208891" y="6089468"/>
                </a:lnTo>
                <a:lnTo>
                  <a:pt x="4255460" y="6068379"/>
                </a:lnTo>
                <a:cubicBezTo>
                  <a:pt x="4239316" y="6068379"/>
                  <a:pt x="4227519" y="6072773"/>
                  <a:pt x="4218515" y="6078923"/>
                </a:cubicBezTo>
                <a:lnTo>
                  <a:pt x="4208891" y="6089468"/>
                </a:lnTo>
                <a:lnTo>
                  <a:pt x="4170084" y="6107043"/>
                </a:lnTo>
                <a:cubicBezTo>
                  <a:pt x="4094332" y="6137211"/>
                  <a:pt x="4046210" y="6149513"/>
                  <a:pt x="3997779" y="6197843"/>
                </a:cubicBezTo>
                <a:cubicBezTo>
                  <a:pt x="3997779" y="6197843"/>
                  <a:pt x="3997468" y="6197843"/>
                  <a:pt x="3933203" y="6197843"/>
                </a:cubicBezTo>
                <a:cubicBezTo>
                  <a:pt x="3933203" y="6197843"/>
                  <a:pt x="3933203" y="6197843"/>
                  <a:pt x="3932272" y="6197843"/>
                </a:cubicBezTo>
                <a:cubicBezTo>
                  <a:pt x="3931341" y="6197843"/>
                  <a:pt x="3929168" y="6197843"/>
                  <a:pt x="3925132" y="6197843"/>
                </a:cubicBezTo>
                <a:lnTo>
                  <a:pt x="3922027" y="6197843"/>
                </a:lnTo>
                <a:lnTo>
                  <a:pt x="3906194" y="6197843"/>
                </a:lnTo>
                <a:lnTo>
                  <a:pt x="3893154" y="6197843"/>
                </a:lnTo>
                <a:lnTo>
                  <a:pt x="3868938" y="6197843"/>
                </a:lnTo>
                <a:cubicBezTo>
                  <a:pt x="3868938" y="6197843"/>
                  <a:pt x="3868628" y="6197843"/>
                  <a:pt x="3867697" y="6197843"/>
                </a:cubicBezTo>
                <a:lnTo>
                  <a:pt x="3863350" y="6197843"/>
                </a:lnTo>
                <a:lnTo>
                  <a:pt x="3860556" y="6197843"/>
                </a:lnTo>
                <a:lnTo>
                  <a:pt x="3851863" y="6197843"/>
                </a:lnTo>
                <a:lnTo>
                  <a:pt x="3848448" y="6197843"/>
                </a:lnTo>
                <a:lnTo>
                  <a:pt x="3841308" y="6197843"/>
                </a:lnTo>
                <a:cubicBezTo>
                  <a:pt x="3832304" y="6197843"/>
                  <a:pt x="3820196" y="6197843"/>
                  <a:pt x="3804053" y="6197843"/>
                </a:cubicBezTo>
                <a:cubicBezTo>
                  <a:pt x="3771765" y="6197843"/>
                  <a:pt x="3739788" y="6197843"/>
                  <a:pt x="3739788" y="6197843"/>
                </a:cubicBezTo>
                <a:cubicBezTo>
                  <a:pt x="3739788" y="6197843"/>
                  <a:pt x="3675212" y="6262281"/>
                  <a:pt x="3675212" y="6262281"/>
                </a:cubicBezTo>
                <a:cubicBezTo>
                  <a:pt x="3675212" y="6197549"/>
                  <a:pt x="3675212" y="6197843"/>
                  <a:pt x="3675212" y="6197843"/>
                </a:cubicBezTo>
                <a:cubicBezTo>
                  <a:pt x="3675212" y="6197843"/>
                  <a:pt x="3610947" y="6262281"/>
                  <a:pt x="3610947" y="6197843"/>
                </a:cubicBezTo>
                <a:cubicBezTo>
                  <a:pt x="3546372" y="6262281"/>
                  <a:pt x="3546061" y="6262281"/>
                  <a:pt x="3546061" y="6262281"/>
                </a:cubicBezTo>
                <a:cubicBezTo>
                  <a:pt x="3546061" y="6262281"/>
                  <a:pt x="3546061" y="6262281"/>
                  <a:pt x="3546061" y="6197843"/>
                </a:cubicBezTo>
                <a:cubicBezTo>
                  <a:pt x="3481796" y="6262281"/>
                  <a:pt x="3481796" y="6262281"/>
                  <a:pt x="3481796" y="6197843"/>
                </a:cubicBezTo>
                <a:cubicBezTo>
                  <a:pt x="3481796" y="6262281"/>
                  <a:pt x="3481486" y="6262281"/>
                  <a:pt x="3417221" y="6262281"/>
                </a:cubicBezTo>
                <a:cubicBezTo>
                  <a:pt x="3352645" y="6262281"/>
                  <a:pt x="3352956" y="6262281"/>
                  <a:pt x="3288691" y="6262281"/>
                </a:cubicBezTo>
                <a:cubicBezTo>
                  <a:pt x="3288691" y="6326721"/>
                  <a:pt x="3288380" y="6262281"/>
                  <a:pt x="3223805" y="6262281"/>
                </a:cubicBezTo>
                <a:cubicBezTo>
                  <a:pt x="3223805" y="6262281"/>
                  <a:pt x="3224115" y="6262281"/>
                  <a:pt x="3159540" y="6262281"/>
                </a:cubicBezTo>
                <a:cubicBezTo>
                  <a:pt x="3159540" y="6262281"/>
                  <a:pt x="3159230" y="6262281"/>
                  <a:pt x="3094965" y="6262281"/>
                </a:cubicBezTo>
                <a:cubicBezTo>
                  <a:pt x="3030389" y="6262281"/>
                  <a:pt x="2965814" y="6262281"/>
                  <a:pt x="2965814" y="6262281"/>
                </a:cubicBezTo>
                <a:cubicBezTo>
                  <a:pt x="2901549" y="6262281"/>
                  <a:pt x="2901549" y="6262281"/>
                  <a:pt x="2901549" y="6262281"/>
                </a:cubicBezTo>
                <a:cubicBezTo>
                  <a:pt x="2901549" y="6262281"/>
                  <a:pt x="2836973" y="6262281"/>
                  <a:pt x="2836973" y="6262281"/>
                </a:cubicBezTo>
                <a:cubicBezTo>
                  <a:pt x="2836973" y="6262281"/>
                  <a:pt x="2836973" y="6262281"/>
                  <a:pt x="2828901" y="6262281"/>
                </a:cubicBezTo>
                <a:lnTo>
                  <a:pt x="2821140" y="6262281"/>
                </a:lnTo>
                <a:lnTo>
                  <a:pt x="2809963" y="6262281"/>
                </a:lnTo>
                <a:lnTo>
                  <a:pt x="2808721" y="6262281"/>
                </a:lnTo>
                <a:cubicBezTo>
                  <a:pt x="2800650" y="6262281"/>
                  <a:pt x="2788852" y="6262281"/>
                  <a:pt x="2772708" y="6262281"/>
                </a:cubicBezTo>
                <a:cubicBezTo>
                  <a:pt x="2772708" y="6262281"/>
                  <a:pt x="2707822" y="6262281"/>
                  <a:pt x="2707822" y="6262281"/>
                </a:cubicBezTo>
                <a:cubicBezTo>
                  <a:pt x="2707822" y="6262281"/>
                  <a:pt x="2643557" y="6262281"/>
                  <a:pt x="2643557" y="6262281"/>
                </a:cubicBezTo>
                <a:cubicBezTo>
                  <a:pt x="2579292" y="6197549"/>
                  <a:pt x="2514717" y="6262281"/>
                  <a:pt x="2514717" y="6197843"/>
                </a:cubicBezTo>
                <a:cubicBezTo>
                  <a:pt x="2578982" y="6262281"/>
                  <a:pt x="2643557" y="6197843"/>
                  <a:pt x="2643557" y="6197843"/>
                </a:cubicBezTo>
                <a:cubicBezTo>
                  <a:pt x="2643557" y="6197843"/>
                  <a:pt x="2578982" y="6197843"/>
                  <a:pt x="2514717" y="6133111"/>
                </a:cubicBezTo>
                <a:cubicBezTo>
                  <a:pt x="2385566" y="6133111"/>
                  <a:pt x="2321301" y="6133111"/>
                  <a:pt x="2256725" y="6068379"/>
                </a:cubicBezTo>
                <a:cubicBezTo>
                  <a:pt x="2256725" y="6133111"/>
                  <a:pt x="2256725" y="6133111"/>
                  <a:pt x="2192460" y="6133111"/>
                </a:cubicBezTo>
                <a:cubicBezTo>
                  <a:pt x="2192460" y="6068672"/>
                  <a:pt x="2192460" y="6068379"/>
                  <a:pt x="2192460" y="6068379"/>
                </a:cubicBezTo>
                <a:cubicBezTo>
                  <a:pt x="2127885" y="6068379"/>
                  <a:pt x="2127885" y="6004233"/>
                  <a:pt x="2063309" y="6004233"/>
                </a:cubicBezTo>
                <a:cubicBezTo>
                  <a:pt x="1999044" y="6004233"/>
                  <a:pt x="1934159" y="5939501"/>
                  <a:pt x="1869583" y="5939501"/>
                </a:cubicBezTo>
                <a:cubicBezTo>
                  <a:pt x="1805318" y="5939501"/>
                  <a:pt x="1805318" y="5875063"/>
                  <a:pt x="1740743" y="5939501"/>
                </a:cubicBezTo>
                <a:cubicBezTo>
                  <a:pt x="1740743" y="5875063"/>
                  <a:pt x="1676478" y="5875063"/>
                  <a:pt x="1612213" y="5810624"/>
                </a:cubicBezTo>
                <a:cubicBezTo>
                  <a:pt x="1483062" y="5745892"/>
                  <a:pt x="1418486" y="5681453"/>
                  <a:pt x="1289335" y="5616721"/>
                </a:cubicBezTo>
                <a:cubicBezTo>
                  <a:pt x="1289335" y="5616721"/>
                  <a:pt x="1225070" y="5616721"/>
                  <a:pt x="1225070" y="5616721"/>
                </a:cubicBezTo>
                <a:cubicBezTo>
                  <a:pt x="1225070" y="5616721"/>
                  <a:pt x="1225070" y="5612914"/>
                  <a:pt x="1225070" y="5607641"/>
                </a:cubicBezTo>
                <a:lnTo>
                  <a:pt x="1225070" y="5598269"/>
                </a:lnTo>
                <a:lnTo>
                  <a:pt x="1225070" y="5592703"/>
                </a:lnTo>
                <a:cubicBezTo>
                  <a:pt x="1225070" y="5588603"/>
                  <a:pt x="1225070" y="5586553"/>
                  <a:pt x="1225070" y="5589481"/>
                </a:cubicBezTo>
                <a:lnTo>
                  <a:pt x="1225070" y="5579523"/>
                </a:lnTo>
                <a:cubicBezTo>
                  <a:pt x="1225070" y="5552283"/>
                  <a:pt x="1225070" y="5552283"/>
                  <a:pt x="1225070" y="5552283"/>
                </a:cubicBezTo>
                <a:cubicBezTo>
                  <a:pt x="1225070" y="5552283"/>
                  <a:pt x="1225070" y="5552283"/>
                  <a:pt x="1160495" y="5552283"/>
                </a:cubicBezTo>
                <a:cubicBezTo>
                  <a:pt x="1031655" y="5487551"/>
                  <a:pt x="838239" y="5358673"/>
                  <a:pt x="709088" y="5229503"/>
                </a:cubicBezTo>
                <a:cubicBezTo>
                  <a:pt x="644823" y="5165064"/>
                  <a:pt x="644823" y="5164771"/>
                  <a:pt x="644823" y="5100039"/>
                </a:cubicBezTo>
                <a:cubicBezTo>
                  <a:pt x="644823" y="5100039"/>
                  <a:pt x="580247" y="5100039"/>
                  <a:pt x="580247" y="5100039"/>
                </a:cubicBezTo>
                <a:cubicBezTo>
                  <a:pt x="580247" y="5100039"/>
                  <a:pt x="515982" y="5035893"/>
                  <a:pt x="515982" y="5035893"/>
                </a:cubicBezTo>
                <a:cubicBezTo>
                  <a:pt x="515982" y="5035893"/>
                  <a:pt x="451407" y="4971162"/>
                  <a:pt x="451407" y="4971162"/>
                </a:cubicBezTo>
                <a:cubicBezTo>
                  <a:pt x="451407" y="4971162"/>
                  <a:pt x="451407" y="4906430"/>
                  <a:pt x="451407" y="4906430"/>
                </a:cubicBezTo>
                <a:cubicBezTo>
                  <a:pt x="451407" y="4906430"/>
                  <a:pt x="386832" y="4906723"/>
                  <a:pt x="386832" y="4842284"/>
                </a:cubicBezTo>
                <a:cubicBezTo>
                  <a:pt x="386832" y="4842284"/>
                  <a:pt x="322256" y="4777553"/>
                  <a:pt x="322256" y="4777553"/>
                </a:cubicBezTo>
                <a:cubicBezTo>
                  <a:pt x="322256" y="4777553"/>
                  <a:pt x="257991" y="4713113"/>
                  <a:pt x="257991" y="4648382"/>
                </a:cubicBezTo>
                <a:cubicBezTo>
                  <a:pt x="257991" y="4648382"/>
                  <a:pt x="257991" y="4583943"/>
                  <a:pt x="257991" y="4583943"/>
                </a:cubicBezTo>
                <a:cubicBezTo>
                  <a:pt x="257991" y="4583943"/>
                  <a:pt x="193416" y="4583650"/>
                  <a:pt x="193416" y="4519212"/>
                </a:cubicBezTo>
                <a:cubicBezTo>
                  <a:pt x="193416" y="4519212"/>
                  <a:pt x="193416" y="4454773"/>
                  <a:pt x="193416" y="4454773"/>
                </a:cubicBezTo>
                <a:cubicBezTo>
                  <a:pt x="193416" y="4454773"/>
                  <a:pt x="193416" y="4454773"/>
                  <a:pt x="257991" y="4454773"/>
                </a:cubicBezTo>
                <a:cubicBezTo>
                  <a:pt x="257991" y="4454773"/>
                  <a:pt x="257681" y="4390041"/>
                  <a:pt x="193416" y="4390041"/>
                </a:cubicBezTo>
                <a:cubicBezTo>
                  <a:pt x="193416" y="4325602"/>
                  <a:pt x="193416" y="4325309"/>
                  <a:pt x="128840" y="4325309"/>
                </a:cubicBezTo>
                <a:cubicBezTo>
                  <a:pt x="128840" y="4325309"/>
                  <a:pt x="128840" y="4261164"/>
                  <a:pt x="128840" y="4261164"/>
                </a:cubicBezTo>
                <a:cubicBezTo>
                  <a:pt x="64575" y="4261164"/>
                  <a:pt x="64265" y="4196432"/>
                  <a:pt x="64265" y="4196432"/>
                </a:cubicBezTo>
                <a:cubicBezTo>
                  <a:pt x="128840" y="4196432"/>
                  <a:pt x="128840" y="4196432"/>
                  <a:pt x="128840" y="4196432"/>
                </a:cubicBezTo>
                <a:cubicBezTo>
                  <a:pt x="128840" y="4131993"/>
                  <a:pt x="64265" y="4131700"/>
                  <a:pt x="64265" y="4131700"/>
                </a:cubicBezTo>
                <a:cubicBezTo>
                  <a:pt x="64265" y="4115590"/>
                  <a:pt x="64265" y="4099773"/>
                  <a:pt x="64265" y="4084542"/>
                </a:cubicBezTo>
                <a:lnTo>
                  <a:pt x="64265" y="4067554"/>
                </a:lnTo>
                <a:cubicBezTo>
                  <a:pt x="128840" y="4067554"/>
                  <a:pt x="64575" y="4131700"/>
                  <a:pt x="128840" y="4131700"/>
                </a:cubicBezTo>
                <a:cubicBezTo>
                  <a:pt x="128840" y="4131700"/>
                  <a:pt x="128840" y="4067554"/>
                  <a:pt x="128840" y="4067554"/>
                </a:cubicBezTo>
                <a:cubicBezTo>
                  <a:pt x="64575" y="4067554"/>
                  <a:pt x="128840" y="4067261"/>
                  <a:pt x="64265" y="4002822"/>
                </a:cubicBezTo>
                <a:cubicBezTo>
                  <a:pt x="64265" y="4002822"/>
                  <a:pt x="80719" y="4002822"/>
                  <a:pt x="96863" y="4002822"/>
                </a:cubicBezTo>
                <a:lnTo>
                  <a:pt x="101520" y="4002822"/>
                </a:lnTo>
                <a:lnTo>
                  <a:pt x="119216" y="4002822"/>
                </a:lnTo>
                <a:lnTo>
                  <a:pt x="121079" y="4002822"/>
                </a:lnTo>
                <a:cubicBezTo>
                  <a:pt x="125115" y="4002822"/>
                  <a:pt x="126667" y="4002822"/>
                  <a:pt x="127909" y="4002822"/>
                </a:cubicBezTo>
                <a:cubicBezTo>
                  <a:pt x="128840" y="4002822"/>
                  <a:pt x="128840" y="4002822"/>
                  <a:pt x="128840" y="4002822"/>
                </a:cubicBezTo>
                <a:cubicBezTo>
                  <a:pt x="128840" y="3938091"/>
                  <a:pt x="128840" y="3938091"/>
                  <a:pt x="64265" y="3938091"/>
                </a:cubicBezTo>
                <a:cubicBezTo>
                  <a:pt x="64265" y="3873652"/>
                  <a:pt x="64265" y="3873652"/>
                  <a:pt x="64265" y="3809213"/>
                </a:cubicBezTo>
                <a:cubicBezTo>
                  <a:pt x="64265" y="3809213"/>
                  <a:pt x="128840" y="3873945"/>
                  <a:pt x="128840" y="3873945"/>
                </a:cubicBezTo>
                <a:cubicBezTo>
                  <a:pt x="128840" y="3873945"/>
                  <a:pt x="128840" y="3873652"/>
                  <a:pt x="128840" y="3874530"/>
                </a:cubicBezTo>
                <a:lnTo>
                  <a:pt x="128840" y="3881853"/>
                </a:lnTo>
                <a:lnTo>
                  <a:pt x="128840" y="3883610"/>
                </a:lnTo>
                <a:lnTo>
                  <a:pt x="128840" y="3900892"/>
                </a:lnTo>
                <a:lnTo>
                  <a:pt x="128840" y="3905871"/>
                </a:lnTo>
                <a:lnTo>
                  <a:pt x="128840" y="3911143"/>
                </a:lnTo>
                <a:lnTo>
                  <a:pt x="128840" y="3928132"/>
                </a:lnTo>
                <a:lnTo>
                  <a:pt x="128840" y="3930182"/>
                </a:lnTo>
                <a:cubicBezTo>
                  <a:pt x="128840" y="3934283"/>
                  <a:pt x="128840" y="3936333"/>
                  <a:pt x="128840" y="3937212"/>
                </a:cubicBezTo>
                <a:lnTo>
                  <a:pt x="128840" y="3938091"/>
                </a:lnTo>
                <a:cubicBezTo>
                  <a:pt x="128840" y="3938091"/>
                  <a:pt x="128840" y="4002822"/>
                  <a:pt x="193416" y="4002822"/>
                </a:cubicBezTo>
                <a:cubicBezTo>
                  <a:pt x="128840" y="4002822"/>
                  <a:pt x="193416" y="4067554"/>
                  <a:pt x="19341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131993"/>
                  <a:pt x="322256" y="4196432"/>
                  <a:pt x="322256" y="4196432"/>
                </a:cubicBezTo>
                <a:cubicBezTo>
                  <a:pt x="322256" y="4196432"/>
                  <a:pt x="322256" y="4196432"/>
                  <a:pt x="322256" y="4131700"/>
                </a:cubicBezTo>
                <a:cubicBezTo>
                  <a:pt x="386832" y="4067261"/>
                  <a:pt x="322256" y="4067554"/>
                  <a:pt x="32225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067554"/>
                  <a:pt x="257991" y="4002822"/>
                  <a:pt x="257991" y="4002822"/>
                </a:cubicBezTo>
                <a:cubicBezTo>
                  <a:pt x="257991" y="4002822"/>
                  <a:pt x="257681" y="4002822"/>
                  <a:pt x="193416" y="4002822"/>
                </a:cubicBezTo>
                <a:cubicBezTo>
                  <a:pt x="193416" y="3938091"/>
                  <a:pt x="193416" y="3938091"/>
                  <a:pt x="193416" y="3938091"/>
                </a:cubicBezTo>
                <a:cubicBezTo>
                  <a:pt x="193416" y="4002529"/>
                  <a:pt x="257991" y="4002529"/>
                  <a:pt x="257991" y="3938091"/>
                </a:cubicBezTo>
                <a:cubicBezTo>
                  <a:pt x="257991" y="3938091"/>
                  <a:pt x="257991" y="3938383"/>
                  <a:pt x="257991" y="3911143"/>
                </a:cubicBezTo>
                <a:lnTo>
                  <a:pt x="257991" y="3900892"/>
                </a:lnTo>
                <a:lnTo>
                  <a:pt x="257991" y="3897963"/>
                </a:lnTo>
                <a:lnTo>
                  <a:pt x="257991" y="3892105"/>
                </a:lnTo>
                <a:lnTo>
                  <a:pt x="257991" y="3882439"/>
                </a:lnTo>
                <a:cubicBezTo>
                  <a:pt x="257991" y="3877460"/>
                  <a:pt x="257991" y="3873945"/>
                  <a:pt x="257991" y="3873945"/>
                </a:cubicBezTo>
                <a:cubicBezTo>
                  <a:pt x="257991" y="3873945"/>
                  <a:pt x="257991" y="3809213"/>
                  <a:pt x="257991" y="3809213"/>
                </a:cubicBezTo>
                <a:cubicBezTo>
                  <a:pt x="322567" y="3873652"/>
                  <a:pt x="322256" y="3873652"/>
                  <a:pt x="322256" y="3938091"/>
                </a:cubicBezTo>
                <a:cubicBezTo>
                  <a:pt x="322256" y="3938091"/>
                  <a:pt x="322567" y="3938091"/>
                  <a:pt x="386832" y="4002822"/>
                </a:cubicBezTo>
                <a:lnTo>
                  <a:pt x="386832" y="3992571"/>
                </a:lnTo>
                <a:cubicBezTo>
                  <a:pt x="386832" y="3986420"/>
                  <a:pt x="386832" y="3978804"/>
                  <a:pt x="386832" y="3970603"/>
                </a:cubicBezTo>
                <a:lnTo>
                  <a:pt x="386832" y="3965624"/>
                </a:lnTo>
                <a:lnTo>
                  <a:pt x="386832" y="3948342"/>
                </a:lnTo>
                <a:lnTo>
                  <a:pt x="386832" y="3946585"/>
                </a:lnTo>
                <a:cubicBezTo>
                  <a:pt x="386832" y="3938383"/>
                  <a:pt x="386832" y="3938091"/>
                  <a:pt x="386832" y="3938091"/>
                </a:cubicBezTo>
                <a:cubicBezTo>
                  <a:pt x="322567" y="3938091"/>
                  <a:pt x="322256" y="3873945"/>
                  <a:pt x="322256" y="3873945"/>
                </a:cubicBezTo>
                <a:cubicBezTo>
                  <a:pt x="322256" y="3809213"/>
                  <a:pt x="322567" y="3809213"/>
                  <a:pt x="386832" y="3809213"/>
                </a:cubicBezTo>
                <a:cubicBezTo>
                  <a:pt x="386832" y="3809213"/>
                  <a:pt x="322256" y="3744481"/>
                  <a:pt x="322256" y="3744481"/>
                </a:cubicBezTo>
                <a:cubicBezTo>
                  <a:pt x="322256" y="3679750"/>
                  <a:pt x="322256" y="3679750"/>
                  <a:pt x="322256" y="3679750"/>
                </a:cubicBezTo>
                <a:cubicBezTo>
                  <a:pt x="322256" y="3679750"/>
                  <a:pt x="322256" y="3680042"/>
                  <a:pt x="322256" y="3615311"/>
                </a:cubicBezTo>
                <a:cubicBezTo>
                  <a:pt x="322256" y="3615311"/>
                  <a:pt x="257991" y="3550872"/>
                  <a:pt x="257991" y="3550872"/>
                </a:cubicBezTo>
                <a:cubicBezTo>
                  <a:pt x="257991" y="3550872"/>
                  <a:pt x="257991" y="3486140"/>
                  <a:pt x="257991" y="3486140"/>
                </a:cubicBezTo>
                <a:cubicBezTo>
                  <a:pt x="257991" y="3486140"/>
                  <a:pt x="257991" y="3421701"/>
                  <a:pt x="257991" y="3421701"/>
                </a:cubicBezTo>
                <a:cubicBezTo>
                  <a:pt x="193416" y="3421701"/>
                  <a:pt x="257681" y="3356970"/>
                  <a:pt x="193416" y="3356970"/>
                </a:cubicBezTo>
                <a:cubicBezTo>
                  <a:pt x="193416" y="3356970"/>
                  <a:pt x="193416" y="3292531"/>
                  <a:pt x="193416" y="3228092"/>
                </a:cubicBezTo>
                <a:cubicBezTo>
                  <a:pt x="193416" y="3228092"/>
                  <a:pt x="193416" y="3228092"/>
                  <a:pt x="193416" y="3163360"/>
                </a:cubicBezTo>
                <a:cubicBezTo>
                  <a:pt x="128840" y="3163360"/>
                  <a:pt x="128840" y="3163360"/>
                  <a:pt x="128840" y="3098629"/>
                </a:cubicBezTo>
                <a:cubicBezTo>
                  <a:pt x="128840" y="3098629"/>
                  <a:pt x="133187" y="3098629"/>
                  <a:pt x="138154" y="3098629"/>
                </a:cubicBezTo>
                <a:lnTo>
                  <a:pt x="138775" y="3098629"/>
                </a:lnTo>
                <a:lnTo>
                  <a:pt x="147778" y="3098629"/>
                </a:lnTo>
                <a:lnTo>
                  <a:pt x="153056" y="3098629"/>
                </a:lnTo>
                <a:cubicBezTo>
                  <a:pt x="157092" y="3098629"/>
                  <a:pt x="158955" y="3098629"/>
                  <a:pt x="155850" y="3098629"/>
                </a:cubicBezTo>
                <a:lnTo>
                  <a:pt x="161128" y="3098629"/>
                </a:lnTo>
                <a:cubicBezTo>
                  <a:pt x="177272" y="3098629"/>
                  <a:pt x="193416" y="3098629"/>
                  <a:pt x="193416" y="3098629"/>
                </a:cubicBezTo>
                <a:cubicBezTo>
                  <a:pt x="128840" y="3098629"/>
                  <a:pt x="128840" y="3034483"/>
                  <a:pt x="128840" y="3034483"/>
                </a:cubicBezTo>
                <a:cubicBezTo>
                  <a:pt x="128840" y="2969751"/>
                  <a:pt x="128840" y="2969751"/>
                  <a:pt x="128840" y="2969751"/>
                </a:cubicBezTo>
                <a:lnTo>
                  <a:pt x="128840" y="2968872"/>
                </a:lnTo>
                <a:cubicBezTo>
                  <a:pt x="128840" y="2967993"/>
                  <a:pt x="128840" y="2965943"/>
                  <a:pt x="128840" y="2961842"/>
                </a:cubicBezTo>
                <a:lnTo>
                  <a:pt x="128840" y="2959792"/>
                </a:lnTo>
                <a:lnTo>
                  <a:pt x="128840" y="2942511"/>
                </a:lnTo>
                <a:lnTo>
                  <a:pt x="128840" y="2937531"/>
                </a:lnTo>
                <a:lnTo>
                  <a:pt x="128840" y="2932552"/>
                </a:lnTo>
                <a:lnTo>
                  <a:pt x="128840" y="2915271"/>
                </a:lnTo>
                <a:cubicBezTo>
                  <a:pt x="129151" y="2967408"/>
                  <a:pt x="133187" y="2969751"/>
                  <a:pt x="193416" y="2969751"/>
                </a:cubicBezTo>
                <a:cubicBezTo>
                  <a:pt x="128840" y="2969751"/>
                  <a:pt x="193416" y="2905019"/>
                  <a:pt x="193416" y="2905019"/>
                </a:cubicBezTo>
                <a:cubicBezTo>
                  <a:pt x="128840" y="2840580"/>
                  <a:pt x="193416" y="2840580"/>
                  <a:pt x="128840" y="2776142"/>
                </a:cubicBezTo>
                <a:cubicBezTo>
                  <a:pt x="128840" y="2776142"/>
                  <a:pt x="128840" y="2775849"/>
                  <a:pt x="128840" y="2711410"/>
                </a:cubicBezTo>
                <a:cubicBezTo>
                  <a:pt x="128840" y="2775849"/>
                  <a:pt x="193416" y="2776142"/>
                  <a:pt x="193416" y="2776142"/>
                </a:cubicBezTo>
                <a:cubicBezTo>
                  <a:pt x="193416" y="2776142"/>
                  <a:pt x="193416" y="2711410"/>
                  <a:pt x="193416" y="2711410"/>
                </a:cubicBezTo>
                <a:cubicBezTo>
                  <a:pt x="193416" y="2711410"/>
                  <a:pt x="193416" y="2646971"/>
                  <a:pt x="193416" y="2646971"/>
                </a:cubicBezTo>
                <a:cubicBezTo>
                  <a:pt x="193416" y="2582532"/>
                  <a:pt x="193416" y="2582532"/>
                  <a:pt x="193416" y="2582532"/>
                </a:cubicBezTo>
                <a:cubicBezTo>
                  <a:pt x="193416" y="2582532"/>
                  <a:pt x="193416" y="2582239"/>
                  <a:pt x="193416" y="2517800"/>
                </a:cubicBezTo>
                <a:cubicBezTo>
                  <a:pt x="193416" y="2517800"/>
                  <a:pt x="128840" y="2518093"/>
                  <a:pt x="193416" y="2453361"/>
                </a:cubicBezTo>
                <a:cubicBezTo>
                  <a:pt x="128840" y="2453361"/>
                  <a:pt x="193416" y="2453361"/>
                  <a:pt x="128840" y="2388630"/>
                </a:cubicBezTo>
                <a:cubicBezTo>
                  <a:pt x="128840" y="2388630"/>
                  <a:pt x="133187" y="2388630"/>
                  <a:pt x="138154" y="2388630"/>
                </a:cubicBezTo>
                <a:lnTo>
                  <a:pt x="138775" y="2388630"/>
                </a:lnTo>
                <a:lnTo>
                  <a:pt x="147778" y="2388630"/>
                </a:lnTo>
                <a:lnTo>
                  <a:pt x="153056" y="2388630"/>
                </a:lnTo>
                <a:lnTo>
                  <a:pt x="155850" y="2388630"/>
                </a:lnTo>
                <a:lnTo>
                  <a:pt x="161128" y="2388630"/>
                </a:lnTo>
                <a:lnTo>
                  <a:pt x="166406" y="2388630"/>
                </a:lnTo>
                <a:lnTo>
                  <a:pt x="183481" y="2388630"/>
                </a:lnTo>
                <a:lnTo>
                  <a:pt x="185344" y="2388630"/>
                </a:lnTo>
                <a:cubicBezTo>
                  <a:pt x="189380" y="2388630"/>
                  <a:pt x="191553" y="2388630"/>
                  <a:pt x="192485" y="2388630"/>
                </a:cubicBezTo>
                <a:lnTo>
                  <a:pt x="193416" y="2388630"/>
                </a:lnTo>
                <a:cubicBezTo>
                  <a:pt x="193416" y="2388630"/>
                  <a:pt x="193416" y="2324191"/>
                  <a:pt x="128840" y="2324191"/>
                </a:cubicBezTo>
                <a:lnTo>
                  <a:pt x="145295" y="2324191"/>
                </a:lnTo>
                <a:cubicBezTo>
                  <a:pt x="145295" y="2324191"/>
                  <a:pt x="149020" y="2324191"/>
                  <a:pt x="157092" y="2324191"/>
                </a:cubicBezTo>
                <a:lnTo>
                  <a:pt x="166406" y="2324191"/>
                </a:ln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257681" y="2324191"/>
                  <a:pt x="193416" y="2259752"/>
                </a:cubicBezTo>
                <a:cubicBezTo>
                  <a:pt x="257681" y="2259752"/>
                  <a:pt x="193416" y="2195020"/>
                  <a:pt x="193416" y="2195020"/>
                </a:cubicBezTo>
                <a:cubicBezTo>
                  <a:pt x="193416" y="2130582"/>
                  <a:pt x="257991" y="2130289"/>
                  <a:pt x="257991" y="2130289"/>
                </a:cubicBezTo>
                <a:cubicBezTo>
                  <a:pt x="193416" y="2065850"/>
                  <a:pt x="257681" y="2066143"/>
                  <a:pt x="193416" y="2066143"/>
                </a:cubicBezTo>
                <a:cubicBezTo>
                  <a:pt x="193416" y="2001411"/>
                  <a:pt x="257681" y="2001411"/>
                  <a:pt x="193416" y="2001411"/>
                </a:cubicBezTo>
                <a:cubicBezTo>
                  <a:pt x="257681" y="2001411"/>
                  <a:pt x="257991" y="2001411"/>
                  <a:pt x="257991" y="1936679"/>
                </a:cubicBezTo>
                <a:lnTo>
                  <a:pt x="257991" y="1960990"/>
                </a:lnTo>
                <a:cubicBezTo>
                  <a:pt x="257991" y="1985008"/>
                  <a:pt x="257991" y="2001411"/>
                  <a:pt x="257991" y="2001411"/>
                </a:cubicBezTo>
                <a:cubicBezTo>
                  <a:pt x="322567" y="2001411"/>
                  <a:pt x="257991" y="1936679"/>
                  <a:pt x="257991" y="1936679"/>
                </a:cubicBezTo>
                <a:cubicBezTo>
                  <a:pt x="322567" y="1872240"/>
                  <a:pt x="322256" y="1807509"/>
                  <a:pt x="322256" y="1743070"/>
                </a:cubicBezTo>
                <a:cubicBezTo>
                  <a:pt x="322256" y="1743070"/>
                  <a:pt x="322567" y="1743070"/>
                  <a:pt x="386832" y="1743070"/>
                </a:cubicBezTo>
                <a:cubicBezTo>
                  <a:pt x="322567" y="1743070"/>
                  <a:pt x="386832" y="1678631"/>
                  <a:pt x="386832" y="1678631"/>
                </a:cubicBezTo>
                <a:cubicBezTo>
                  <a:pt x="386832" y="1678631"/>
                  <a:pt x="386832" y="1678631"/>
                  <a:pt x="386832" y="1614192"/>
                </a:cubicBezTo>
                <a:cubicBezTo>
                  <a:pt x="386832" y="1614192"/>
                  <a:pt x="386832" y="1613899"/>
                  <a:pt x="386832" y="1586659"/>
                </a:cubicBezTo>
                <a:lnTo>
                  <a:pt x="386832" y="1577836"/>
                </a:lnTo>
                <a:cubicBezTo>
                  <a:pt x="386832" y="1578531"/>
                  <a:pt x="386832" y="1578312"/>
                  <a:pt x="386832" y="1576701"/>
                </a:cubicBezTo>
                <a:lnTo>
                  <a:pt x="386832" y="1573479"/>
                </a:lnTo>
                <a:lnTo>
                  <a:pt x="386832" y="1567913"/>
                </a:lnTo>
                <a:lnTo>
                  <a:pt x="386832" y="1558540"/>
                </a:lnTo>
                <a:cubicBezTo>
                  <a:pt x="386832" y="1553561"/>
                  <a:pt x="386832" y="1549460"/>
                  <a:pt x="386832" y="1549460"/>
                </a:cubicBezTo>
                <a:cubicBezTo>
                  <a:pt x="386832" y="1549460"/>
                  <a:pt x="386832" y="1485022"/>
                  <a:pt x="451407" y="1485022"/>
                </a:cubicBezTo>
                <a:cubicBezTo>
                  <a:pt x="451407" y="1420583"/>
                  <a:pt x="451407" y="1485022"/>
                  <a:pt x="451407" y="1420290"/>
                </a:cubicBezTo>
                <a:cubicBezTo>
                  <a:pt x="451407" y="1420290"/>
                  <a:pt x="451407" y="1420583"/>
                  <a:pt x="386832" y="1485022"/>
                </a:cubicBezTo>
                <a:cubicBezTo>
                  <a:pt x="386832" y="1485022"/>
                  <a:pt x="322256" y="1485022"/>
                  <a:pt x="322256" y="1485022"/>
                </a:cubicBezTo>
                <a:cubicBezTo>
                  <a:pt x="322256" y="1485022"/>
                  <a:pt x="322256" y="1420290"/>
                  <a:pt x="322256" y="1420290"/>
                </a:cubicBezTo>
                <a:cubicBezTo>
                  <a:pt x="322256" y="1420290"/>
                  <a:pt x="386832" y="1420290"/>
                  <a:pt x="386832" y="1420290"/>
                </a:cubicBezTo>
                <a:cubicBezTo>
                  <a:pt x="386832" y="1355851"/>
                  <a:pt x="386832" y="1355558"/>
                  <a:pt x="386832" y="1355558"/>
                </a:cubicBezTo>
                <a:cubicBezTo>
                  <a:pt x="386832" y="1291119"/>
                  <a:pt x="386832" y="1291412"/>
                  <a:pt x="451407" y="1226681"/>
                </a:cubicBezTo>
                <a:cubicBezTo>
                  <a:pt x="451407" y="1226681"/>
                  <a:pt x="451407" y="1161949"/>
                  <a:pt x="515982" y="1161949"/>
                </a:cubicBezTo>
                <a:cubicBezTo>
                  <a:pt x="515982" y="1161949"/>
                  <a:pt x="451407" y="1161949"/>
                  <a:pt x="451407" y="1161949"/>
                </a:cubicBezTo>
                <a:cubicBezTo>
                  <a:pt x="515672" y="1161949"/>
                  <a:pt x="515982" y="1097217"/>
                  <a:pt x="515982" y="1097217"/>
                </a:cubicBezTo>
                <a:cubicBezTo>
                  <a:pt x="580558" y="1097217"/>
                  <a:pt x="580247" y="1033071"/>
                  <a:pt x="580247" y="1033071"/>
                </a:cubicBezTo>
                <a:cubicBezTo>
                  <a:pt x="580247" y="1033071"/>
                  <a:pt x="515982" y="1033071"/>
                  <a:pt x="515982" y="1033071"/>
                </a:cubicBezTo>
                <a:cubicBezTo>
                  <a:pt x="515982" y="1033071"/>
                  <a:pt x="515982" y="1032778"/>
                  <a:pt x="515982" y="1097217"/>
                </a:cubicBezTo>
                <a:cubicBezTo>
                  <a:pt x="451407" y="1097217"/>
                  <a:pt x="451407" y="1097217"/>
                  <a:pt x="451407" y="1097217"/>
                </a:cubicBezTo>
                <a:cubicBezTo>
                  <a:pt x="451407" y="1097217"/>
                  <a:pt x="451407" y="1162242"/>
                  <a:pt x="386832" y="1226681"/>
                </a:cubicBezTo>
                <a:cubicBezTo>
                  <a:pt x="386832" y="1226681"/>
                  <a:pt x="322256" y="1291119"/>
                  <a:pt x="322256" y="1291119"/>
                </a:cubicBezTo>
                <a:cubicBezTo>
                  <a:pt x="322256" y="1291119"/>
                  <a:pt x="322256" y="1355558"/>
                  <a:pt x="322256" y="1355558"/>
                </a:cubicBezTo>
                <a:cubicBezTo>
                  <a:pt x="322256" y="1420290"/>
                  <a:pt x="257991" y="1420290"/>
                  <a:pt x="257991" y="1420290"/>
                </a:cubicBezTo>
                <a:cubicBezTo>
                  <a:pt x="257991" y="1420290"/>
                  <a:pt x="257991" y="1424391"/>
                  <a:pt x="257991" y="1429370"/>
                </a:cubicBezTo>
                <a:lnTo>
                  <a:pt x="257991" y="1439036"/>
                </a:lnTo>
                <a:lnTo>
                  <a:pt x="257991" y="1444601"/>
                </a:lnTo>
                <a:cubicBezTo>
                  <a:pt x="257991" y="1448702"/>
                  <a:pt x="257991" y="1450459"/>
                  <a:pt x="257991" y="1447237"/>
                </a:cubicBezTo>
                <a:lnTo>
                  <a:pt x="257991" y="1457782"/>
                </a:lnTo>
                <a:lnTo>
                  <a:pt x="257991" y="1467740"/>
                </a:lnTo>
                <a:lnTo>
                  <a:pt x="257991" y="1476820"/>
                </a:lnTo>
                <a:cubicBezTo>
                  <a:pt x="257991" y="1480921"/>
                  <a:pt x="257991" y="1482971"/>
                  <a:pt x="257991" y="1483850"/>
                </a:cubicBezTo>
                <a:cubicBezTo>
                  <a:pt x="257991" y="1485022"/>
                  <a:pt x="257991" y="1485022"/>
                  <a:pt x="257991" y="1485022"/>
                </a:cubicBezTo>
                <a:lnTo>
                  <a:pt x="257991" y="1509333"/>
                </a:lnTo>
                <a:cubicBezTo>
                  <a:pt x="257991" y="1533351"/>
                  <a:pt x="257991" y="1549460"/>
                  <a:pt x="257991" y="1549460"/>
                </a:cubicBezTo>
                <a:cubicBezTo>
                  <a:pt x="193416" y="1549460"/>
                  <a:pt x="193416" y="1614192"/>
                  <a:pt x="193416" y="1614192"/>
                </a:cubicBezTo>
                <a:cubicBezTo>
                  <a:pt x="128840" y="1614192"/>
                  <a:pt x="193416" y="1613899"/>
                  <a:pt x="193416" y="1549460"/>
                </a:cubicBezTo>
                <a:cubicBezTo>
                  <a:pt x="193416" y="1484729"/>
                  <a:pt x="193416" y="1485022"/>
                  <a:pt x="193416" y="1485022"/>
                </a:cubicBezTo>
                <a:cubicBezTo>
                  <a:pt x="193416" y="1485022"/>
                  <a:pt x="193416" y="1485022"/>
                  <a:pt x="193416" y="1420290"/>
                </a:cubicBezTo>
                <a:cubicBezTo>
                  <a:pt x="193416" y="1355851"/>
                  <a:pt x="193416" y="1355558"/>
                  <a:pt x="193416" y="1355558"/>
                </a:cubicBezTo>
                <a:cubicBezTo>
                  <a:pt x="193416" y="1291119"/>
                  <a:pt x="193416" y="1291119"/>
                  <a:pt x="193416" y="1291119"/>
                </a:cubicBezTo>
                <a:cubicBezTo>
                  <a:pt x="193416" y="1291119"/>
                  <a:pt x="193416" y="1291119"/>
                  <a:pt x="257991" y="1291119"/>
                </a:cubicBezTo>
                <a:cubicBezTo>
                  <a:pt x="257991" y="1226388"/>
                  <a:pt x="257681" y="1226681"/>
                  <a:pt x="322256" y="1226681"/>
                </a:cubicBezTo>
                <a:cubicBezTo>
                  <a:pt x="257681" y="1226681"/>
                  <a:pt x="257991" y="1226681"/>
                  <a:pt x="257991" y="1226681"/>
                </a:cubicBezTo>
                <a:cubicBezTo>
                  <a:pt x="257991" y="1226681"/>
                  <a:pt x="257991" y="1161949"/>
                  <a:pt x="257991" y="1161949"/>
                </a:cubicBezTo>
                <a:cubicBezTo>
                  <a:pt x="322567" y="1161949"/>
                  <a:pt x="322256" y="1097217"/>
                  <a:pt x="322256" y="1097217"/>
                </a:cubicBezTo>
                <a:cubicBezTo>
                  <a:pt x="322256" y="1097217"/>
                  <a:pt x="322256" y="1161949"/>
                  <a:pt x="322256" y="1161949"/>
                </a:cubicBezTo>
                <a:cubicBezTo>
                  <a:pt x="322256" y="1161949"/>
                  <a:pt x="322567" y="1161949"/>
                  <a:pt x="386832" y="1161949"/>
                </a:cubicBezTo>
                <a:cubicBezTo>
                  <a:pt x="411047" y="1129729"/>
                  <a:pt x="435263" y="1099267"/>
                  <a:pt x="459479" y="1070856"/>
                </a:cubicBezTo>
                <a:lnTo>
                  <a:pt x="516604" y="1007296"/>
                </a:lnTo>
                <a:lnTo>
                  <a:pt x="677111" y="871388"/>
                </a:lnTo>
                <a:cubicBezTo>
                  <a:pt x="789807" y="774730"/>
                  <a:pt x="902504" y="677779"/>
                  <a:pt x="1031344" y="581121"/>
                </a:cubicBezTo>
                <a:cubicBezTo>
                  <a:pt x="837929" y="726401"/>
                  <a:pt x="681147" y="835361"/>
                  <a:pt x="533058" y="989721"/>
                </a:cubicBezTo>
                <a:lnTo>
                  <a:pt x="516604" y="1007296"/>
                </a:lnTo>
                <a:lnTo>
                  <a:pt x="505737" y="1016669"/>
                </a:lnTo>
                <a:lnTo>
                  <a:pt x="386832" y="1110691"/>
                </a:lnTo>
                <a:lnTo>
                  <a:pt x="386832" y="1107762"/>
                </a:lnTo>
                <a:cubicBezTo>
                  <a:pt x="386832" y="1101611"/>
                  <a:pt x="386832" y="1097217"/>
                  <a:pt x="386832" y="1097217"/>
                </a:cubicBezTo>
                <a:cubicBezTo>
                  <a:pt x="386832" y="1097217"/>
                  <a:pt x="322256" y="1097217"/>
                  <a:pt x="322256" y="1097217"/>
                </a:cubicBezTo>
                <a:cubicBezTo>
                  <a:pt x="322256" y="1097217"/>
                  <a:pt x="322567" y="1097510"/>
                  <a:pt x="257991" y="1161949"/>
                </a:cubicBezTo>
                <a:cubicBezTo>
                  <a:pt x="257991" y="1161949"/>
                  <a:pt x="257991" y="1161949"/>
                  <a:pt x="257991" y="1097217"/>
                </a:cubicBezTo>
                <a:cubicBezTo>
                  <a:pt x="257991" y="1097217"/>
                  <a:pt x="322256" y="1097510"/>
                  <a:pt x="322256" y="1033071"/>
                </a:cubicBezTo>
                <a:cubicBezTo>
                  <a:pt x="322256" y="1033071"/>
                  <a:pt x="386832" y="968339"/>
                  <a:pt x="451407" y="968339"/>
                </a:cubicBezTo>
                <a:cubicBezTo>
                  <a:pt x="451407" y="968339"/>
                  <a:pt x="451407" y="903608"/>
                  <a:pt x="451407" y="903608"/>
                </a:cubicBezTo>
                <a:cubicBezTo>
                  <a:pt x="451407" y="903608"/>
                  <a:pt x="515982" y="903901"/>
                  <a:pt x="515982" y="839462"/>
                </a:cubicBezTo>
                <a:cubicBezTo>
                  <a:pt x="515982" y="839462"/>
                  <a:pt x="580247" y="839462"/>
                  <a:pt x="580247" y="839462"/>
                </a:cubicBezTo>
                <a:cubicBezTo>
                  <a:pt x="580247" y="782931"/>
                  <a:pt x="580247" y="825110"/>
                  <a:pt x="580247" y="793476"/>
                </a:cubicBezTo>
                <a:lnTo>
                  <a:pt x="580247" y="775902"/>
                </a:lnTo>
                <a:lnTo>
                  <a:pt x="613467" y="743389"/>
                </a:lnTo>
                <a:cubicBezTo>
                  <a:pt x="713435" y="649660"/>
                  <a:pt x="822095" y="564718"/>
                  <a:pt x="967079" y="516389"/>
                </a:cubicBezTo>
                <a:cubicBezTo>
                  <a:pt x="902814" y="451657"/>
                  <a:pt x="967079" y="451950"/>
                  <a:pt x="1031344" y="451950"/>
                </a:cubicBezTo>
                <a:cubicBezTo>
                  <a:pt x="1031344" y="468060"/>
                  <a:pt x="1031344" y="480362"/>
                  <a:pt x="1031344" y="489442"/>
                </a:cubicBezTo>
                <a:cubicBezTo>
                  <a:pt x="1031344" y="486220"/>
                  <a:pt x="1031344" y="487977"/>
                  <a:pt x="1031344" y="492078"/>
                </a:cubicBezTo>
                <a:lnTo>
                  <a:pt x="1031344" y="497936"/>
                </a:lnTo>
                <a:lnTo>
                  <a:pt x="1031344" y="507602"/>
                </a:lnTo>
                <a:lnTo>
                  <a:pt x="1031344" y="508481"/>
                </a:lnTo>
                <a:cubicBezTo>
                  <a:pt x="1031344" y="516389"/>
                  <a:pt x="1031344" y="516389"/>
                  <a:pt x="1031344" y="516389"/>
                </a:cubicBezTo>
                <a:cubicBezTo>
                  <a:pt x="1031344" y="516389"/>
                  <a:pt x="1096230" y="516682"/>
                  <a:pt x="1096230" y="451950"/>
                </a:cubicBezTo>
                <a:cubicBezTo>
                  <a:pt x="1160806" y="516682"/>
                  <a:pt x="1160495" y="451950"/>
                  <a:pt x="1160495" y="451950"/>
                </a:cubicBezTo>
                <a:cubicBezTo>
                  <a:pt x="1160495" y="451950"/>
                  <a:pt x="1164531" y="451950"/>
                  <a:pt x="1169498" y="451950"/>
                </a:cubicBezTo>
                <a:lnTo>
                  <a:pt x="1179123" y="451950"/>
                </a:lnTo>
                <a:lnTo>
                  <a:pt x="1184711" y="451950"/>
                </a:lnTo>
                <a:cubicBezTo>
                  <a:pt x="1188747" y="451950"/>
                  <a:pt x="1190920" y="451950"/>
                  <a:pt x="1187815" y="451950"/>
                </a:cubicBezTo>
                <a:lnTo>
                  <a:pt x="1197750" y="451950"/>
                </a:lnTo>
                <a:cubicBezTo>
                  <a:pt x="1225070" y="451950"/>
                  <a:pt x="1225070" y="451950"/>
                  <a:pt x="1225070" y="451950"/>
                </a:cubicBezTo>
                <a:cubicBezTo>
                  <a:pt x="1225070" y="451950"/>
                  <a:pt x="1225070" y="451950"/>
                  <a:pt x="1226002" y="451950"/>
                </a:cubicBezTo>
                <a:cubicBezTo>
                  <a:pt x="1226933" y="451950"/>
                  <a:pt x="1229106" y="451950"/>
                  <a:pt x="1233142" y="451950"/>
                </a:cubicBezTo>
                <a:lnTo>
                  <a:pt x="1243698" y="451950"/>
                </a:lnTo>
                <a:lnTo>
                  <a:pt x="1252080" y="451950"/>
                </a:lnTo>
                <a:lnTo>
                  <a:pt x="1253322" y="451950"/>
                </a:lnTo>
                <a:cubicBezTo>
                  <a:pt x="1265430" y="451950"/>
                  <a:pt x="1241214" y="451950"/>
                  <a:pt x="1289335" y="451950"/>
                </a:cubicBezTo>
                <a:cubicBezTo>
                  <a:pt x="1289335" y="451950"/>
                  <a:pt x="1289335" y="451950"/>
                  <a:pt x="1289335" y="387219"/>
                </a:cubicBezTo>
                <a:cubicBezTo>
                  <a:pt x="1289335" y="387219"/>
                  <a:pt x="1354221" y="387219"/>
                  <a:pt x="1354221" y="387219"/>
                </a:cubicBezTo>
                <a:cubicBezTo>
                  <a:pt x="1418486" y="387219"/>
                  <a:pt x="1418797" y="322780"/>
                  <a:pt x="1483062" y="387219"/>
                </a:cubicBezTo>
                <a:cubicBezTo>
                  <a:pt x="1483062" y="387219"/>
                  <a:pt x="1483062" y="322780"/>
                  <a:pt x="1547327" y="322780"/>
                </a:cubicBezTo>
                <a:cubicBezTo>
                  <a:pt x="1547327" y="322780"/>
                  <a:pt x="1612213" y="322780"/>
                  <a:pt x="1612213" y="322780"/>
                </a:cubicBezTo>
                <a:cubicBezTo>
                  <a:pt x="1612213" y="258048"/>
                  <a:pt x="1676167" y="322780"/>
                  <a:pt x="1740743" y="258341"/>
                </a:cubicBezTo>
                <a:cubicBezTo>
                  <a:pt x="1740743" y="258341"/>
                  <a:pt x="1740743" y="258048"/>
                  <a:pt x="1740743" y="259220"/>
                </a:cubicBezTo>
                <a:cubicBezTo>
                  <a:pt x="1740743" y="260098"/>
                  <a:pt x="1740743" y="262149"/>
                  <a:pt x="1740743" y="266249"/>
                </a:cubicBezTo>
                <a:cubicBezTo>
                  <a:pt x="1740743" y="270350"/>
                  <a:pt x="1740743" y="276208"/>
                  <a:pt x="1740743" y="285288"/>
                </a:cubicBezTo>
                <a:lnTo>
                  <a:pt x="1740743" y="295540"/>
                </a:lnTo>
                <a:lnTo>
                  <a:pt x="1740743" y="314578"/>
                </a:lnTo>
                <a:lnTo>
                  <a:pt x="1740743" y="321901"/>
                </a:lnTo>
                <a:lnTo>
                  <a:pt x="1740743" y="322780"/>
                </a:lnTo>
                <a:cubicBezTo>
                  <a:pt x="1805318" y="258048"/>
                  <a:pt x="1805318" y="258341"/>
                  <a:pt x="1805318" y="258341"/>
                </a:cubicBezTo>
                <a:cubicBezTo>
                  <a:pt x="1805318" y="258341"/>
                  <a:pt x="1809665" y="258341"/>
                  <a:pt x="1814632" y="258341"/>
                </a:cubicBezTo>
                <a:lnTo>
                  <a:pt x="1823946" y="258341"/>
                </a:lnTo>
                <a:lnTo>
                  <a:pt x="1829534" y="258341"/>
                </a:lnTo>
                <a:lnTo>
                  <a:pt x="1832328" y="258341"/>
                </a:lnTo>
                <a:lnTo>
                  <a:pt x="1842573" y="258341"/>
                </a:lnTo>
                <a:cubicBezTo>
                  <a:pt x="1869894" y="258341"/>
                  <a:pt x="1869583" y="258341"/>
                  <a:pt x="1869583" y="258341"/>
                </a:cubicBezTo>
                <a:cubicBezTo>
                  <a:pt x="1869583" y="258341"/>
                  <a:pt x="1934469" y="258341"/>
                  <a:pt x="1934469" y="258341"/>
                </a:cubicBezTo>
                <a:cubicBezTo>
                  <a:pt x="1998734" y="258341"/>
                  <a:pt x="2063309" y="193609"/>
                  <a:pt x="2127574" y="193609"/>
                </a:cubicBezTo>
                <a:cubicBezTo>
                  <a:pt x="2192150" y="129171"/>
                  <a:pt x="2256725" y="128878"/>
                  <a:pt x="2385566" y="128878"/>
                </a:cubicBezTo>
                <a:cubicBezTo>
                  <a:pt x="2385566" y="64439"/>
                  <a:pt x="2450452" y="129171"/>
                  <a:pt x="2450452" y="64732"/>
                </a:cubicBezTo>
                <a:cubicBezTo>
                  <a:pt x="2514717" y="64732"/>
                  <a:pt x="2578982" y="64732"/>
                  <a:pt x="2578982" y="64732"/>
                </a:cubicBezTo>
                <a:cubicBezTo>
                  <a:pt x="2578982" y="64732"/>
                  <a:pt x="2643557" y="64732"/>
                  <a:pt x="2643557" y="64732"/>
                </a:cubicBezTo>
                <a:cubicBezTo>
                  <a:pt x="2708133" y="64732"/>
                  <a:pt x="2707822" y="64732"/>
                  <a:pt x="2707822" y="64732"/>
                </a:cubicBezTo>
                <a:cubicBezTo>
                  <a:pt x="2772398" y="0"/>
                  <a:pt x="2772398" y="64439"/>
                  <a:pt x="283697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92708367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478F3F-9F52-45E1-8776-315544639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262687" y="3715099"/>
            <a:ext cx="6705602" cy="6290921"/>
          </a:xfrm>
          <a:custGeom>
            <a:avLst/>
            <a:gdLst>
              <a:gd name="connsiteX0" fmla="*/ 4320035 w 6705602"/>
              <a:gd name="connsiteY0" fmla="*/ 6068379 h 6290921"/>
              <a:gd name="connsiteX1" fmla="*/ 4255460 w 6705602"/>
              <a:gd name="connsiteY1" fmla="*/ 6133111 h 6290921"/>
              <a:gd name="connsiteX2" fmla="*/ 4320035 w 6705602"/>
              <a:gd name="connsiteY2" fmla="*/ 6068379 h 6290921"/>
              <a:gd name="connsiteX3" fmla="*/ 1869583 w 6705602"/>
              <a:gd name="connsiteY3" fmla="*/ 5939501 h 6290921"/>
              <a:gd name="connsiteX4" fmla="*/ 1934469 w 6705602"/>
              <a:gd name="connsiteY4" fmla="*/ 6004233 h 6290921"/>
              <a:gd name="connsiteX5" fmla="*/ 1869583 w 6705602"/>
              <a:gd name="connsiteY5" fmla="*/ 5939501 h 6290921"/>
              <a:gd name="connsiteX6" fmla="*/ 5738522 w 6705602"/>
              <a:gd name="connsiteY6" fmla="*/ 5035893 h 6290921"/>
              <a:gd name="connsiteX7" fmla="*/ 5738522 w 6705602"/>
              <a:gd name="connsiteY7" fmla="*/ 5073093 h 6290921"/>
              <a:gd name="connsiteX8" fmla="*/ 5738522 w 6705602"/>
              <a:gd name="connsiteY8" fmla="*/ 5100039 h 6290921"/>
              <a:gd name="connsiteX9" fmla="*/ 5729518 w 6705602"/>
              <a:gd name="connsiteY9" fmla="*/ 5100039 h 6290921"/>
              <a:gd name="connsiteX10" fmla="*/ 5719894 w 6705602"/>
              <a:gd name="connsiteY10" fmla="*/ 5100039 h 6290921"/>
              <a:gd name="connsiteX11" fmla="*/ 5714306 w 6705602"/>
              <a:gd name="connsiteY11" fmla="*/ 5100039 h 6290921"/>
              <a:gd name="connsiteX12" fmla="*/ 5711512 w 6705602"/>
              <a:gd name="connsiteY12" fmla="*/ 5100039 h 6290921"/>
              <a:gd name="connsiteX13" fmla="*/ 5701266 w 6705602"/>
              <a:gd name="connsiteY13" fmla="*/ 5100039 h 6290921"/>
              <a:gd name="connsiteX14" fmla="*/ 5674256 w 6705602"/>
              <a:gd name="connsiteY14" fmla="*/ 5100039 h 6290921"/>
              <a:gd name="connsiteX15" fmla="*/ 5609681 w 6705602"/>
              <a:gd name="connsiteY15" fmla="*/ 5035893 h 6290921"/>
              <a:gd name="connsiteX16" fmla="*/ 5582672 w 6705602"/>
              <a:gd name="connsiteY16" fmla="*/ 5099453 h 6290921"/>
              <a:gd name="connsiteX17" fmla="*/ 5564664 w 6705602"/>
              <a:gd name="connsiteY17" fmla="*/ 5099747 h 6290921"/>
              <a:gd name="connsiteX18" fmla="*/ 5566528 w 6705602"/>
              <a:gd name="connsiteY18" fmla="*/ 5095646 h 6290921"/>
              <a:gd name="connsiteX19" fmla="*/ 5577394 w 6705602"/>
              <a:gd name="connsiteY19" fmla="*/ 5092131 h 6290921"/>
              <a:gd name="connsiteX20" fmla="*/ 5609681 w 6705602"/>
              <a:gd name="connsiteY20" fmla="*/ 5035893 h 6290921"/>
              <a:gd name="connsiteX21" fmla="*/ 5829486 w 6705602"/>
              <a:gd name="connsiteY21" fmla="*/ 4991372 h 6290921"/>
              <a:gd name="connsiteX22" fmla="*/ 5738522 w 6705602"/>
              <a:gd name="connsiteY22" fmla="*/ 5100039 h 6290921"/>
              <a:gd name="connsiteX23" fmla="*/ 5775854 w 6705602"/>
              <a:gd name="connsiteY23" fmla="*/ 5062831 h 6290921"/>
              <a:gd name="connsiteX24" fmla="*/ 5782333 w 6705602"/>
              <a:gd name="connsiteY24" fmla="*/ 5056400 h 6290921"/>
              <a:gd name="connsiteX25" fmla="*/ 5786288 w 6705602"/>
              <a:gd name="connsiteY25" fmla="*/ 5052693 h 6290921"/>
              <a:gd name="connsiteX26" fmla="*/ 5803097 w 6705602"/>
              <a:gd name="connsiteY26" fmla="*/ 5035893 h 6290921"/>
              <a:gd name="connsiteX27" fmla="*/ 5829486 w 6705602"/>
              <a:gd name="connsiteY27" fmla="*/ 4991372 h 6290921"/>
              <a:gd name="connsiteX28" fmla="*/ 6318770 w 6705602"/>
              <a:gd name="connsiteY28" fmla="*/ 4906430 h 6290921"/>
              <a:gd name="connsiteX29" fmla="*/ 6292690 w 6705602"/>
              <a:gd name="connsiteY29" fmla="*/ 4932791 h 6290921"/>
              <a:gd name="connsiteX30" fmla="*/ 6254504 w 6705602"/>
              <a:gd name="connsiteY30" fmla="*/ 4971162 h 6290921"/>
              <a:gd name="connsiteX31" fmla="*/ 6308834 w 6705602"/>
              <a:gd name="connsiteY31" fmla="*/ 4907602 h 6290921"/>
              <a:gd name="connsiteX32" fmla="*/ 5867362 w 6705602"/>
              <a:gd name="connsiteY32" fmla="*/ 4906430 h 6290921"/>
              <a:gd name="connsiteX33" fmla="*/ 5803097 w 6705602"/>
              <a:gd name="connsiteY33" fmla="*/ 5035893 h 6290921"/>
              <a:gd name="connsiteX34" fmla="*/ 5795025 w 6705602"/>
              <a:gd name="connsiteY34" fmla="*/ 5043802 h 6290921"/>
              <a:gd name="connsiteX35" fmla="*/ 5782333 w 6705602"/>
              <a:gd name="connsiteY35" fmla="*/ 5056400 h 6290921"/>
              <a:gd name="connsiteX36" fmla="*/ 5776664 w 6705602"/>
              <a:gd name="connsiteY36" fmla="*/ 5061715 h 6290921"/>
              <a:gd name="connsiteX37" fmla="*/ 5757149 w 6705602"/>
              <a:gd name="connsiteY37" fmla="*/ 5038237 h 6290921"/>
              <a:gd name="connsiteX38" fmla="*/ 5738522 w 6705602"/>
              <a:gd name="connsiteY38" fmla="*/ 5035893 h 6290921"/>
              <a:gd name="connsiteX39" fmla="*/ 5931938 w 6705602"/>
              <a:gd name="connsiteY39" fmla="*/ 4712821 h 6290921"/>
              <a:gd name="connsiteX40" fmla="*/ 5996513 w 6705602"/>
              <a:gd name="connsiteY40" fmla="*/ 4712821 h 6290921"/>
              <a:gd name="connsiteX41" fmla="*/ 5969192 w 6705602"/>
              <a:gd name="connsiteY41" fmla="*/ 4767594 h 6290921"/>
              <a:gd name="connsiteX42" fmla="*/ 5931938 w 6705602"/>
              <a:gd name="connsiteY42" fmla="*/ 4777553 h 6290921"/>
              <a:gd name="connsiteX43" fmla="*/ 5931938 w 6705602"/>
              <a:gd name="connsiteY43" fmla="*/ 4842284 h 6290921"/>
              <a:gd name="connsiteX44" fmla="*/ 5867362 w 6705602"/>
              <a:gd name="connsiteY44" fmla="*/ 4906430 h 6290921"/>
              <a:gd name="connsiteX45" fmla="*/ 5931938 w 6705602"/>
              <a:gd name="connsiteY45" fmla="*/ 4712821 h 6290921"/>
              <a:gd name="connsiteX46" fmla="*/ 6447610 w 6705602"/>
              <a:gd name="connsiteY46" fmla="*/ 4454773 h 6290921"/>
              <a:gd name="connsiteX47" fmla="*/ 6447610 w 6705602"/>
              <a:gd name="connsiteY47" fmla="*/ 4519212 h 6290921"/>
              <a:gd name="connsiteX48" fmla="*/ 6383344 w 6705602"/>
              <a:gd name="connsiteY48" fmla="*/ 4583943 h 6290921"/>
              <a:gd name="connsiteX49" fmla="*/ 6447610 w 6705602"/>
              <a:gd name="connsiteY49" fmla="*/ 4454773 h 6290921"/>
              <a:gd name="connsiteX50" fmla="*/ 6573035 w 6705602"/>
              <a:gd name="connsiteY50" fmla="*/ 4261456 h 6290921"/>
              <a:gd name="connsiteX51" fmla="*/ 6568688 w 6705602"/>
              <a:gd name="connsiteY51" fmla="*/ 4293383 h 6290921"/>
              <a:gd name="connsiteX52" fmla="*/ 6549750 w 6705602"/>
              <a:gd name="connsiteY52" fmla="*/ 4341712 h 6290921"/>
              <a:gd name="connsiteX53" fmla="*/ 6531123 w 6705602"/>
              <a:gd name="connsiteY53" fmla="*/ 4366023 h 6290921"/>
              <a:gd name="connsiteX54" fmla="*/ 6540748 w 6705602"/>
              <a:gd name="connsiteY54" fmla="*/ 4342591 h 6290921"/>
              <a:gd name="connsiteX55" fmla="*/ 6558133 w 6705602"/>
              <a:gd name="connsiteY55" fmla="*/ 4263800 h 6290921"/>
              <a:gd name="connsiteX56" fmla="*/ 6573966 w 6705602"/>
              <a:gd name="connsiteY56" fmla="*/ 4258234 h 6290921"/>
              <a:gd name="connsiteX57" fmla="*/ 6576760 w 6705602"/>
              <a:gd name="connsiteY57" fmla="*/ 4261164 h 6290921"/>
              <a:gd name="connsiteX58" fmla="*/ 6573035 w 6705602"/>
              <a:gd name="connsiteY58" fmla="*/ 4261456 h 6290921"/>
              <a:gd name="connsiteX59" fmla="*/ 6696908 w 6705602"/>
              <a:gd name="connsiteY59" fmla="*/ 4188523 h 6290921"/>
              <a:gd name="connsiteX60" fmla="*/ 6705601 w 6705602"/>
              <a:gd name="connsiteY60" fmla="*/ 4196432 h 6290921"/>
              <a:gd name="connsiteX61" fmla="*/ 6641336 w 6705602"/>
              <a:gd name="connsiteY61" fmla="*/ 4196432 h 6290921"/>
              <a:gd name="connsiteX62" fmla="*/ 6678280 w 6705602"/>
              <a:gd name="connsiteY62" fmla="*/ 4195260 h 6290921"/>
              <a:gd name="connsiteX63" fmla="*/ 64265 w 6705602"/>
              <a:gd name="connsiteY63" fmla="*/ 4131700 h 6290921"/>
              <a:gd name="connsiteX64" fmla="*/ 64265 w 6705602"/>
              <a:gd name="connsiteY64" fmla="*/ 4196432 h 6290921"/>
              <a:gd name="connsiteX65" fmla="*/ 64265 w 6705602"/>
              <a:gd name="connsiteY65" fmla="*/ 4131700 h 6290921"/>
              <a:gd name="connsiteX66" fmla="*/ 6300142 w 6705602"/>
              <a:gd name="connsiteY66" fmla="*/ 4107682 h 6290921"/>
              <a:gd name="connsiteX67" fmla="*/ 6318770 w 6705602"/>
              <a:gd name="connsiteY67" fmla="*/ 4131700 h 6290921"/>
              <a:gd name="connsiteX68" fmla="*/ 6254504 w 6705602"/>
              <a:gd name="connsiteY68" fmla="*/ 4131700 h 6290921"/>
              <a:gd name="connsiteX69" fmla="*/ 6291760 w 6705602"/>
              <a:gd name="connsiteY69" fmla="*/ 4120570 h 6290921"/>
              <a:gd name="connsiteX70" fmla="*/ 6318770 w 6705602"/>
              <a:gd name="connsiteY70" fmla="*/ 3938091 h 6290921"/>
              <a:gd name="connsiteX71" fmla="*/ 6318770 w 6705602"/>
              <a:gd name="connsiteY71" fmla="*/ 3947171 h 6290921"/>
              <a:gd name="connsiteX72" fmla="*/ 6318770 w 6705602"/>
              <a:gd name="connsiteY72" fmla="*/ 3956836 h 6290921"/>
              <a:gd name="connsiteX73" fmla="*/ 6318770 w 6705602"/>
              <a:gd name="connsiteY73" fmla="*/ 3962402 h 6290921"/>
              <a:gd name="connsiteX74" fmla="*/ 6318770 w 6705602"/>
              <a:gd name="connsiteY74" fmla="*/ 3965624 h 6290921"/>
              <a:gd name="connsiteX75" fmla="*/ 6318770 w 6705602"/>
              <a:gd name="connsiteY75" fmla="*/ 3966539 h 6290921"/>
              <a:gd name="connsiteX76" fmla="*/ 6318770 w 6705602"/>
              <a:gd name="connsiteY76" fmla="*/ 3975289 h 6290921"/>
              <a:gd name="connsiteX77" fmla="*/ 6318770 w 6705602"/>
              <a:gd name="connsiteY77" fmla="*/ 4002822 h 6290921"/>
              <a:gd name="connsiteX78" fmla="*/ 6310698 w 6705602"/>
              <a:gd name="connsiteY78" fmla="*/ 4091572 h 6290921"/>
              <a:gd name="connsiteX79" fmla="*/ 6300142 w 6705602"/>
              <a:gd name="connsiteY79" fmla="*/ 4107682 h 6290921"/>
              <a:gd name="connsiteX80" fmla="*/ 6291760 w 6705602"/>
              <a:gd name="connsiteY80" fmla="*/ 4083371 h 6290921"/>
              <a:gd name="connsiteX81" fmla="*/ 6318770 w 6705602"/>
              <a:gd name="connsiteY81" fmla="*/ 3938091 h 6290921"/>
              <a:gd name="connsiteX82" fmla="*/ 6512496 w 6705602"/>
              <a:gd name="connsiteY82" fmla="*/ 3873945 h 6290921"/>
              <a:gd name="connsiteX83" fmla="*/ 6576760 w 6705602"/>
              <a:gd name="connsiteY83" fmla="*/ 3873945 h 6290921"/>
              <a:gd name="connsiteX84" fmla="*/ 6576760 w 6705602"/>
              <a:gd name="connsiteY84" fmla="*/ 3938091 h 6290921"/>
              <a:gd name="connsiteX85" fmla="*/ 6586696 w 6705602"/>
              <a:gd name="connsiteY85" fmla="*/ 3938091 h 6290921"/>
              <a:gd name="connsiteX86" fmla="*/ 6595388 w 6705602"/>
              <a:gd name="connsiteY86" fmla="*/ 3938091 h 6290921"/>
              <a:gd name="connsiteX87" fmla="*/ 6605012 w 6705602"/>
              <a:gd name="connsiteY87" fmla="*/ 3938091 h 6290921"/>
              <a:gd name="connsiteX88" fmla="*/ 6608738 w 6705602"/>
              <a:gd name="connsiteY88" fmla="*/ 3938091 h 6290921"/>
              <a:gd name="connsiteX89" fmla="*/ 6612774 w 6705602"/>
              <a:gd name="connsiteY89" fmla="*/ 3938091 h 6290921"/>
              <a:gd name="connsiteX90" fmla="*/ 6614016 w 6705602"/>
              <a:gd name="connsiteY90" fmla="*/ 3938091 h 6290921"/>
              <a:gd name="connsiteX91" fmla="*/ 6622708 w 6705602"/>
              <a:gd name="connsiteY91" fmla="*/ 3938091 h 6290921"/>
              <a:gd name="connsiteX92" fmla="*/ 6631091 w 6705602"/>
              <a:gd name="connsiteY92" fmla="*/ 3938091 h 6290921"/>
              <a:gd name="connsiteX93" fmla="*/ 6632954 w 6705602"/>
              <a:gd name="connsiteY93" fmla="*/ 3938091 h 6290921"/>
              <a:gd name="connsiteX94" fmla="*/ 6640094 w 6705602"/>
              <a:gd name="connsiteY94" fmla="*/ 3938091 h 6290921"/>
              <a:gd name="connsiteX95" fmla="*/ 6641336 w 6705602"/>
              <a:gd name="connsiteY95" fmla="*/ 3938091 h 6290921"/>
              <a:gd name="connsiteX96" fmla="*/ 6705601 w 6705602"/>
              <a:gd name="connsiteY96" fmla="*/ 3938091 h 6290921"/>
              <a:gd name="connsiteX97" fmla="*/ 6705601 w 6705602"/>
              <a:gd name="connsiteY97" fmla="*/ 4002822 h 6290921"/>
              <a:gd name="connsiteX98" fmla="*/ 6705601 w 6705602"/>
              <a:gd name="connsiteY98" fmla="*/ 4067554 h 6290921"/>
              <a:gd name="connsiteX99" fmla="*/ 6641336 w 6705602"/>
              <a:gd name="connsiteY99" fmla="*/ 4067554 h 6290921"/>
              <a:gd name="connsiteX100" fmla="*/ 6705601 w 6705602"/>
              <a:gd name="connsiteY100" fmla="*/ 4131700 h 6290921"/>
              <a:gd name="connsiteX101" fmla="*/ 6697840 w 6705602"/>
              <a:gd name="connsiteY101" fmla="*/ 4188523 h 6290921"/>
              <a:gd name="connsiteX102" fmla="*/ 6696908 w 6705602"/>
              <a:gd name="connsiteY102" fmla="*/ 4188523 h 6290921"/>
              <a:gd name="connsiteX103" fmla="*/ 6684180 w 6705602"/>
              <a:gd name="connsiteY103" fmla="*/ 4177686 h 6290921"/>
              <a:gd name="connsiteX104" fmla="*/ 6641336 w 6705602"/>
              <a:gd name="connsiteY104" fmla="*/ 4196432 h 6290921"/>
              <a:gd name="connsiteX105" fmla="*/ 6641336 w 6705602"/>
              <a:gd name="connsiteY105" fmla="*/ 4131700 h 6290921"/>
              <a:gd name="connsiteX106" fmla="*/ 6576760 w 6705602"/>
              <a:gd name="connsiteY106" fmla="*/ 4261164 h 6290921"/>
              <a:gd name="connsiteX107" fmla="*/ 6576760 w 6705602"/>
              <a:gd name="connsiteY107" fmla="*/ 4196432 h 6290921"/>
              <a:gd name="connsiteX108" fmla="*/ 6575829 w 6705602"/>
              <a:gd name="connsiteY108" fmla="*/ 4244761 h 6290921"/>
              <a:gd name="connsiteX109" fmla="*/ 6573966 w 6705602"/>
              <a:gd name="connsiteY109" fmla="*/ 4258234 h 6290921"/>
              <a:gd name="connsiteX110" fmla="*/ 6555339 w 6705602"/>
              <a:gd name="connsiteY110" fmla="*/ 4242418 h 6290921"/>
              <a:gd name="connsiteX111" fmla="*/ 6512496 w 6705602"/>
              <a:gd name="connsiteY111" fmla="*/ 4261164 h 6290921"/>
              <a:gd name="connsiteX112" fmla="*/ 6447610 w 6705602"/>
              <a:gd name="connsiteY112" fmla="*/ 4325309 h 6290921"/>
              <a:gd name="connsiteX113" fmla="*/ 6383344 w 6705602"/>
              <a:gd name="connsiteY113" fmla="*/ 4583943 h 6290921"/>
              <a:gd name="connsiteX114" fmla="*/ 6392658 w 6705602"/>
              <a:gd name="connsiteY114" fmla="*/ 4583943 h 6290921"/>
              <a:gd name="connsiteX115" fmla="*/ 6401662 w 6705602"/>
              <a:gd name="connsiteY115" fmla="*/ 4583943 h 6290921"/>
              <a:gd name="connsiteX116" fmla="*/ 6407560 w 6705602"/>
              <a:gd name="connsiteY116" fmla="*/ 4583943 h 6290921"/>
              <a:gd name="connsiteX117" fmla="*/ 6410354 w 6705602"/>
              <a:gd name="connsiteY117" fmla="*/ 4583943 h 6290921"/>
              <a:gd name="connsiteX118" fmla="*/ 6420910 w 6705602"/>
              <a:gd name="connsiteY118" fmla="*/ 4583943 h 6290921"/>
              <a:gd name="connsiteX119" fmla="*/ 6447610 w 6705602"/>
              <a:gd name="connsiteY119" fmla="*/ 4583943 h 6290921"/>
              <a:gd name="connsiteX120" fmla="*/ 6447610 w 6705602"/>
              <a:gd name="connsiteY120" fmla="*/ 4648382 h 6290921"/>
              <a:gd name="connsiteX121" fmla="*/ 6383344 w 6705602"/>
              <a:gd name="connsiteY121" fmla="*/ 4712821 h 6290921"/>
              <a:gd name="connsiteX122" fmla="*/ 6447610 w 6705602"/>
              <a:gd name="connsiteY122" fmla="*/ 4712821 h 6290921"/>
              <a:gd name="connsiteX123" fmla="*/ 6383344 w 6705602"/>
              <a:gd name="connsiteY123" fmla="*/ 4842284 h 6290921"/>
              <a:gd name="connsiteX124" fmla="*/ 6318770 w 6705602"/>
              <a:gd name="connsiteY124" fmla="*/ 4906430 h 6290921"/>
              <a:gd name="connsiteX125" fmla="*/ 6308834 w 6705602"/>
              <a:gd name="connsiteY125" fmla="*/ 4906430 h 6290921"/>
              <a:gd name="connsiteX126" fmla="*/ 6254504 w 6705602"/>
              <a:gd name="connsiteY126" fmla="*/ 4906430 h 6290921"/>
              <a:gd name="connsiteX127" fmla="*/ 6254504 w 6705602"/>
              <a:gd name="connsiteY127" fmla="*/ 4842284 h 6290921"/>
              <a:gd name="connsiteX128" fmla="*/ 6318770 w 6705602"/>
              <a:gd name="connsiteY128" fmla="*/ 4777553 h 6290921"/>
              <a:gd name="connsiteX129" fmla="*/ 6254504 w 6705602"/>
              <a:gd name="connsiteY129" fmla="*/ 4842284 h 6290921"/>
              <a:gd name="connsiteX130" fmla="*/ 6227184 w 6705602"/>
              <a:gd name="connsiteY130" fmla="*/ 4778139 h 6290921"/>
              <a:gd name="connsiteX131" fmla="*/ 6213524 w 6705602"/>
              <a:gd name="connsiteY131" fmla="*/ 4778139 h 6290921"/>
              <a:gd name="connsiteX132" fmla="*/ 6214144 w 6705602"/>
              <a:gd name="connsiteY132" fmla="*/ 4777553 h 6290921"/>
              <a:gd name="connsiteX133" fmla="*/ 6254504 w 6705602"/>
              <a:gd name="connsiteY133" fmla="*/ 4712821 h 6290921"/>
              <a:gd name="connsiteX134" fmla="*/ 6292070 w 6705602"/>
              <a:gd name="connsiteY134" fmla="*/ 4617920 h 6290921"/>
              <a:gd name="connsiteX135" fmla="*/ 6318770 w 6705602"/>
              <a:gd name="connsiteY135" fmla="*/ 4583943 h 6290921"/>
              <a:gd name="connsiteX136" fmla="*/ 6383344 w 6705602"/>
              <a:gd name="connsiteY136" fmla="*/ 4390041 h 6290921"/>
              <a:gd name="connsiteX137" fmla="*/ 6447610 w 6705602"/>
              <a:gd name="connsiteY137" fmla="*/ 4196432 h 6290921"/>
              <a:gd name="connsiteX138" fmla="*/ 6504113 w 6705602"/>
              <a:gd name="connsiteY138" fmla="*/ 4099773 h 6290921"/>
              <a:gd name="connsiteX139" fmla="*/ 6508460 w 6705602"/>
              <a:gd name="connsiteY139" fmla="*/ 4071948 h 6290921"/>
              <a:gd name="connsiteX140" fmla="*/ 6512496 w 6705602"/>
              <a:gd name="connsiteY140" fmla="*/ 4067554 h 6290921"/>
              <a:gd name="connsiteX141" fmla="*/ 6511254 w 6705602"/>
              <a:gd name="connsiteY141" fmla="*/ 4057302 h 6290921"/>
              <a:gd name="connsiteX142" fmla="*/ 6510944 w 6705602"/>
              <a:gd name="connsiteY142" fmla="*/ 4055252 h 6290921"/>
              <a:gd name="connsiteX143" fmla="*/ 6511254 w 6705602"/>
              <a:gd name="connsiteY143" fmla="*/ 4051151 h 6290921"/>
              <a:gd name="connsiteX144" fmla="*/ 6512496 w 6705602"/>
              <a:gd name="connsiteY144" fmla="*/ 4002822 h 6290921"/>
              <a:gd name="connsiteX145" fmla="*/ 6512496 w 6705602"/>
              <a:gd name="connsiteY145" fmla="*/ 3873945 h 6290921"/>
              <a:gd name="connsiteX146" fmla="*/ 193416 w 6705602"/>
              <a:gd name="connsiteY146" fmla="*/ 3679750 h 6290921"/>
              <a:gd name="connsiteX147" fmla="*/ 257991 w 6705602"/>
              <a:gd name="connsiteY147" fmla="*/ 3744481 h 6290921"/>
              <a:gd name="connsiteX148" fmla="*/ 257991 w 6705602"/>
              <a:gd name="connsiteY148" fmla="*/ 3809213 h 6290921"/>
              <a:gd name="connsiteX149" fmla="*/ 193416 w 6705602"/>
              <a:gd name="connsiteY149" fmla="*/ 3744481 h 6290921"/>
              <a:gd name="connsiteX150" fmla="*/ 193416 w 6705602"/>
              <a:gd name="connsiteY150" fmla="*/ 3679750 h 6290921"/>
              <a:gd name="connsiteX151" fmla="*/ 0 w 6705602"/>
              <a:gd name="connsiteY151" fmla="*/ 3679750 h 6290921"/>
              <a:gd name="connsiteX152" fmla="*/ 64265 w 6705602"/>
              <a:gd name="connsiteY152" fmla="*/ 3679750 h 6290921"/>
              <a:gd name="connsiteX153" fmla="*/ 128840 w 6705602"/>
              <a:gd name="connsiteY153" fmla="*/ 3744481 h 6290921"/>
              <a:gd name="connsiteX154" fmla="*/ 128840 w 6705602"/>
              <a:gd name="connsiteY154" fmla="*/ 3809213 h 6290921"/>
              <a:gd name="connsiteX155" fmla="*/ 128840 w 6705602"/>
              <a:gd name="connsiteY155" fmla="*/ 3873945 h 6290921"/>
              <a:gd name="connsiteX156" fmla="*/ 64265 w 6705602"/>
              <a:gd name="connsiteY156" fmla="*/ 3809213 h 6290921"/>
              <a:gd name="connsiteX157" fmla="*/ 0 w 6705602"/>
              <a:gd name="connsiteY157" fmla="*/ 3679750 h 6290921"/>
              <a:gd name="connsiteX158" fmla="*/ 193416 w 6705602"/>
              <a:gd name="connsiteY158" fmla="*/ 3615311 h 6290921"/>
              <a:gd name="connsiteX159" fmla="*/ 257991 w 6705602"/>
              <a:gd name="connsiteY159" fmla="*/ 3679750 h 6290921"/>
              <a:gd name="connsiteX160" fmla="*/ 193416 w 6705602"/>
              <a:gd name="connsiteY160" fmla="*/ 3679750 h 6290921"/>
              <a:gd name="connsiteX161" fmla="*/ 193416 w 6705602"/>
              <a:gd name="connsiteY161" fmla="*/ 3615311 h 6290921"/>
              <a:gd name="connsiteX162" fmla="*/ 193416 w 6705602"/>
              <a:gd name="connsiteY162" fmla="*/ 3421701 h 6290921"/>
              <a:gd name="connsiteX163" fmla="*/ 202419 w 6705602"/>
              <a:gd name="connsiteY163" fmla="*/ 3421701 h 6290921"/>
              <a:gd name="connsiteX164" fmla="*/ 212043 w 6705602"/>
              <a:gd name="connsiteY164" fmla="*/ 3421701 h 6290921"/>
              <a:gd name="connsiteX165" fmla="*/ 217632 w 6705602"/>
              <a:gd name="connsiteY165" fmla="*/ 3421701 h 6290921"/>
              <a:gd name="connsiteX166" fmla="*/ 220736 w 6705602"/>
              <a:gd name="connsiteY166" fmla="*/ 3421701 h 6290921"/>
              <a:gd name="connsiteX167" fmla="*/ 230671 w 6705602"/>
              <a:gd name="connsiteY167" fmla="*/ 3421701 h 6290921"/>
              <a:gd name="connsiteX168" fmla="*/ 257991 w 6705602"/>
              <a:gd name="connsiteY168" fmla="*/ 3421701 h 6290921"/>
              <a:gd name="connsiteX169" fmla="*/ 193416 w 6705602"/>
              <a:gd name="connsiteY169" fmla="*/ 3421701 h 6290921"/>
              <a:gd name="connsiteX170" fmla="*/ 6512496 w 6705602"/>
              <a:gd name="connsiteY170" fmla="*/ 2324191 h 6290921"/>
              <a:gd name="connsiteX171" fmla="*/ 6576760 w 6705602"/>
              <a:gd name="connsiteY171" fmla="*/ 2324191 h 6290921"/>
              <a:gd name="connsiteX172" fmla="*/ 6576760 w 6705602"/>
              <a:gd name="connsiteY172" fmla="*/ 2388630 h 6290921"/>
              <a:gd name="connsiteX173" fmla="*/ 6512496 w 6705602"/>
              <a:gd name="connsiteY173" fmla="*/ 2324191 h 6290921"/>
              <a:gd name="connsiteX174" fmla="*/ 193416 w 6705602"/>
              <a:gd name="connsiteY174" fmla="*/ 2259752 h 6290921"/>
              <a:gd name="connsiteX175" fmla="*/ 193416 w 6705602"/>
              <a:gd name="connsiteY175" fmla="*/ 2324191 h 6290921"/>
              <a:gd name="connsiteX176" fmla="*/ 193416 w 6705602"/>
              <a:gd name="connsiteY176" fmla="*/ 2259752 h 6290921"/>
              <a:gd name="connsiteX177" fmla="*/ 128840 w 6705602"/>
              <a:gd name="connsiteY177" fmla="*/ 1678631 h 6290921"/>
              <a:gd name="connsiteX178" fmla="*/ 161128 w 6705602"/>
              <a:gd name="connsiteY178" fmla="*/ 1678631 h 6290921"/>
              <a:gd name="connsiteX179" fmla="*/ 166406 w 6705602"/>
              <a:gd name="connsiteY179" fmla="*/ 1678631 h 6290921"/>
              <a:gd name="connsiteX180" fmla="*/ 169200 w 6705602"/>
              <a:gd name="connsiteY180" fmla="*/ 1678631 h 6290921"/>
              <a:gd name="connsiteX181" fmla="*/ 175099 w 6705602"/>
              <a:gd name="connsiteY181" fmla="*/ 1678631 h 6290921"/>
              <a:gd name="connsiteX182" fmla="*/ 183481 w 6705602"/>
              <a:gd name="connsiteY182" fmla="*/ 1678631 h 6290921"/>
              <a:gd name="connsiteX183" fmla="*/ 184412 w 6705602"/>
              <a:gd name="connsiteY183" fmla="*/ 1678631 h 6290921"/>
              <a:gd name="connsiteX184" fmla="*/ 193416 w 6705602"/>
              <a:gd name="connsiteY184" fmla="*/ 1678631 h 6290921"/>
              <a:gd name="connsiteX185" fmla="*/ 193416 w 6705602"/>
              <a:gd name="connsiteY185" fmla="*/ 1743070 h 6290921"/>
              <a:gd name="connsiteX186" fmla="*/ 128840 w 6705602"/>
              <a:gd name="connsiteY186" fmla="*/ 1807802 h 6290921"/>
              <a:gd name="connsiteX187" fmla="*/ 128840 w 6705602"/>
              <a:gd name="connsiteY187" fmla="*/ 1678631 h 6290921"/>
              <a:gd name="connsiteX188" fmla="*/ 257991 w 6705602"/>
              <a:gd name="connsiteY188" fmla="*/ 1549460 h 6290921"/>
              <a:gd name="connsiteX189" fmla="*/ 266063 w 6705602"/>
              <a:gd name="connsiteY189" fmla="*/ 1549460 h 6290921"/>
              <a:gd name="connsiteX190" fmla="*/ 266994 w 6705602"/>
              <a:gd name="connsiteY190" fmla="*/ 1549460 h 6290921"/>
              <a:gd name="connsiteX191" fmla="*/ 276308 w 6705602"/>
              <a:gd name="connsiteY191" fmla="*/ 1549460 h 6290921"/>
              <a:gd name="connsiteX192" fmla="*/ 282207 w 6705602"/>
              <a:gd name="connsiteY192" fmla="*/ 1549460 h 6290921"/>
              <a:gd name="connsiteX193" fmla="*/ 285001 w 6705602"/>
              <a:gd name="connsiteY193" fmla="*/ 1549460 h 6290921"/>
              <a:gd name="connsiteX194" fmla="*/ 322256 w 6705602"/>
              <a:gd name="connsiteY194" fmla="*/ 1549460 h 6290921"/>
              <a:gd name="connsiteX195" fmla="*/ 322256 w 6705602"/>
              <a:gd name="connsiteY195" fmla="*/ 1550632 h 6290921"/>
              <a:gd name="connsiteX196" fmla="*/ 322256 w 6705602"/>
              <a:gd name="connsiteY196" fmla="*/ 1557662 h 6290921"/>
              <a:gd name="connsiteX197" fmla="*/ 322256 w 6705602"/>
              <a:gd name="connsiteY197" fmla="*/ 1576701 h 6290921"/>
              <a:gd name="connsiteX198" fmla="*/ 322256 w 6705602"/>
              <a:gd name="connsiteY198" fmla="*/ 1586659 h 6290921"/>
              <a:gd name="connsiteX199" fmla="*/ 322256 w 6705602"/>
              <a:gd name="connsiteY199" fmla="*/ 1605991 h 6290921"/>
              <a:gd name="connsiteX200" fmla="*/ 322256 w 6705602"/>
              <a:gd name="connsiteY200" fmla="*/ 1612728 h 6290921"/>
              <a:gd name="connsiteX201" fmla="*/ 322256 w 6705602"/>
              <a:gd name="connsiteY201" fmla="*/ 1614192 h 6290921"/>
              <a:gd name="connsiteX202" fmla="*/ 257991 w 6705602"/>
              <a:gd name="connsiteY202" fmla="*/ 1614192 h 6290921"/>
              <a:gd name="connsiteX203" fmla="*/ 257991 w 6705602"/>
              <a:gd name="connsiteY203" fmla="*/ 1549460 h 6290921"/>
              <a:gd name="connsiteX204" fmla="*/ 322256 w 6705602"/>
              <a:gd name="connsiteY204" fmla="*/ 1485022 h 6290921"/>
              <a:gd name="connsiteX205" fmla="*/ 322256 w 6705602"/>
              <a:gd name="connsiteY205" fmla="*/ 1511969 h 6290921"/>
              <a:gd name="connsiteX206" fmla="*/ 322256 w 6705602"/>
              <a:gd name="connsiteY206" fmla="*/ 1521049 h 6290921"/>
              <a:gd name="connsiteX207" fmla="*/ 322256 w 6705602"/>
              <a:gd name="connsiteY207" fmla="*/ 1533351 h 6290921"/>
              <a:gd name="connsiteX208" fmla="*/ 322256 w 6705602"/>
              <a:gd name="connsiteY208" fmla="*/ 1549460 h 6290921"/>
              <a:gd name="connsiteX209" fmla="*/ 322256 w 6705602"/>
              <a:gd name="connsiteY209" fmla="*/ 1485022 h 6290921"/>
              <a:gd name="connsiteX210" fmla="*/ 128840 w 6705602"/>
              <a:gd name="connsiteY210" fmla="*/ 1485022 h 6290921"/>
              <a:gd name="connsiteX211" fmla="*/ 193416 w 6705602"/>
              <a:gd name="connsiteY211" fmla="*/ 1485022 h 6290921"/>
              <a:gd name="connsiteX212" fmla="*/ 128840 w 6705602"/>
              <a:gd name="connsiteY212" fmla="*/ 1549460 h 6290921"/>
              <a:gd name="connsiteX213" fmla="*/ 128840 w 6705602"/>
              <a:gd name="connsiteY213" fmla="*/ 1485022 h 6290921"/>
              <a:gd name="connsiteX214" fmla="*/ 128840 w 6705602"/>
              <a:gd name="connsiteY214" fmla="*/ 1420290 h 6290921"/>
              <a:gd name="connsiteX215" fmla="*/ 138775 w 6705602"/>
              <a:gd name="connsiteY215" fmla="*/ 1420290 h 6290921"/>
              <a:gd name="connsiteX216" fmla="*/ 161128 w 6705602"/>
              <a:gd name="connsiteY216" fmla="*/ 1420290 h 6290921"/>
              <a:gd name="connsiteX217" fmla="*/ 165164 w 6705602"/>
              <a:gd name="connsiteY217" fmla="*/ 1420290 h 6290921"/>
              <a:gd name="connsiteX218" fmla="*/ 166406 w 6705602"/>
              <a:gd name="connsiteY218" fmla="*/ 1420290 h 6290921"/>
              <a:gd name="connsiteX219" fmla="*/ 177272 w 6705602"/>
              <a:gd name="connsiteY219" fmla="*/ 1420290 h 6290921"/>
              <a:gd name="connsiteX220" fmla="*/ 183481 w 6705602"/>
              <a:gd name="connsiteY220" fmla="*/ 1420290 h 6290921"/>
              <a:gd name="connsiteX221" fmla="*/ 185344 w 6705602"/>
              <a:gd name="connsiteY221" fmla="*/ 1420290 h 6290921"/>
              <a:gd name="connsiteX222" fmla="*/ 193416 w 6705602"/>
              <a:gd name="connsiteY222" fmla="*/ 1420290 h 6290921"/>
              <a:gd name="connsiteX223" fmla="*/ 128840 w 6705602"/>
              <a:gd name="connsiteY223" fmla="*/ 1485022 h 6290921"/>
              <a:gd name="connsiteX224" fmla="*/ 128840 w 6705602"/>
              <a:gd name="connsiteY224" fmla="*/ 1420290 h 6290921"/>
              <a:gd name="connsiteX225" fmla="*/ 257991 w 6705602"/>
              <a:gd name="connsiteY225" fmla="*/ 1226681 h 6290921"/>
              <a:gd name="connsiteX226" fmla="*/ 193416 w 6705602"/>
              <a:gd name="connsiteY226" fmla="*/ 1291119 h 6290921"/>
              <a:gd name="connsiteX227" fmla="*/ 257991 w 6705602"/>
              <a:gd name="connsiteY227" fmla="*/ 1226681 h 6290921"/>
              <a:gd name="connsiteX228" fmla="*/ 374724 w 6705602"/>
              <a:gd name="connsiteY228" fmla="*/ 1120649 h 6290921"/>
              <a:gd name="connsiteX229" fmla="*/ 377828 w 6705602"/>
              <a:gd name="connsiteY229" fmla="*/ 1124750 h 6290921"/>
              <a:gd name="connsiteX230" fmla="*/ 378760 w 6705602"/>
              <a:gd name="connsiteY230" fmla="*/ 1128265 h 6290921"/>
              <a:gd name="connsiteX231" fmla="*/ 376586 w 6705602"/>
              <a:gd name="connsiteY231" fmla="*/ 1135002 h 6290921"/>
              <a:gd name="connsiteX232" fmla="*/ 322256 w 6705602"/>
              <a:gd name="connsiteY232" fmla="*/ 1161949 h 6290921"/>
              <a:gd name="connsiteX233" fmla="*/ 386832 w 6705602"/>
              <a:gd name="connsiteY233" fmla="*/ 1110691 h 6290921"/>
              <a:gd name="connsiteX234" fmla="*/ 386832 w 6705602"/>
              <a:gd name="connsiteY234" fmla="*/ 1130022 h 6290921"/>
              <a:gd name="connsiteX235" fmla="*/ 386832 w 6705602"/>
              <a:gd name="connsiteY235" fmla="*/ 1161949 h 6290921"/>
              <a:gd name="connsiteX236" fmla="*/ 378760 w 6705602"/>
              <a:gd name="connsiteY236" fmla="*/ 1128265 h 6290921"/>
              <a:gd name="connsiteX237" fmla="*/ 382175 w 6705602"/>
              <a:gd name="connsiteY237" fmla="*/ 1114791 h 6290921"/>
              <a:gd name="connsiteX238" fmla="*/ 386832 w 6705602"/>
              <a:gd name="connsiteY238" fmla="*/ 1097217 h 6290921"/>
              <a:gd name="connsiteX239" fmla="*/ 382175 w 6705602"/>
              <a:gd name="connsiteY239" fmla="*/ 1114791 h 6290921"/>
              <a:gd name="connsiteX240" fmla="*/ 374724 w 6705602"/>
              <a:gd name="connsiteY240" fmla="*/ 1120649 h 6290921"/>
              <a:gd name="connsiteX241" fmla="*/ 362616 w 6705602"/>
              <a:gd name="connsiteY241" fmla="*/ 1105711 h 6290921"/>
              <a:gd name="connsiteX242" fmla="*/ 386832 w 6705602"/>
              <a:gd name="connsiteY242" fmla="*/ 1097217 h 6290921"/>
              <a:gd name="connsiteX243" fmla="*/ 579937 w 6705602"/>
              <a:gd name="connsiteY243" fmla="*/ 776780 h 6290921"/>
              <a:gd name="connsiteX244" fmla="*/ 570313 w 6705602"/>
              <a:gd name="connsiteY244" fmla="*/ 811929 h 6290921"/>
              <a:gd name="connsiteX245" fmla="*/ 515982 w 6705602"/>
              <a:gd name="connsiteY245" fmla="*/ 839462 h 6290921"/>
              <a:gd name="connsiteX246" fmla="*/ 5125986 w 6705602"/>
              <a:gd name="connsiteY246" fmla="*/ 523419 h 6290921"/>
              <a:gd name="connsiteX247" fmla="*/ 5141199 w 6705602"/>
              <a:gd name="connsiteY247" fmla="*/ 526641 h 6290921"/>
              <a:gd name="connsiteX248" fmla="*/ 5157964 w 6705602"/>
              <a:gd name="connsiteY248" fmla="*/ 535721 h 6290921"/>
              <a:gd name="connsiteX249" fmla="*/ 5157032 w 6705602"/>
              <a:gd name="connsiteY249" fmla="*/ 543629 h 6290921"/>
              <a:gd name="connsiteX250" fmla="*/ 5125986 w 6705602"/>
              <a:gd name="connsiteY250" fmla="*/ 523419 h 6290921"/>
              <a:gd name="connsiteX251" fmla="*/ 5158274 w 6705602"/>
              <a:gd name="connsiteY251" fmla="*/ 516389 h 6290921"/>
              <a:gd name="connsiteX252" fmla="*/ 5190562 w 6705602"/>
              <a:gd name="connsiteY252" fmla="*/ 516389 h 6290921"/>
              <a:gd name="connsiteX253" fmla="*/ 5195529 w 6705602"/>
              <a:gd name="connsiteY253" fmla="*/ 516389 h 6290921"/>
              <a:gd name="connsiteX254" fmla="*/ 5198323 w 6705602"/>
              <a:gd name="connsiteY254" fmla="*/ 516389 h 6290921"/>
              <a:gd name="connsiteX255" fmla="*/ 5204222 w 6705602"/>
              <a:gd name="connsiteY255" fmla="*/ 516389 h 6290921"/>
              <a:gd name="connsiteX256" fmla="*/ 5212604 w 6705602"/>
              <a:gd name="connsiteY256" fmla="*/ 516389 h 6290921"/>
              <a:gd name="connsiteX257" fmla="*/ 5213846 w 6705602"/>
              <a:gd name="connsiteY257" fmla="*/ 516389 h 6290921"/>
              <a:gd name="connsiteX258" fmla="*/ 5222539 w 6705602"/>
              <a:gd name="connsiteY258" fmla="*/ 516389 h 6290921"/>
              <a:gd name="connsiteX259" fmla="*/ 5222539 w 6705602"/>
              <a:gd name="connsiteY259" fmla="*/ 581121 h 6290921"/>
              <a:gd name="connsiteX260" fmla="*/ 5182490 w 6705602"/>
              <a:gd name="connsiteY260" fmla="*/ 548901 h 6290921"/>
              <a:gd name="connsiteX261" fmla="*/ 5158274 w 6705602"/>
              <a:gd name="connsiteY261" fmla="*/ 535721 h 6290921"/>
              <a:gd name="connsiteX262" fmla="*/ 5157964 w 6705602"/>
              <a:gd name="connsiteY262" fmla="*/ 535721 h 6290921"/>
              <a:gd name="connsiteX263" fmla="*/ 5158274 w 6705602"/>
              <a:gd name="connsiteY263" fmla="*/ 534842 h 6290921"/>
              <a:gd name="connsiteX264" fmla="*/ 5158274 w 6705602"/>
              <a:gd name="connsiteY264" fmla="*/ 516389 h 6290921"/>
              <a:gd name="connsiteX265" fmla="*/ 5286183 w 6705602"/>
              <a:gd name="connsiteY265" fmla="*/ 424710 h 6290921"/>
              <a:gd name="connsiteX266" fmla="*/ 5287425 w 6705602"/>
              <a:gd name="connsiteY266" fmla="*/ 451950 h 6290921"/>
              <a:gd name="connsiteX267" fmla="*/ 5222539 w 6705602"/>
              <a:gd name="connsiteY267" fmla="*/ 451950 h 6290921"/>
              <a:gd name="connsiteX268" fmla="*/ 5286183 w 6705602"/>
              <a:gd name="connsiteY268" fmla="*/ 424710 h 6290921"/>
              <a:gd name="connsiteX269" fmla="*/ 1096230 w 6705602"/>
              <a:gd name="connsiteY269" fmla="*/ 387219 h 6290921"/>
              <a:gd name="connsiteX270" fmla="*/ 1031344 w 6705602"/>
              <a:gd name="connsiteY270" fmla="*/ 451950 h 6290921"/>
              <a:gd name="connsiteX271" fmla="*/ 1096230 w 6705602"/>
              <a:gd name="connsiteY271" fmla="*/ 387219 h 6290921"/>
              <a:gd name="connsiteX272" fmla="*/ 4964858 w 6705602"/>
              <a:gd name="connsiteY272" fmla="*/ 258341 h 6290921"/>
              <a:gd name="connsiteX273" fmla="*/ 5029434 w 6705602"/>
              <a:gd name="connsiteY273" fmla="*/ 258341 h 6290921"/>
              <a:gd name="connsiteX274" fmla="*/ 5093699 w 6705602"/>
              <a:gd name="connsiteY274" fmla="*/ 258341 h 6290921"/>
              <a:gd name="connsiteX275" fmla="*/ 5093699 w 6705602"/>
              <a:gd name="connsiteY275" fmla="*/ 322780 h 6290921"/>
              <a:gd name="connsiteX276" fmla="*/ 5158274 w 6705602"/>
              <a:gd name="connsiteY276" fmla="*/ 322780 h 6290921"/>
              <a:gd name="connsiteX277" fmla="*/ 5222539 w 6705602"/>
              <a:gd name="connsiteY277" fmla="*/ 387219 h 6290921"/>
              <a:gd name="connsiteX278" fmla="*/ 5222539 w 6705602"/>
              <a:gd name="connsiteY278" fmla="*/ 451950 h 6290921"/>
              <a:gd name="connsiteX279" fmla="*/ 5190562 w 6705602"/>
              <a:gd name="connsiteY279" fmla="*/ 451950 h 6290921"/>
              <a:gd name="connsiteX280" fmla="*/ 5185284 w 6705602"/>
              <a:gd name="connsiteY280" fmla="*/ 451950 h 6290921"/>
              <a:gd name="connsiteX281" fmla="*/ 5182490 w 6705602"/>
              <a:gd name="connsiteY281" fmla="*/ 451950 h 6290921"/>
              <a:gd name="connsiteX282" fmla="*/ 5176902 w 6705602"/>
              <a:gd name="connsiteY282" fmla="*/ 451950 h 6290921"/>
              <a:gd name="connsiteX283" fmla="*/ 5168208 w 6705602"/>
              <a:gd name="connsiteY283" fmla="*/ 451950 h 6290921"/>
              <a:gd name="connsiteX284" fmla="*/ 5167278 w 6705602"/>
              <a:gd name="connsiteY284" fmla="*/ 451950 h 6290921"/>
              <a:gd name="connsiteX285" fmla="*/ 5158274 w 6705602"/>
              <a:gd name="connsiteY285" fmla="*/ 451950 h 6290921"/>
              <a:gd name="connsiteX286" fmla="*/ 5093699 w 6705602"/>
              <a:gd name="connsiteY286" fmla="*/ 451950 h 6290921"/>
              <a:gd name="connsiteX287" fmla="*/ 5029434 w 6705602"/>
              <a:gd name="connsiteY287" fmla="*/ 387219 h 6290921"/>
              <a:gd name="connsiteX288" fmla="*/ 4900283 w 6705602"/>
              <a:gd name="connsiteY288" fmla="*/ 322780 h 6290921"/>
              <a:gd name="connsiteX289" fmla="*/ 4964858 w 6705602"/>
              <a:gd name="connsiteY289" fmla="*/ 322780 h 6290921"/>
              <a:gd name="connsiteX290" fmla="*/ 4964858 w 6705602"/>
              <a:gd name="connsiteY290" fmla="*/ 258341 h 6290921"/>
              <a:gd name="connsiteX291" fmla="*/ 4900283 w 6705602"/>
              <a:gd name="connsiteY291" fmla="*/ 193609 h 6290921"/>
              <a:gd name="connsiteX292" fmla="*/ 4964858 w 6705602"/>
              <a:gd name="connsiteY292" fmla="*/ 258341 h 6290921"/>
              <a:gd name="connsiteX293" fmla="*/ 4900283 w 6705602"/>
              <a:gd name="connsiteY293" fmla="*/ 258341 h 6290921"/>
              <a:gd name="connsiteX294" fmla="*/ 4900283 w 6705602"/>
              <a:gd name="connsiteY294" fmla="*/ 193609 h 6290921"/>
              <a:gd name="connsiteX295" fmla="*/ 3343021 w 6705602"/>
              <a:gd name="connsiteY295" fmla="*/ 37199 h 6290921"/>
              <a:gd name="connsiteX296" fmla="*/ 3352956 w 6705602"/>
              <a:gd name="connsiteY296" fmla="*/ 64732 h 6290921"/>
              <a:gd name="connsiteX297" fmla="*/ 3344884 w 6705602"/>
              <a:gd name="connsiteY297" fmla="*/ 64732 h 6290921"/>
              <a:gd name="connsiteX298" fmla="*/ 3343021 w 6705602"/>
              <a:gd name="connsiteY298" fmla="*/ 64732 h 6290921"/>
              <a:gd name="connsiteX299" fmla="*/ 3325325 w 6705602"/>
              <a:gd name="connsiteY299" fmla="*/ 64732 h 6290921"/>
              <a:gd name="connsiteX300" fmla="*/ 3320668 w 6705602"/>
              <a:gd name="connsiteY300" fmla="*/ 64732 h 6290921"/>
              <a:gd name="connsiteX301" fmla="*/ 3315701 w 6705602"/>
              <a:gd name="connsiteY301" fmla="*/ 64732 h 6290921"/>
              <a:gd name="connsiteX302" fmla="*/ 3298626 w 6705602"/>
              <a:gd name="connsiteY302" fmla="*/ 64732 h 6290921"/>
              <a:gd name="connsiteX303" fmla="*/ 3296452 w 6705602"/>
              <a:gd name="connsiteY303" fmla="*/ 64732 h 6290921"/>
              <a:gd name="connsiteX304" fmla="*/ 3288691 w 6705602"/>
              <a:gd name="connsiteY304" fmla="*/ 64732 h 6290921"/>
              <a:gd name="connsiteX305" fmla="*/ 3343021 w 6705602"/>
              <a:gd name="connsiteY305" fmla="*/ 37199 h 6290921"/>
              <a:gd name="connsiteX306" fmla="*/ 3278135 w 6705602"/>
              <a:gd name="connsiteY306" fmla="*/ 37199 h 6290921"/>
              <a:gd name="connsiteX307" fmla="*/ 3288691 w 6705602"/>
              <a:gd name="connsiteY307" fmla="*/ 64732 h 6290921"/>
              <a:gd name="connsiteX308" fmla="*/ 3223805 w 6705602"/>
              <a:gd name="connsiteY308" fmla="*/ 64732 h 6290921"/>
              <a:gd name="connsiteX309" fmla="*/ 3278135 w 6705602"/>
              <a:gd name="connsiteY309" fmla="*/ 37199 h 6290921"/>
              <a:gd name="connsiteX310" fmla="*/ 3868938 w 6705602"/>
              <a:gd name="connsiteY310" fmla="*/ 0 h 6290921"/>
              <a:gd name="connsiteX311" fmla="*/ 3868938 w 6705602"/>
              <a:gd name="connsiteY311" fmla="*/ 64732 h 6290921"/>
              <a:gd name="connsiteX312" fmla="*/ 3848138 w 6705602"/>
              <a:gd name="connsiteY312" fmla="*/ 46864 h 6290921"/>
              <a:gd name="connsiteX313" fmla="*/ 3860556 w 6705602"/>
              <a:gd name="connsiteY313" fmla="*/ 32220 h 6290921"/>
              <a:gd name="connsiteX314" fmla="*/ 3868938 w 6705602"/>
              <a:gd name="connsiteY314" fmla="*/ 0 h 6290921"/>
              <a:gd name="connsiteX315" fmla="*/ 2836973 w 6705602"/>
              <a:gd name="connsiteY315" fmla="*/ 0 h 6290921"/>
              <a:gd name="connsiteX316" fmla="*/ 2901549 w 6705602"/>
              <a:gd name="connsiteY316" fmla="*/ 0 h 6290921"/>
              <a:gd name="connsiteX317" fmla="*/ 2965814 w 6705602"/>
              <a:gd name="connsiteY317" fmla="*/ 0 h 6290921"/>
              <a:gd name="connsiteX318" fmla="*/ 2901549 w 6705602"/>
              <a:gd name="connsiteY318" fmla="*/ 64732 h 6290921"/>
              <a:gd name="connsiteX319" fmla="*/ 2965814 w 6705602"/>
              <a:gd name="connsiteY319" fmla="*/ 64732 h 6290921"/>
              <a:gd name="connsiteX320" fmla="*/ 2965814 w 6705602"/>
              <a:gd name="connsiteY320" fmla="*/ 55652 h 6290921"/>
              <a:gd name="connsiteX321" fmla="*/ 2965814 w 6705602"/>
              <a:gd name="connsiteY321" fmla="*/ 45986 h 6290921"/>
              <a:gd name="connsiteX322" fmla="*/ 2965814 w 6705602"/>
              <a:gd name="connsiteY322" fmla="*/ 40421 h 6290921"/>
              <a:gd name="connsiteX323" fmla="*/ 2965814 w 6705602"/>
              <a:gd name="connsiteY323" fmla="*/ 37199 h 6290921"/>
              <a:gd name="connsiteX324" fmla="*/ 2965814 w 6705602"/>
              <a:gd name="connsiteY324" fmla="*/ 36613 h 6290921"/>
              <a:gd name="connsiteX325" fmla="*/ 2965814 w 6705602"/>
              <a:gd name="connsiteY325" fmla="*/ 0 h 6290921"/>
              <a:gd name="connsiteX326" fmla="*/ 3094965 w 6705602"/>
              <a:gd name="connsiteY326" fmla="*/ 0 h 6290921"/>
              <a:gd name="connsiteX327" fmla="*/ 3223805 w 6705602"/>
              <a:gd name="connsiteY327" fmla="*/ 0 h 6290921"/>
              <a:gd name="connsiteX328" fmla="*/ 3223805 w 6705602"/>
              <a:gd name="connsiteY328" fmla="*/ 64732 h 6290921"/>
              <a:gd name="connsiteX329" fmla="*/ 3159540 w 6705602"/>
              <a:gd name="connsiteY329" fmla="*/ 64732 h 6290921"/>
              <a:gd name="connsiteX330" fmla="*/ 2901549 w 6705602"/>
              <a:gd name="connsiteY330" fmla="*/ 128878 h 6290921"/>
              <a:gd name="connsiteX331" fmla="*/ 2938804 w 6705602"/>
              <a:gd name="connsiteY331" fmla="*/ 128878 h 6290921"/>
              <a:gd name="connsiteX332" fmla="*/ 2958052 w 6705602"/>
              <a:gd name="connsiteY332" fmla="*/ 128878 h 6290921"/>
              <a:gd name="connsiteX333" fmla="*/ 2965193 w 6705602"/>
              <a:gd name="connsiteY333" fmla="*/ 128878 h 6290921"/>
              <a:gd name="connsiteX334" fmla="*/ 2965814 w 6705602"/>
              <a:gd name="connsiteY334" fmla="*/ 128878 h 6290921"/>
              <a:gd name="connsiteX335" fmla="*/ 3159540 w 6705602"/>
              <a:gd name="connsiteY335" fmla="*/ 128878 h 6290921"/>
              <a:gd name="connsiteX336" fmla="*/ 3223805 w 6705602"/>
              <a:gd name="connsiteY336" fmla="*/ 64732 h 6290921"/>
              <a:gd name="connsiteX337" fmla="*/ 3352956 w 6705602"/>
              <a:gd name="connsiteY337" fmla="*/ 64732 h 6290921"/>
              <a:gd name="connsiteX338" fmla="*/ 3417221 w 6705602"/>
              <a:gd name="connsiteY338" fmla="*/ 64732 h 6290921"/>
              <a:gd name="connsiteX339" fmla="*/ 3481796 w 6705602"/>
              <a:gd name="connsiteY339" fmla="*/ 64732 h 6290921"/>
              <a:gd name="connsiteX340" fmla="*/ 3417221 w 6705602"/>
              <a:gd name="connsiteY340" fmla="*/ 64732 h 6290921"/>
              <a:gd name="connsiteX341" fmla="*/ 3417221 w 6705602"/>
              <a:gd name="connsiteY341" fmla="*/ 0 h 6290921"/>
              <a:gd name="connsiteX342" fmla="*/ 3481796 w 6705602"/>
              <a:gd name="connsiteY342" fmla="*/ 0 h 6290921"/>
              <a:gd name="connsiteX343" fmla="*/ 3546061 w 6705602"/>
              <a:gd name="connsiteY343" fmla="*/ 64732 h 6290921"/>
              <a:gd name="connsiteX344" fmla="*/ 3610947 w 6705602"/>
              <a:gd name="connsiteY344" fmla="*/ 64732 h 6290921"/>
              <a:gd name="connsiteX345" fmla="*/ 3739788 w 6705602"/>
              <a:gd name="connsiteY345" fmla="*/ 64732 h 6290921"/>
              <a:gd name="connsiteX346" fmla="*/ 3804053 w 6705602"/>
              <a:gd name="connsiteY346" fmla="*/ 0 h 6290921"/>
              <a:gd name="connsiteX347" fmla="*/ 3847517 w 6705602"/>
              <a:gd name="connsiteY347" fmla="*/ 45986 h 6290921"/>
              <a:gd name="connsiteX348" fmla="*/ 3848138 w 6705602"/>
              <a:gd name="connsiteY348" fmla="*/ 46864 h 6290921"/>
              <a:gd name="connsiteX349" fmla="*/ 3841308 w 6705602"/>
              <a:gd name="connsiteY349" fmla="*/ 54480 h 6290921"/>
              <a:gd name="connsiteX350" fmla="*/ 3804053 w 6705602"/>
              <a:gd name="connsiteY350" fmla="*/ 64732 h 6290921"/>
              <a:gd name="connsiteX351" fmla="*/ 3868938 w 6705602"/>
              <a:gd name="connsiteY351" fmla="*/ 64732 h 6290921"/>
              <a:gd name="connsiteX352" fmla="*/ 3933203 w 6705602"/>
              <a:gd name="connsiteY352" fmla="*/ 64732 h 6290921"/>
              <a:gd name="connsiteX353" fmla="*/ 4062044 w 6705602"/>
              <a:gd name="connsiteY353" fmla="*/ 64732 h 6290921"/>
              <a:gd name="connsiteX354" fmla="*/ 4191195 w 6705602"/>
              <a:gd name="connsiteY354" fmla="*/ 64732 h 6290921"/>
              <a:gd name="connsiteX355" fmla="*/ 4255460 w 6705602"/>
              <a:gd name="connsiteY355" fmla="*/ 64732 h 6290921"/>
              <a:gd name="connsiteX356" fmla="*/ 4384300 w 6705602"/>
              <a:gd name="connsiteY356" fmla="*/ 64732 h 6290921"/>
              <a:gd name="connsiteX357" fmla="*/ 4384300 w 6705602"/>
              <a:gd name="connsiteY357" fmla="*/ 128878 h 6290921"/>
              <a:gd name="connsiteX358" fmla="*/ 4513451 w 6705602"/>
              <a:gd name="connsiteY358" fmla="*/ 128878 h 6290921"/>
              <a:gd name="connsiteX359" fmla="*/ 4642292 w 6705602"/>
              <a:gd name="connsiteY359" fmla="*/ 193609 h 6290921"/>
              <a:gd name="connsiteX360" fmla="*/ 4642292 w 6705602"/>
              <a:gd name="connsiteY360" fmla="*/ 258341 h 6290921"/>
              <a:gd name="connsiteX361" fmla="*/ 4771443 w 6705602"/>
              <a:gd name="connsiteY361" fmla="*/ 258341 h 6290921"/>
              <a:gd name="connsiteX362" fmla="*/ 4836018 w 6705602"/>
              <a:gd name="connsiteY362" fmla="*/ 322780 h 6290921"/>
              <a:gd name="connsiteX363" fmla="*/ 4900283 w 6705602"/>
              <a:gd name="connsiteY363" fmla="*/ 322780 h 6290921"/>
              <a:gd name="connsiteX364" fmla="*/ 4860234 w 6705602"/>
              <a:gd name="connsiteY364" fmla="*/ 346798 h 6290921"/>
              <a:gd name="connsiteX365" fmla="*/ 4836018 w 6705602"/>
              <a:gd name="connsiteY365" fmla="*/ 338011 h 6290921"/>
              <a:gd name="connsiteX366" fmla="*/ 4818632 w 6705602"/>
              <a:gd name="connsiteY366" fmla="*/ 331860 h 6290921"/>
              <a:gd name="connsiteX367" fmla="*/ 4771443 w 6705602"/>
              <a:gd name="connsiteY367" fmla="*/ 322780 h 6290921"/>
              <a:gd name="connsiteX368" fmla="*/ 4836018 w 6705602"/>
              <a:gd name="connsiteY368" fmla="*/ 387219 h 6290921"/>
              <a:gd name="connsiteX369" fmla="*/ 4964858 w 6705602"/>
              <a:gd name="connsiteY369" fmla="*/ 451950 h 6290921"/>
              <a:gd name="connsiteX370" fmla="*/ 5029434 w 6705602"/>
              <a:gd name="connsiteY370" fmla="*/ 451950 h 6290921"/>
              <a:gd name="connsiteX371" fmla="*/ 5037195 w 6705602"/>
              <a:gd name="connsiteY371" fmla="*/ 451950 h 6290921"/>
              <a:gd name="connsiteX372" fmla="*/ 5039369 w 6705602"/>
              <a:gd name="connsiteY372" fmla="*/ 451950 h 6290921"/>
              <a:gd name="connsiteX373" fmla="*/ 5056754 w 6705602"/>
              <a:gd name="connsiteY373" fmla="*/ 451950 h 6290921"/>
              <a:gd name="connsiteX374" fmla="*/ 5061411 w 6705602"/>
              <a:gd name="connsiteY374" fmla="*/ 451950 h 6290921"/>
              <a:gd name="connsiteX375" fmla="*/ 5083764 w 6705602"/>
              <a:gd name="connsiteY375" fmla="*/ 451950 h 6290921"/>
              <a:gd name="connsiteX376" fmla="*/ 5093699 w 6705602"/>
              <a:gd name="connsiteY376" fmla="*/ 451950 h 6290921"/>
              <a:gd name="connsiteX377" fmla="*/ 5158274 w 6705602"/>
              <a:gd name="connsiteY377" fmla="*/ 516389 h 6290921"/>
              <a:gd name="connsiteX378" fmla="*/ 5093699 w 6705602"/>
              <a:gd name="connsiteY378" fmla="*/ 516389 h 6290921"/>
              <a:gd name="connsiteX379" fmla="*/ 5029434 w 6705602"/>
              <a:gd name="connsiteY379" fmla="*/ 516389 h 6290921"/>
              <a:gd name="connsiteX380" fmla="*/ 5029434 w 6705602"/>
              <a:gd name="connsiteY380" fmla="*/ 581121 h 6290921"/>
              <a:gd name="connsiteX381" fmla="*/ 5093699 w 6705602"/>
              <a:gd name="connsiteY381" fmla="*/ 581121 h 6290921"/>
              <a:gd name="connsiteX382" fmla="*/ 5158274 w 6705602"/>
              <a:gd name="connsiteY382" fmla="*/ 581121 h 6290921"/>
              <a:gd name="connsiteX383" fmla="*/ 5222539 w 6705602"/>
              <a:gd name="connsiteY383" fmla="*/ 581121 h 6290921"/>
              <a:gd name="connsiteX384" fmla="*/ 5287425 w 6705602"/>
              <a:gd name="connsiteY384" fmla="*/ 581121 h 6290921"/>
              <a:gd name="connsiteX385" fmla="*/ 5287425 w 6705602"/>
              <a:gd name="connsiteY385" fmla="*/ 590201 h 6290921"/>
              <a:gd name="connsiteX386" fmla="*/ 5287425 w 6705602"/>
              <a:gd name="connsiteY386" fmla="*/ 591079 h 6290921"/>
              <a:gd name="connsiteX387" fmla="*/ 5287425 w 6705602"/>
              <a:gd name="connsiteY387" fmla="*/ 599574 h 6290921"/>
              <a:gd name="connsiteX388" fmla="*/ 5287425 w 6705602"/>
              <a:gd name="connsiteY388" fmla="*/ 605139 h 6290921"/>
              <a:gd name="connsiteX389" fmla="*/ 5287425 w 6705602"/>
              <a:gd name="connsiteY389" fmla="*/ 608361 h 6290921"/>
              <a:gd name="connsiteX390" fmla="*/ 5287425 w 6705602"/>
              <a:gd name="connsiteY390" fmla="*/ 609240 h 6290921"/>
              <a:gd name="connsiteX391" fmla="*/ 5287425 w 6705602"/>
              <a:gd name="connsiteY391" fmla="*/ 613047 h 6290921"/>
              <a:gd name="connsiteX392" fmla="*/ 5287425 w 6705602"/>
              <a:gd name="connsiteY392" fmla="*/ 617441 h 6290921"/>
              <a:gd name="connsiteX393" fmla="*/ 5287425 w 6705602"/>
              <a:gd name="connsiteY393" fmla="*/ 618320 h 6290921"/>
              <a:gd name="connsiteX394" fmla="*/ 5287425 w 6705602"/>
              <a:gd name="connsiteY394" fmla="*/ 627107 h 6290921"/>
              <a:gd name="connsiteX395" fmla="*/ 5287425 w 6705602"/>
              <a:gd name="connsiteY395" fmla="*/ 635308 h 6290921"/>
              <a:gd name="connsiteX396" fmla="*/ 5287425 w 6705602"/>
              <a:gd name="connsiteY396" fmla="*/ 637358 h 6290921"/>
              <a:gd name="connsiteX397" fmla="*/ 5287425 w 6705602"/>
              <a:gd name="connsiteY397" fmla="*/ 644388 h 6290921"/>
              <a:gd name="connsiteX398" fmla="*/ 5287425 w 6705602"/>
              <a:gd name="connsiteY398" fmla="*/ 645560 h 6290921"/>
              <a:gd name="connsiteX399" fmla="*/ 5351690 w 6705602"/>
              <a:gd name="connsiteY399" fmla="*/ 645560 h 6290921"/>
              <a:gd name="connsiteX400" fmla="*/ 5416266 w 6705602"/>
              <a:gd name="connsiteY400" fmla="*/ 645560 h 6290921"/>
              <a:gd name="connsiteX401" fmla="*/ 5351690 w 6705602"/>
              <a:gd name="connsiteY401" fmla="*/ 709998 h 6290921"/>
              <a:gd name="connsiteX402" fmla="*/ 5416266 w 6705602"/>
              <a:gd name="connsiteY402" fmla="*/ 709998 h 6290921"/>
              <a:gd name="connsiteX403" fmla="*/ 5480530 w 6705602"/>
              <a:gd name="connsiteY403" fmla="*/ 709998 h 6290921"/>
              <a:gd name="connsiteX404" fmla="*/ 5545106 w 6705602"/>
              <a:gd name="connsiteY404" fmla="*/ 774730 h 6290921"/>
              <a:gd name="connsiteX405" fmla="*/ 5609681 w 6705602"/>
              <a:gd name="connsiteY405" fmla="*/ 839462 h 6290921"/>
              <a:gd name="connsiteX406" fmla="*/ 5609681 w 6705602"/>
              <a:gd name="connsiteY406" fmla="*/ 903608 h 6290921"/>
              <a:gd name="connsiteX407" fmla="*/ 5617442 w 6705602"/>
              <a:gd name="connsiteY407" fmla="*/ 903608 h 6290921"/>
              <a:gd name="connsiteX408" fmla="*/ 5619926 w 6705602"/>
              <a:gd name="connsiteY408" fmla="*/ 903608 h 6290921"/>
              <a:gd name="connsiteX409" fmla="*/ 5637002 w 6705602"/>
              <a:gd name="connsiteY409" fmla="*/ 903608 h 6290921"/>
              <a:gd name="connsiteX410" fmla="*/ 5641658 w 6705602"/>
              <a:gd name="connsiteY410" fmla="*/ 903608 h 6290921"/>
              <a:gd name="connsiteX411" fmla="*/ 5646936 w 6705602"/>
              <a:gd name="connsiteY411" fmla="*/ 903608 h 6290921"/>
              <a:gd name="connsiteX412" fmla="*/ 5650041 w 6705602"/>
              <a:gd name="connsiteY412" fmla="*/ 903608 h 6290921"/>
              <a:gd name="connsiteX413" fmla="*/ 5655629 w 6705602"/>
              <a:gd name="connsiteY413" fmla="*/ 903608 h 6290921"/>
              <a:gd name="connsiteX414" fmla="*/ 5664012 w 6705602"/>
              <a:gd name="connsiteY414" fmla="*/ 903608 h 6290921"/>
              <a:gd name="connsiteX415" fmla="*/ 5665254 w 6705602"/>
              <a:gd name="connsiteY415" fmla="*/ 903608 h 6290921"/>
              <a:gd name="connsiteX416" fmla="*/ 5665874 w 6705602"/>
              <a:gd name="connsiteY416" fmla="*/ 903608 h 6290921"/>
              <a:gd name="connsiteX417" fmla="*/ 5673015 w 6705602"/>
              <a:gd name="connsiteY417" fmla="*/ 903608 h 6290921"/>
              <a:gd name="connsiteX418" fmla="*/ 5674256 w 6705602"/>
              <a:gd name="connsiteY418" fmla="*/ 903608 h 6290921"/>
              <a:gd name="connsiteX419" fmla="*/ 5738522 w 6705602"/>
              <a:gd name="connsiteY419" fmla="*/ 968339 h 6290921"/>
              <a:gd name="connsiteX420" fmla="*/ 5674256 w 6705602"/>
              <a:gd name="connsiteY420" fmla="*/ 968339 h 6290921"/>
              <a:gd name="connsiteX421" fmla="*/ 5609681 w 6705602"/>
              <a:gd name="connsiteY421" fmla="*/ 968339 h 6290921"/>
              <a:gd name="connsiteX422" fmla="*/ 5545106 w 6705602"/>
              <a:gd name="connsiteY422" fmla="*/ 968339 h 6290921"/>
              <a:gd name="connsiteX423" fmla="*/ 5544174 w 6705602"/>
              <a:gd name="connsiteY423" fmla="*/ 968339 h 6290921"/>
              <a:gd name="connsiteX424" fmla="*/ 5537034 w 6705602"/>
              <a:gd name="connsiteY424" fmla="*/ 968339 h 6290921"/>
              <a:gd name="connsiteX425" fmla="*/ 5526478 w 6705602"/>
              <a:gd name="connsiteY425" fmla="*/ 968339 h 6290921"/>
              <a:gd name="connsiteX426" fmla="*/ 5517786 w 6705602"/>
              <a:gd name="connsiteY426" fmla="*/ 968339 h 6290921"/>
              <a:gd name="connsiteX427" fmla="*/ 5517164 w 6705602"/>
              <a:gd name="connsiteY427" fmla="*/ 968339 h 6290921"/>
              <a:gd name="connsiteX428" fmla="*/ 5480530 w 6705602"/>
              <a:gd name="connsiteY428" fmla="*/ 968339 h 6290921"/>
              <a:gd name="connsiteX429" fmla="*/ 5545106 w 6705602"/>
              <a:gd name="connsiteY429" fmla="*/ 1033071 h 6290921"/>
              <a:gd name="connsiteX430" fmla="*/ 5544174 w 6705602"/>
              <a:gd name="connsiteY430" fmla="*/ 1033071 h 6290921"/>
              <a:gd name="connsiteX431" fmla="*/ 5537034 w 6705602"/>
              <a:gd name="connsiteY431" fmla="*/ 1033071 h 6290921"/>
              <a:gd name="connsiteX432" fmla="*/ 5534860 w 6705602"/>
              <a:gd name="connsiteY432" fmla="*/ 1033071 h 6290921"/>
              <a:gd name="connsiteX433" fmla="*/ 5526478 w 6705602"/>
              <a:gd name="connsiteY433" fmla="*/ 1033071 h 6290921"/>
              <a:gd name="connsiteX434" fmla="*/ 5517786 w 6705602"/>
              <a:gd name="connsiteY434" fmla="*/ 1033071 h 6290921"/>
              <a:gd name="connsiteX435" fmla="*/ 5517164 w 6705602"/>
              <a:gd name="connsiteY435" fmla="*/ 1033071 h 6290921"/>
              <a:gd name="connsiteX436" fmla="*/ 5512818 w 6705602"/>
              <a:gd name="connsiteY436" fmla="*/ 1033071 h 6290921"/>
              <a:gd name="connsiteX437" fmla="*/ 5508782 w 6705602"/>
              <a:gd name="connsiteY437" fmla="*/ 1033071 h 6290921"/>
              <a:gd name="connsiteX438" fmla="*/ 5499158 w 6705602"/>
              <a:gd name="connsiteY438" fmla="*/ 1033071 h 6290921"/>
              <a:gd name="connsiteX439" fmla="*/ 5490776 w 6705602"/>
              <a:gd name="connsiteY439" fmla="*/ 1033071 h 6290921"/>
              <a:gd name="connsiteX440" fmla="*/ 5480530 w 6705602"/>
              <a:gd name="connsiteY440" fmla="*/ 1033071 h 6290921"/>
              <a:gd name="connsiteX441" fmla="*/ 5464697 w 6705602"/>
              <a:gd name="connsiteY441" fmla="*/ 1033071 h 6290921"/>
              <a:gd name="connsiteX442" fmla="*/ 5461903 w 6705602"/>
              <a:gd name="connsiteY442" fmla="*/ 1033071 h 6290921"/>
              <a:gd name="connsiteX443" fmla="*/ 5452278 w 6705602"/>
              <a:gd name="connsiteY443" fmla="*/ 1033071 h 6290921"/>
              <a:gd name="connsiteX444" fmla="*/ 5448553 w 6705602"/>
              <a:gd name="connsiteY444" fmla="*/ 1033071 h 6290921"/>
              <a:gd name="connsiteX445" fmla="*/ 5416266 w 6705602"/>
              <a:gd name="connsiteY445" fmla="*/ 1033071 h 6290921"/>
              <a:gd name="connsiteX446" fmla="*/ 5480530 w 6705602"/>
              <a:gd name="connsiteY446" fmla="*/ 1097217 h 6290921"/>
              <a:gd name="connsiteX447" fmla="*/ 5545106 w 6705602"/>
              <a:gd name="connsiteY447" fmla="*/ 1097217 h 6290921"/>
              <a:gd name="connsiteX448" fmla="*/ 5545106 w 6705602"/>
              <a:gd name="connsiteY448" fmla="*/ 1106590 h 6290921"/>
              <a:gd name="connsiteX449" fmla="*/ 5545106 w 6705602"/>
              <a:gd name="connsiteY449" fmla="*/ 1107762 h 6290921"/>
              <a:gd name="connsiteX450" fmla="*/ 5545106 w 6705602"/>
              <a:gd name="connsiteY450" fmla="*/ 1115963 h 6290921"/>
              <a:gd name="connsiteX451" fmla="*/ 5545106 w 6705602"/>
              <a:gd name="connsiteY451" fmla="*/ 1121528 h 6290921"/>
              <a:gd name="connsiteX452" fmla="*/ 5545106 w 6705602"/>
              <a:gd name="connsiteY452" fmla="*/ 1124750 h 6290921"/>
              <a:gd name="connsiteX453" fmla="*/ 5545106 w 6705602"/>
              <a:gd name="connsiteY453" fmla="*/ 1130022 h 6290921"/>
              <a:gd name="connsiteX454" fmla="*/ 5545106 w 6705602"/>
              <a:gd name="connsiteY454" fmla="*/ 1161949 h 6290921"/>
              <a:gd name="connsiteX455" fmla="*/ 5572116 w 6705602"/>
              <a:gd name="connsiteY455" fmla="*/ 1161949 h 6290921"/>
              <a:gd name="connsiteX456" fmla="*/ 5582672 w 6705602"/>
              <a:gd name="connsiteY456" fmla="*/ 1161949 h 6290921"/>
              <a:gd name="connsiteX457" fmla="*/ 5585466 w 6705602"/>
              <a:gd name="connsiteY457" fmla="*/ 1161949 h 6290921"/>
              <a:gd name="connsiteX458" fmla="*/ 5591364 w 6705602"/>
              <a:gd name="connsiteY458" fmla="*/ 1161949 h 6290921"/>
              <a:gd name="connsiteX459" fmla="*/ 5600368 w 6705602"/>
              <a:gd name="connsiteY459" fmla="*/ 1161949 h 6290921"/>
              <a:gd name="connsiteX460" fmla="*/ 5609681 w 6705602"/>
              <a:gd name="connsiteY460" fmla="*/ 1161949 h 6290921"/>
              <a:gd name="connsiteX461" fmla="*/ 5609681 w 6705602"/>
              <a:gd name="connsiteY461" fmla="*/ 1226681 h 6290921"/>
              <a:gd name="connsiteX462" fmla="*/ 5674256 w 6705602"/>
              <a:gd name="connsiteY462" fmla="*/ 1291119 h 6290921"/>
              <a:gd name="connsiteX463" fmla="*/ 5738522 w 6705602"/>
              <a:gd name="connsiteY463" fmla="*/ 1291119 h 6290921"/>
              <a:gd name="connsiteX464" fmla="*/ 5803097 w 6705602"/>
              <a:gd name="connsiteY464" fmla="*/ 1355558 h 6290921"/>
              <a:gd name="connsiteX465" fmla="*/ 5738522 w 6705602"/>
              <a:gd name="connsiteY465" fmla="*/ 1355558 h 6290921"/>
              <a:gd name="connsiteX466" fmla="*/ 5803097 w 6705602"/>
              <a:gd name="connsiteY466" fmla="*/ 1420290 h 6290921"/>
              <a:gd name="connsiteX467" fmla="*/ 5867362 w 6705602"/>
              <a:gd name="connsiteY467" fmla="*/ 1485022 h 6290921"/>
              <a:gd name="connsiteX468" fmla="*/ 5931938 w 6705602"/>
              <a:gd name="connsiteY468" fmla="*/ 1549460 h 6290921"/>
              <a:gd name="connsiteX469" fmla="*/ 5996513 w 6705602"/>
              <a:gd name="connsiteY469" fmla="*/ 1614192 h 6290921"/>
              <a:gd name="connsiteX470" fmla="*/ 6189929 w 6705602"/>
              <a:gd name="connsiteY470" fmla="*/ 1743070 h 6290921"/>
              <a:gd name="connsiteX471" fmla="*/ 6189929 w 6705602"/>
              <a:gd name="connsiteY471" fmla="*/ 1807802 h 6290921"/>
              <a:gd name="connsiteX472" fmla="*/ 6254504 w 6705602"/>
              <a:gd name="connsiteY472" fmla="*/ 1872533 h 6290921"/>
              <a:gd name="connsiteX473" fmla="*/ 6318770 w 6705602"/>
              <a:gd name="connsiteY473" fmla="*/ 1936679 h 6290921"/>
              <a:gd name="connsiteX474" fmla="*/ 6383344 w 6705602"/>
              <a:gd name="connsiteY474" fmla="*/ 2001411 h 6290921"/>
              <a:gd name="connsiteX475" fmla="*/ 6383344 w 6705602"/>
              <a:gd name="connsiteY475" fmla="*/ 2066143 h 6290921"/>
              <a:gd name="connsiteX476" fmla="*/ 6447610 w 6705602"/>
              <a:gd name="connsiteY476" fmla="*/ 2130289 h 6290921"/>
              <a:gd name="connsiteX477" fmla="*/ 6447610 w 6705602"/>
              <a:gd name="connsiteY477" fmla="*/ 2195020 h 6290921"/>
              <a:gd name="connsiteX478" fmla="*/ 6318770 w 6705602"/>
              <a:gd name="connsiteY478" fmla="*/ 2066143 h 6290921"/>
              <a:gd name="connsiteX479" fmla="*/ 6318770 w 6705602"/>
              <a:gd name="connsiteY479" fmla="*/ 2130289 h 6290921"/>
              <a:gd name="connsiteX480" fmla="*/ 6383344 w 6705602"/>
              <a:gd name="connsiteY480" fmla="*/ 2195020 h 6290921"/>
              <a:gd name="connsiteX481" fmla="*/ 6383344 w 6705602"/>
              <a:gd name="connsiteY481" fmla="*/ 2259752 h 6290921"/>
              <a:gd name="connsiteX482" fmla="*/ 6439538 w 6705602"/>
              <a:gd name="connsiteY482" fmla="*/ 2235148 h 6290921"/>
              <a:gd name="connsiteX483" fmla="*/ 6447610 w 6705602"/>
              <a:gd name="connsiteY483" fmla="*/ 2195020 h 6290921"/>
              <a:gd name="connsiteX484" fmla="*/ 6512496 w 6705602"/>
              <a:gd name="connsiteY484" fmla="*/ 2195020 h 6290921"/>
              <a:gd name="connsiteX485" fmla="*/ 6512496 w 6705602"/>
              <a:gd name="connsiteY485" fmla="*/ 2222553 h 6290921"/>
              <a:gd name="connsiteX486" fmla="*/ 6512496 w 6705602"/>
              <a:gd name="connsiteY486" fmla="*/ 2231340 h 6290921"/>
              <a:gd name="connsiteX487" fmla="*/ 6512496 w 6705602"/>
              <a:gd name="connsiteY487" fmla="*/ 2232512 h 6290921"/>
              <a:gd name="connsiteX488" fmla="*/ 6512496 w 6705602"/>
              <a:gd name="connsiteY488" fmla="*/ 2235441 h 6290921"/>
              <a:gd name="connsiteX489" fmla="*/ 6512496 w 6705602"/>
              <a:gd name="connsiteY489" fmla="*/ 2241006 h 6290921"/>
              <a:gd name="connsiteX490" fmla="*/ 6512496 w 6705602"/>
              <a:gd name="connsiteY490" fmla="*/ 2250672 h 6290921"/>
              <a:gd name="connsiteX491" fmla="*/ 6512496 w 6705602"/>
              <a:gd name="connsiteY491" fmla="*/ 2259752 h 6290921"/>
              <a:gd name="connsiteX492" fmla="*/ 6447610 w 6705602"/>
              <a:gd name="connsiteY492" fmla="*/ 2259752 h 6290921"/>
              <a:gd name="connsiteX493" fmla="*/ 6446989 w 6705602"/>
              <a:gd name="connsiteY493" fmla="*/ 2250672 h 6290921"/>
              <a:gd name="connsiteX494" fmla="*/ 6446678 w 6705602"/>
              <a:gd name="connsiteY494" fmla="*/ 2249793 h 6290921"/>
              <a:gd name="connsiteX495" fmla="*/ 6445126 w 6705602"/>
              <a:gd name="connsiteY495" fmla="*/ 2241006 h 6290921"/>
              <a:gd name="connsiteX496" fmla="*/ 6440158 w 6705602"/>
              <a:gd name="connsiteY496" fmla="*/ 2236027 h 6290921"/>
              <a:gd name="connsiteX497" fmla="*/ 6446678 w 6705602"/>
              <a:gd name="connsiteY497" fmla="*/ 2249793 h 6290921"/>
              <a:gd name="connsiteX498" fmla="*/ 6447610 w 6705602"/>
              <a:gd name="connsiteY498" fmla="*/ 2259752 h 6290921"/>
              <a:gd name="connsiteX499" fmla="*/ 6447610 w 6705602"/>
              <a:gd name="connsiteY499" fmla="*/ 2324191 h 6290921"/>
              <a:gd name="connsiteX500" fmla="*/ 6512496 w 6705602"/>
              <a:gd name="connsiteY500" fmla="*/ 2324191 h 6290921"/>
              <a:gd name="connsiteX501" fmla="*/ 6512496 w 6705602"/>
              <a:gd name="connsiteY501" fmla="*/ 2388630 h 6290921"/>
              <a:gd name="connsiteX502" fmla="*/ 6576760 w 6705602"/>
              <a:gd name="connsiteY502" fmla="*/ 2388630 h 6290921"/>
              <a:gd name="connsiteX503" fmla="*/ 6576760 w 6705602"/>
              <a:gd name="connsiteY503" fmla="*/ 2453361 h 6290921"/>
              <a:gd name="connsiteX504" fmla="*/ 6641336 w 6705602"/>
              <a:gd name="connsiteY504" fmla="*/ 2517800 h 6290921"/>
              <a:gd name="connsiteX505" fmla="*/ 6705601 w 6705602"/>
              <a:gd name="connsiteY505" fmla="*/ 2582532 h 6290921"/>
              <a:gd name="connsiteX506" fmla="*/ 6705601 w 6705602"/>
              <a:gd name="connsiteY506" fmla="*/ 2840873 h 6290921"/>
              <a:gd name="connsiteX507" fmla="*/ 6641336 w 6705602"/>
              <a:gd name="connsiteY507" fmla="*/ 2646971 h 6290921"/>
              <a:gd name="connsiteX508" fmla="*/ 6641336 w 6705602"/>
              <a:gd name="connsiteY508" fmla="*/ 2711410 h 6290921"/>
              <a:gd name="connsiteX509" fmla="*/ 6641336 w 6705602"/>
              <a:gd name="connsiteY509" fmla="*/ 2776142 h 6290921"/>
              <a:gd name="connsiteX510" fmla="*/ 6608738 w 6705602"/>
              <a:gd name="connsiteY510" fmla="*/ 2776142 h 6290921"/>
              <a:gd name="connsiteX511" fmla="*/ 6604081 w 6705602"/>
              <a:gd name="connsiteY511" fmla="*/ 2776142 h 6290921"/>
              <a:gd name="connsiteX512" fmla="*/ 6600976 w 6705602"/>
              <a:gd name="connsiteY512" fmla="*/ 2776142 h 6290921"/>
              <a:gd name="connsiteX513" fmla="*/ 6595388 w 6705602"/>
              <a:gd name="connsiteY513" fmla="*/ 2776142 h 6290921"/>
              <a:gd name="connsiteX514" fmla="*/ 6586696 w 6705602"/>
              <a:gd name="connsiteY514" fmla="*/ 2776142 h 6290921"/>
              <a:gd name="connsiteX515" fmla="*/ 6585764 w 6705602"/>
              <a:gd name="connsiteY515" fmla="*/ 2776142 h 6290921"/>
              <a:gd name="connsiteX516" fmla="*/ 6576760 w 6705602"/>
              <a:gd name="connsiteY516" fmla="*/ 2776142 h 6290921"/>
              <a:gd name="connsiteX517" fmla="*/ 6641336 w 6705602"/>
              <a:gd name="connsiteY517" fmla="*/ 2840873 h 6290921"/>
              <a:gd name="connsiteX518" fmla="*/ 6641336 w 6705602"/>
              <a:gd name="connsiteY518" fmla="*/ 2905019 h 6290921"/>
              <a:gd name="connsiteX519" fmla="*/ 6705601 w 6705602"/>
              <a:gd name="connsiteY519" fmla="*/ 3228092 h 6290921"/>
              <a:gd name="connsiteX520" fmla="*/ 6705601 w 6705602"/>
              <a:gd name="connsiteY520" fmla="*/ 3356970 h 6290921"/>
              <a:gd name="connsiteX521" fmla="*/ 6641336 w 6705602"/>
              <a:gd name="connsiteY521" fmla="*/ 3356970 h 6290921"/>
              <a:gd name="connsiteX522" fmla="*/ 6641336 w 6705602"/>
              <a:gd name="connsiteY522" fmla="*/ 3366343 h 6290921"/>
              <a:gd name="connsiteX523" fmla="*/ 6641336 w 6705602"/>
              <a:gd name="connsiteY523" fmla="*/ 3375715 h 6290921"/>
              <a:gd name="connsiteX524" fmla="*/ 6641336 w 6705602"/>
              <a:gd name="connsiteY524" fmla="*/ 3381281 h 6290921"/>
              <a:gd name="connsiteX525" fmla="*/ 6641336 w 6705602"/>
              <a:gd name="connsiteY525" fmla="*/ 3384503 h 6290921"/>
              <a:gd name="connsiteX526" fmla="*/ 6641336 w 6705602"/>
              <a:gd name="connsiteY526" fmla="*/ 3395633 h 6290921"/>
              <a:gd name="connsiteX527" fmla="*/ 6641336 w 6705602"/>
              <a:gd name="connsiteY527" fmla="*/ 3486140 h 6290921"/>
              <a:gd name="connsiteX528" fmla="*/ 6641336 w 6705602"/>
              <a:gd name="connsiteY528" fmla="*/ 3615311 h 6290921"/>
              <a:gd name="connsiteX529" fmla="*/ 6576760 w 6705602"/>
              <a:gd name="connsiteY529" fmla="*/ 3809213 h 6290921"/>
              <a:gd name="connsiteX530" fmla="*/ 6576760 w 6705602"/>
              <a:gd name="connsiteY530" fmla="*/ 3865450 h 6290921"/>
              <a:gd name="connsiteX531" fmla="*/ 6576760 w 6705602"/>
              <a:gd name="connsiteY531" fmla="*/ 3873945 h 6290921"/>
              <a:gd name="connsiteX532" fmla="*/ 6567758 w 6705602"/>
              <a:gd name="connsiteY532" fmla="*/ 3782852 h 6290921"/>
              <a:gd name="connsiteX533" fmla="*/ 6570241 w 6705602"/>
              <a:gd name="connsiteY533" fmla="*/ 3771428 h 6290921"/>
              <a:gd name="connsiteX534" fmla="*/ 6575829 w 6705602"/>
              <a:gd name="connsiteY534" fmla="*/ 3754733 h 6290921"/>
              <a:gd name="connsiteX535" fmla="*/ 6576760 w 6705602"/>
              <a:gd name="connsiteY535" fmla="*/ 3744481 h 6290921"/>
              <a:gd name="connsiteX536" fmla="*/ 6570241 w 6705602"/>
              <a:gd name="connsiteY536" fmla="*/ 3771428 h 6290921"/>
              <a:gd name="connsiteX537" fmla="*/ 6568688 w 6705602"/>
              <a:gd name="connsiteY537" fmla="*/ 3776701 h 6290921"/>
              <a:gd name="connsiteX538" fmla="*/ 6512496 w 6705602"/>
              <a:gd name="connsiteY538" fmla="*/ 3809213 h 6290921"/>
              <a:gd name="connsiteX539" fmla="*/ 6512496 w 6705602"/>
              <a:gd name="connsiteY539" fmla="*/ 3873945 h 6290921"/>
              <a:gd name="connsiteX540" fmla="*/ 6512496 w 6705602"/>
              <a:gd name="connsiteY540" fmla="*/ 4002822 h 6290921"/>
              <a:gd name="connsiteX541" fmla="*/ 6447610 w 6705602"/>
              <a:gd name="connsiteY541" fmla="*/ 4002822 h 6290921"/>
              <a:gd name="connsiteX542" fmla="*/ 6504113 w 6705602"/>
              <a:gd name="connsiteY542" fmla="*/ 4035042 h 6290921"/>
              <a:gd name="connsiteX543" fmla="*/ 6510944 w 6705602"/>
              <a:gd name="connsiteY543" fmla="*/ 4055252 h 6290921"/>
              <a:gd name="connsiteX544" fmla="*/ 6508460 w 6705602"/>
              <a:gd name="connsiteY544" fmla="*/ 4071948 h 6290921"/>
              <a:gd name="connsiteX545" fmla="*/ 6502250 w 6705602"/>
              <a:gd name="connsiteY545" fmla="*/ 4078099 h 6290921"/>
              <a:gd name="connsiteX546" fmla="*/ 6447610 w 6705602"/>
              <a:gd name="connsiteY546" fmla="*/ 4196432 h 6290921"/>
              <a:gd name="connsiteX547" fmla="*/ 6383344 w 6705602"/>
              <a:gd name="connsiteY547" fmla="*/ 4261164 h 6290921"/>
              <a:gd name="connsiteX548" fmla="*/ 6383344 w 6705602"/>
              <a:gd name="connsiteY548" fmla="*/ 4325309 h 6290921"/>
              <a:gd name="connsiteX549" fmla="*/ 6292690 w 6705602"/>
              <a:gd name="connsiteY549" fmla="*/ 4615870 h 6290921"/>
              <a:gd name="connsiteX550" fmla="*/ 6292070 w 6705602"/>
              <a:gd name="connsiteY550" fmla="*/ 4617920 h 6290921"/>
              <a:gd name="connsiteX551" fmla="*/ 6280583 w 6705602"/>
              <a:gd name="connsiteY551" fmla="*/ 4632273 h 6290921"/>
              <a:gd name="connsiteX552" fmla="*/ 6189929 w 6705602"/>
              <a:gd name="connsiteY552" fmla="*/ 4777553 h 6290921"/>
              <a:gd name="connsiteX553" fmla="*/ 6213524 w 6705602"/>
              <a:gd name="connsiteY553" fmla="*/ 4778139 h 6290921"/>
              <a:gd name="connsiteX554" fmla="*/ 6172854 w 6705602"/>
              <a:gd name="connsiteY554" fmla="*/ 4822074 h 6290921"/>
              <a:gd name="connsiteX555" fmla="*/ 6125354 w 6705602"/>
              <a:gd name="connsiteY555" fmla="*/ 4842284 h 6290921"/>
              <a:gd name="connsiteX556" fmla="*/ 5867362 w 6705602"/>
              <a:gd name="connsiteY556" fmla="*/ 5229503 h 6290921"/>
              <a:gd name="connsiteX557" fmla="*/ 5738522 w 6705602"/>
              <a:gd name="connsiteY557" fmla="*/ 5423113 h 6290921"/>
              <a:gd name="connsiteX558" fmla="*/ 5738522 w 6705602"/>
              <a:gd name="connsiteY558" fmla="*/ 5358381 h 6290921"/>
              <a:gd name="connsiteX559" fmla="*/ 5867362 w 6705602"/>
              <a:gd name="connsiteY559" fmla="*/ 5164771 h 6290921"/>
              <a:gd name="connsiteX560" fmla="*/ 5867362 w 6705602"/>
              <a:gd name="connsiteY560" fmla="*/ 5100039 h 6290921"/>
              <a:gd name="connsiteX561" fmla="*/ 5931938 w 6705602"/>
              <a:gd name="connsiteY561" fmla="*/ 5035893 h 6290921"/>
              <a:gd name="connsiteX562" fmla="*/ 5996513 w 6705602"/>
              <a:gd name="connsiteY562" fmla="*/ 4971162 h 6290921"/>
              <a:gd name="connsiteX563" fmla="*/ 5996513 w 6705602"/>
              <a:gd name="connsiteY563" fmla="*/ 4906430 h 6290921"/>
              <a:gd name="connsiteX564" fmla="*/ 6060778 w 6705602"/>
              <a:gd name="connsiteY564" fmla="*/ 4842284 h 6290921"/>
              <a:gd name="connsiteX565" fmla="*/ 6125354 w 6705602"/>
              <a:gd name="connsiteY565" fmla="*/ 4712821 h 6290921"/>
              <a:gd name="connsiteX566" fmla="*/ 6189929 w 6705602"/>
              <a:gd name="connsiteY566" fmla="*/ 4648382 h 6290921"/>
              <a:gd name="connsiteX567" fmla="*/ 6254504 w 6705602"/>
              <a:gd name="connsiteY567" fmla="*/ 4454773 h 6290921"/>
              <a:gd name="connsiteX568" fmla="*/ 6254504 w 6705602"/>
              <a:gd name="connsiteY568" fmla="*/ 4416402 h 6290921"/>
              <a:gd name="connsiteX569" fmla="*/ 6254504 w 6705602"/>
              <a:gd name="connsiteY569" fmla="*/ 4390041 h 6290921"/>
              <a:gd name="connsiteX570" fmla="*/ 6318770 w 6705602"/>
              <a:gd name="connsiteY570" fmla="*/ 4131700 h 6290921"/>
              <a:gd name="connsiteX571" fmla="*/ 6318770 w 6705602"/>
              <a:gd name="connsiteY571" fmla="*/ 4067554 h 6290921"/>
              <a:gd name="connsiteX572" fmla="*/ 6318770 w 6705602"/>
              <a:gd name="connsiteY572" fmla="*/ 4002822 h 6290921"/>
              <a:gd name="connsiteX573" fmla="*/ 6318770 w 6705602"/>
              <a:gd name="connsiteY573" fmla="*/ 3938091 h 6290921"/>
              <a:gd name="connsiteX574" fmla="*/ 6254504 w 6705602"/>
              <a:gd name="connsiteY574" fmla="*/ 4131700 h 6290921"/>
              <a:gd name="connsiteX575" fmla="*/ 6254504 w 6705602"/>
              <a:gd name="connsiteY575" fmla="*/ 4196432 h 6290921"/>
              <a:gd name="connsiteX576" fmla="*/ 6189929 w 6705602"/>
              <a:gd name="connsiteY576" fmla="*/ 4325309 h 6290921"/>
              <a:gd name="connsiteX577" fmla="*/ 6060778 w 6705602"/>
              <a:gd name="connsiteY577" fmla="*/ 4583943 h 6290921"/>
              <a:gd name="connsiteX578" fmla="*/ 6060778 w 6705602"/>
              <a:gd name="connsiteY578" fmla="*/ 4712821 h 6290921"/>
              <a:gd name="connsiteX579" fmla="*/ 5996513 w 6705602"/>
              <a:gd name="connsiteY579" fmla="*/ 4777553 h 6290921"/>
              <a:gd name="connsiteX580" fmla="*/ 5969192 w 6705602"/>
              <a:gd name="connsiteY580" fmla="*/ 4767594 h 6290921"/>
              <a:gd name="connsiteX581" fmla="*/ 5996513 w 6705602"/>
              <a:gd name="connsiteY581" fmla="*/ 4712821 h 6290921"/>
              <a:gd name="connsiteX582" fmla="*/ 6060778 w 6705602"/>
              <a:gd name="connsiteY582" fmla="*/ 4454773 h 6290921"/>
              <a:gd name="connsiteX583" fmla="*/ 6060778 w 6705602"/>
              <a:gd name="connsiteY583" fmla="*/ 4519212 h 6290921"/>
              <a:gd name="connsiteX584" fmla="*/ 6125354 w 6705602"/>
              <a:gd name="connsiteY584" fmla="*/ 4454773 h 6290921"/>
              <a:gd name="connsiteX585" fmla="*/ 6125354 w 6705602"/>
              <a:gd name="connsiteY585" fmla="*/ 4390041 h 6290921"/>
              <a:gd name="connsiteX586" fmla="*/ 6125354 w 6705602"/>
              <a:gd name="connsiteY586" fmla="*/ 4380961 h 6290921"/>
              <a:gd name="connsiteX587" fmla="*/ 6125354 w 6705602"/>
              <a:gd name="connsiteY587" fmla="*/ 4378911 h 6290921"/>
              <a:gd name="connsiteX588" fmla="*/ 6125354 w 6705602"/>
              <a:gd name="connsiteY588" fmla="*/ 4371588 h 6290921"/>
              <a:gd name="connsiteX589" fmla="*/ 6125354 w 6705602"/>
              <a:gd name="connsiteY589" fmla="*/ 4366023 h 6290921"/>
              <a:gd name="connsiteX590" fmla="*/ 6125354 w 6705602"/>
              <a:gd name="connsiteY590" fmla="*/ 4362801 h 6290921"/>
              <a:gd name="connsiteX591" fmla="*/ 6125354 w 6705602"/>
              <a:gd name="connsiteY591" fmla="*/ 4349620 h 6290921"/>
              <a:gd name="connsiteX592" fmla="*/ 6125354 w 6705602"/>
              <a:gd name="connsiteY592" fmla="*/ 4261164 h 6290921"/>
              <a:gd name="connsiteX593" fmla="*/ 6189929 w 6705602"/>
              <a:gd name="connsiteY593" fmla="*/ 4099773 h 6290921"/>
              <a:gd name="connsiteX594" fmla="*/ 6189929 w 6705602"/>
              <a:gd name="connsiteY594" fmla="*/ 4104753 h 6290921"/>
              <a:gd name="connsiteX595" fmla="*/ 6189929 w 6705602"/>
              <a:gd name="connsiteY595" fmla="*/ 4121741 h 6290921"/>
              <a:gd name="connsiteX596" fmla="*/ 6189929 w 6705602"/>
              <a:gd name="connsiteY596" fmla="*/ 4123792 h 6290921"/>
              <a:gd name="connsiteX597" fmla="*/ 6189929 w 6705602"/>
              <a:gd name="connsiteY597" fmla="*/ 4131114 h 6290921"/>
              <a:gd name="connsiteX598" fmla="*/ 6214144 w 6705602"/>
              <a:gd name="connsiteY598" fmla="*/ 4035042 h 6290921"/>
              <a:gd name="connsiteX599" fmla="*/ 6214455 w 6705602"/>
              <a:gd name="connsiteY599" fmla="*/ 4029769 h 6290921"/>
              <a:gd name="connsiteX600" fmla="*/ 6216008 w 6705602"/>
              <a:gd name="connsiteY600" fmla="*/ 4025083 h 6290921"/>
              <a:gd name="connsiteX601" fmla="*/ 6254504 w 6705602"/>
              <a:gd name="connsiteY601" fmla="*/ 3938091 h 6290921"/>
              <a:gd name="connsiteX602" fmla="*/ 6254504 w 6705602"/>
              <a:gd name="connsiteY602" fmla="*/ 3929011 h 6290921"/>
              <a:gd name="connsiteX603" fmla="*/ 6254504 w 6705602"/>
              <a:gd name="connsiteY603" fmla="*/ 3919345 h 6290921"/>
              <a:gd name="connsiteX604" fmla="*/ 6254504 w 6705602"/>
              <a:gd name="connsiteY604" fmla="*/ 3913780 h 6290921"/>
              <a:gd name="connsiteX605" fmla="*/ 6254504 w 6705602"/>
              <a:gd name="connsiteY605" fmla="*/ 3911143 h 6290921"/>
              <a:gd name="connsiteX606" fmla="*/ 6254504 w 6705602"/>
              <a:gd name="connsiteY606" fmla="*/ 3900892 h 6290921"/>
              <a:gd name="connsiteX607" fmla="*/ 6254504 w 6705602"/>
              <a:gd name="connsiteY607" fmla="*/ 3873945 h 6290921"/>
              <a:gd name="connsiteX608" fmla="*/ 6254504 w 6705602"/>
              <a:gd name="connsiteY608" fmla="*/ 3833231 h 6290921"/>
              <a:gd name="connsiteX609" fmla="*/ 6254504 w 6705602"/>
              <a:gd name="connsiteY609" fmla="*/ 3809213 h 6290921"/>
              <a:gd name="connsiteX610" fmla="*/ 6254504 w 6705602"/>
              <a:gd name="connsiteY610" fmla="*/ 3798668 h 6290921"/>
              <a:gd name="connsiteX611" fmla="*/ 6254504 w 6705602"/>
              <a:gd name="connsiteY611" fmla="*/ 3791932 h 6290921"/>
              <a:gd name="connsiteX612" fmla="*/ 6254504 w 6705602"/>
              <a:gd name="connsiteY612" fmla="*/ 3776701 h 6290921"/>
              <a:gd name="connsiteX613" fmla="*/ 6254504 w 6705602"/>
              <a:gd name="connsiteY613" fmla="*/ 3771721 h 6290921"/>
              <a:gd name="connsiteX614" fmla="*/ 6254504 w 6705602"/>
              <a:gd name="connsiteY614" fmla="*/ 3754733 h 6290921"/>
              <a:gd name="connsiteX615" fmla="*/ 6254504 w 6705602"/>
              <a:gd name="connsiteY615" fmla="*/ 3752390 h 6290921"/>
              <a:gd name="connsiteX616" fmla="*/ 6254504 w 6705602"/>
              <a:gd name="connsiteY616" fmla="*/ 3744481 h 6290921"/>
              <a:gd name="connsiteX617" fmla="*/ 6263508 w 6705602"/>
              <a:gd name="connsiteY617" fmla="*/ 3717534 h 6290921"/>
              <a:gd name="connsiteX618" fmla="*/ 6260714 w 6705602"/>
              <a:gd name="connsiteY618" fmla="*/ 3706697 h 6290921"/>
              <a:gd name="connsiteX619" fmla="*/ 6264439 w 6705602"/>
              <a:gd name="connsiteY619" fmla="*/ 3686193 h 6290921"/>
              <a:gd name="connsiteX620" fmla="*/ 6274684 w 6705602"/>
              <a:gd name="connsiteY620" fmla="*/ 3653681 h 6290921"/>
              <a:gd name="connsiteX621" fmla="*/ 6291760 w 6705602"/>
              <a:gd name="connsiteY621" fmla="*/ 3631420 h 6290921"/>
              <a:gd name="connsiteX622" fmla="*/ 6318770 w 6705602"/>
              <a:gd name="connsiteY622" fmla="*/ 3486140 h 6290921"/>
              <a:gd name="connsiteX623" fmla="*/ 6286482 w 6705602"/>
              <a:gd name="connsiteY623" fmla="*/ 3615311 h 6290921"/>
              <a:gd name="connsiteX624" fmla="*/ 6274684 w 6705602"/>
              <a:gd name="connsiteY624" fmla="*/ 3653681 h 6290921"/>
              <a:gd name="connsiteX625" fmla="*/ 6254504 w 6705602"/>
              <a:gd name="connsiteY625" fmla="*/ 3679750 h 6290921"/>
              <a:gd name="connsiteX626" fmla="*/ 6260714 w 6705602"/>
              <a:gd name="connsiteY626" fmla="*/ 3706697 h 6290921"/>
              <a:gd name="connsiteX627" fmla="*/ 6254504 w 6705602"/>
              <a:gd name="connsiteY627" fmla="*/ 3744481 h 6290921"/>
              <a:gd name="connsiteX628" fmla="*/ 6189929 w 6705602"/>
              <a:gd name="connsiteY628" fmla="*/ 3873945 h 6290921"/>
              <a:gd name="connsiteX629" fmla="*/ 6189929 w 6705602"/>
              <a:gd name="connsiteY629" fmla="*/ 3938091 h 6290921"/>
              <a:gd name="connsiteX630" fmla="*/ 6217249 w 6705602"/>
              <a:gd name="connsiteY630" fmla="*/ 3986420 h 6290921"/>
              <a:gd name="connsiteX631" fmla="*/ 6214455 w 6705602"/>
              <a:gd name="connsiteY631" fmla="*/ 4029769 h 6290921"/>
              <a:gd name="connsiteX632" fmla="*/ 6189929 w 6705602"/>
              <a:gd name="connsiteY632" fmla="*/ 4099773 h 6290921"/>
              <a:gd name="connsiteX633" fmla="*/ 6189929 w 6705602"/>
              <a:gd name="connsiteY633" fmla="*/ 4077513 h 6290921"/>
              <a:gd name="connsiteX634" fmla="*/ 6189929 w 6705602"/>
              <a:gd name="connsiteY634" fmla="*/ 4067554 h 6290921"/>
              <a:gd name="connsiteX635" fmla="*/ 6125354 w 6705602"/>
              <a:gd name="connsiteY635" fmla="*/ 4131700 h 6290921"/>
              <a:gd name="connsiteX636" fmla="*/ 6125354 w 6705602"/>
              <a:gd name="connsiteY636" fmla="*/ 4140194 h 6290921"/>
              <a:gd name="connsiteX637" fmla="*/ 6125354 w 6705602"/>
              <a:gd name="connsiteY637" fmla="*/ 4141952 h 6290921"/>
              <a:gd name="connsiteX638" fmla="*/ 6125354 w 6705602"/>
              <a:gd name="connsiteY638" fmla="*/ 4159233 h 6290921"/>
              <a:gd name="connsiteX639" fmla="*/ 6125354 w 6705602"/>
              <a:gd name="connsiteY639" fmla="*/ 4164212 h 6290921"/>
              <a:gd name="connsiteX640" fmla="*/ 6125354 w 6705602"/>
              <a:gd name="connsiteY640" fmla="*/ 4168020 h 6290921"/>
              <a:gd name="connsiteX641" fmla="*/ 6125354 w 6705602"/>
              <a:gd name="connsiteY641" fmla="*/ 4169192 h 6290921"/>
              <a:gd name="connsiteX642" fmla="*/ 6125354 w 6705602"/>
              <a:gd name="connsiteY642" fmla="*/ 4172121 h 6290921"/>
              <a:gd name="connsiteX643" fmla="*/ 6125354 w 6705602"/>
              <a:gd name="connsiteY643" fmla="*/ 4177686 h 6290921"/>
              <a:gd name="connsiteX644" fmla="*/ 6125354 w 6705602"/>
              <a:gd name="connsiteY644" fmla="*/ 4186180 h 6290921"/>
              <a:gd name="connsiteX645" fmla="*/ 6125354 w 6705602"/>
              <a:gd name="connsiteY645" fmla="*/ 4187352 h 6290921"/>
              <a:gd name="connsiteX646" fmla="*/ 6125354 w 6705602"/>
              <a:gd name="connsiteY646" fmla="*/ 4188523 h 6290921"/>
              <a:gd name="connsiteX647" fmla="*/ 6125354 w 6705602"/>
              <a:gd name="connsiteY647" fmla="*/ 4195260 h 6290921"/>
              <a:gd name="connsiteX648" fmla="*/ 6125354 w 6705602"/>
              <a:gd name="connsiteY648" fmla="*/ 4196432 h 6290921"/>
              <a:gd name="connsiteX649" fmla="*/ 6060778 w 6705602"/>
              <a:gd name="connsiteY649" fmla="*/ 4261164 h 6290921"/>
              <a:gd name="connsiteX650" fmla="*/ 5996513 w 6705602"/>
              <a:gd name="connsiteY650" fmla="*/ 4390041 h 6290921"/>
              <a:gd name="connsiteX651" fmla="*/ 5996513 w 6705602"/>
              <a:gd name="connsiteY651" fmla="*/ 4454773 h 6290921"/>
              <a:gd name="connsiteX652" fmla="*/ 5996513 w 6705602"/>
              <a:gd name="connsiteY652" fmla="*/ 4519212 h 6290921"/>
              <a:gd name="connsiteX653" fmla="*/ 5931938 w 6705602"/>
              <a:gd name="connsiteY653" fmla="*/ 4583943 h 6290921"/>
              <a:gd name="connsiteX654" fmla="*/ 5867362 w 6705602"/>
              <a:gd name="connsiteY654" fmla="*/ 4648382 h 6290921"/>
              <a:gd name="connsiteX655" fmla="*/ 5867362 w 6705602"/>
              <a:gd name="connsiteY655" fmla="*/ 4712821 h 6290921"/>
              <a:gd name="connsiteX656" fmla="*/ 5674256 w 6705602"/>
              <a:gd name="connsiteY656" fmla="*/ 4971162 h 6290921"/>
              <a:gd name="connsiteX657" fmla="*/ 5738522 w 6705602"/>
              <a:gd name="connsiteY657" fmla="*/ 4971162 h 6290921"/>
              <a:gd name="connsiteX658" fmla="*/ 5674256 w 6705602"/>
              <a:gd name="connsiteY658" fmla="*/ 5035893 h 6290921"/>
              <a:gd name="connsiteX659" fmla="*/ 5609681 w 6705602"/>
              <a:gd name="connsiteY659" fmla="*/ 5035893 h 6290921"/>
              <a:gd name="connsiteX660" fmla="*/ 5572116 w 6705602"/>
              <a:gd name="connsiteY660" fmla="*/ 5083051 h 6290921"/>
              <a:gd name="connsiteX661" fmla="*/ 5566528 w 6705602"/>
              <a:gd name="connsiteY661" fmla="*/ 5095646 h 6290921"/>
              <a:gd name="connsiteX662" fmla="*/ 5555040 w 6705602"/>
              <a:gd name="connsiteY662" fmla="*/ 5099453 h 6290921"/>
              <a:gd name="connsiteX663" fmla="*/ 5545106 w 6705602"/>
              <a:gd name="connsiteY663" fmla="*/ 5100039 h 6290921"/>
              <a:gd name="connsiteX664" fmla="*/ 5564664 w 6705602"/>
              <a:gd name="connsiteY664" fmla="*/ 5099747 h 6290921"/>
              <a:gd name="connsiteX665" fmla="*/ 5553178 w 6705602"/>
              <a:gd name="connsiteY665" fmla="*/ 5124351 h 6290921"/>
              <a:gd name="connsiteX666" fmla="*/ 5545106 w 6705602"/>
              <a:gd name="connsiteY666" fmla="*/ 5164771 h 6290921"/>
              <a:gd name="connsiteX667" fmla="*/ 5545106 w 6705602"/>
              <a:gd name="connsiteY667" fmla="*/ 5229503 h 6290921"/>
              <a:gd name="connsiteX668" fmla="*/ 5480530 w 6705602"/>
              <a:gd name="connsiteY668" fmla="*/ 5229503 h 6290921"/>
              <a:gd name="connsiteX669" fmla="*/ 5351690 w 6705602"/>
              <a:gd name="connsiteY669" fmla="*/ 5358381 h 6290921"/>
              <a:gd name="connsiteX670" fmla="*/ 5093699 w 6705602"/>
              <a:gd name="connsiteY670" fmla="*/ 5681161 h 6290921"/>
              <a:gd name="connsiteX671" fmla="*/ 5029434 w 6705602"/>
              <a:gd name="connsiteY671" fmla="*/ 5681161 h 6290921"/>
              <a:gd name="connsiteX672" fmla="*/ 4964858 w 6705602"/>
              <a:gd name="connsiteY672" fmla="*/ 5745892 h 6290921"/>
              <a:gd name="connsiteX673" fmla="*/ 4900283 w 6705602"/>
              <a:gd name="connsiteY673" fmla="*/ 5745892 h 6290921"/>
              <a:gd name="connsiteX674" fmla="*/ 4836018 w 6705602"/>
              <a:gd name="connsiteY674" fmla="*/ 5810624 h 6290921"/>
              <a:gd name="connsiteX675" fmla="*/ 4771443 w 6705602"/>
              <a:gd name="connsiteY675" fmla="*/ 5874770 h 6290921"/>
              <a:gd name="connsiteX676" fmla="*/ 4578027 w 6705602"/>
              <a:gd name="connsiteY676" fmla="*/ 6004233 h 6290921"/>
              <a:gd name="connsiteX677" fmla="*/ 4449186 w 6705602"/>
              <a:gd name="connsiteY677" fmla="*/ 6068379 h 6290921"/>
              <a:gd name="connsiteX678" fmla="*/ 4408516 w 6705602"/>
              <a:gd name="connsiteY678" fmla="*/ 6068379 h 6290921"/>
              <a:gd name="connsiteX679" fmla="*/ 4384300 w 6705602"/>
              <a:gd name="connsiteY679" fmla="*/ 6068379 h 6290921"/>
              <a:gd name="connsiteX680" fmla="*/ 4374366 w 6705602"/>
              <a:gd name="connsiteY680" fmla="*/ 6068379 h 6290921"/>
              <a:gd name="connsiteX681" fmla="*/ 4367225 w 6705602"/>
              <a:gd name="connsiteY681" fmla="*/ 6068379 h 6290921"/>
              <a:gd name="connsiteX682" fmla="*/ 4352323 w 6705602"/>
              <a:gd name="connsiteY682" fmla="*/ 6068379 h 6290921"/>
              <a:gd name="connsiteX683" fmla="*/ 4329970 w 6705602"/>
              <a:gd name="connsiteY683" fmla="*/ 6068379 h 6290921"/>
              <a:gd name="connsiteX684" fmla="*/ 4320035 w 6705602"/>
              <a:gd name="connsiteY684" fmla="*/ 6068379 h 6290921"/>
              <a:gd name="connsiteX685" fmla="*/ 4191195 w 6705602"/>
              <a:gd name="connsiteY685" fmla="*/ 6133111 h 6290921"/>
              <a:gd name="connsiteX686" fmla="*/ 4198956 w 6705602"/>
              <a:gd name="connsiteY686" fmla="*/ 6100891 h 6290921"/>
              <a:gd name="connsiteX687" fmla="*/ 4208891 w 6705602"/>
              <a:gd name="connsiteY687" fmla="*/ 6089468 h 6290921"/>
              <a:gd name="connsiteX688" fmla="*/ 4255460 w 6705602"/>
              <a:gd name="connsiteY688" fmla="*/ 6068379 h 6290921"/>
              <a:gd name="connsiteX689" fmla="*/ 4218515 w 6705602"/>
              <a:gd name="connsiteY689" fmla="*/ 6078923 h 6290921"/>
              <a:gd name="connsiteX690" fmla="*/ 4208891 w 6705602"/>
              <a:gd name="connsiteY690" fmla="*/ 6089468 h 6290921"/>
              <a:gd name="connsiteX691" fmla="*/ 4170084 w 6705602"/>
              <a:gd name="connsiteY691" fmla="*/ 6107043 h 6290921"/>
              <a:gd name="connsiteX692" fmla="*/ 3997779 w 6705602"/>
              <a:gd name="connsiteY692" fmla="*/ 6197843 h 6290921"/>
              <a:gd name="connsiteX693" fmla="*/ 3933203 w 6705602"/>
              <a:gd name="connsiteY693" fmla="*/ 6197843 h 6290921"/>
              <a:gd name="connsiteX694" fmla="*/ 3932272 w 6705602"/>
              <a:gd name="connsiteY694" fmla="*/ 6197843 h 6290921"/>
              <a:gd name="connsiteX695" fmla="*/ 3925132 w 6705602"/>
              <a:gd name="connsiteY695" fmla="*/ 6197843 h 6290921"/>
              <a:gd name="connsiteX696" fmla="*/ 3922027 w 6705602"/>
              <a:gd name="connsiteY696" fmla="*/ 6197843 h 6290921"/>
              <a:gd name="connsiteX697" fmla="*/ 3906194 w 6705602"/>
              <a:gd name="connsiteY697" fmla="*/ 6197843 h 6290921"/>
              <a:gd name="connsiteX698" fmla="*/ 3893154 w 6705602"/>
              <a:gd name="connsiteY698" fmla="*/ 6197843 h 6290921"/>
              <a:gd name="connsiteX699" fmla="*/ 3868938 w 6705602"/>
              <a:gd name="connsiteY699" fmla="*/ 6197843 h 6290921"/>
              <a:gd name="connsiteX700" fmla="*/ 3867697 w 6705602"/>
              <a:gd name="connsiteY700" fmla="*/ 6197843 h 6290921"/>
              <a:gd name="connsiteX701" fmla="*/ 3863350 w 6705602"/>
              <a:gd name="connsiteY701" fmla="*/ 6197843 h 6290921"/>
              <a:gd name="connsiteX702" fmla="*/ 3860556 w 6705602"/>
              <a:gd name="connsiteY702" fmla="*/ 6197843 h 6290921"/>
              <a:gd name="connsiteX703" fmla="*/ 3851863 w 6705602"/>
              <a:gd name="connsiteY703" fmla="*/ 6197843 h 6290921"/>
              <a:gd name="connsiteX704" fmla="*/ 3848448 w 6705602"/>
              <a:gd name="connsiteY704" fmla="*/ 6197843 h 6290921"/>
              <a:gd name="connsiteX705" fmla="*/ 3841308 w 6705602"/>
              <a:gd name="connsiteY705" fmla="*/ 6197843 h 6290921"/>
              <a:gd name="connsiteX706" fmla="*/ 3804053 w 6705602"/>
              <a:gd name="connsiteY706" fmla="*/ 6197843 h 6290921"/>
              <a:gd name="connsiteX707" fmla="*/ 3739788 w 6705602"/>
              <a:gd name="connsiteY707" fmla="*/ 6197843 h 6290921"/>
              <a:gd name="connsiteX708" fmla="*/ 3675212 w 6705602"/>
              <a:gd name="connsiteY708" fmla="*/ 6262281 h 6290921"/>
              <a:gd name="connsiteX709" fmla="*/ 3675212 w 6705602"/>
              <a:gd name="connsiteY709" fmla="*/ 6197843 h 6290921"/>
              <a:gd name="connsiteX710" fmla="*/ 3610947 w 6705602"/>
              <a:gd name="connsiteY710" fmla="*/ 6197843 h 6290921"/>
              <a:gd name="connsiteX711" fmla="*/ 3546061 w 6705602"/>
              <a:gd name="connsiteY711" fmla="*/ 6262281 h 6290921"/>
              <a:gd name="connsiteX712" fmla="*/ 3546061 w 6705602"/>
              <a:gd name="connsiteY712" fmla="*/ 6197843 h 6290921"/>
              <a:gd name="connsiteX713" fmla="*/ 3481796 w 6705602"/>
              <a:gd name="connsiteY713" fmla="*/ 6197843 h 6290921"/>
              <a:gd name="connsiteX714" fmla="*/ 3417221 w 6705602"/>
              <a:gd name="connsiteY714" fmla="*/ 6262281 h 6290921"/>
              <a:gd name="connsiteX715" fmla="*/ 3288691 w 6705602"/>
              <a:gd name="connsiteY715" fmla="*/ 6262281 h 6290921"/>
              <a:gd name="connsiteX716" fmla="*/ 3223805 w 6705602"/>
              <a:gd name="connsiteY716" fmla="*/ 6262281 h 6290921"/>
              <a:gd name="connsiteX717" fmla="*/ 3159540 w 6705602"/>
              <a:gd name="connsiteY717" fmla="*/ 6262281 h 6290921"/>
              <a:gd name="connsiteX718" fmla="*/ 3094965 w 6705602"/>
              <a:gd name="connsiteY718" fmla="*/ 6262281 h 6290921"/>
              <a:gd name="connsiteX719" fmla="*/ 2965814 w 6705602"/>
              <a:gd name="connsiteY719" fmla="*/ 6262281 h 6290921"/>
              <a:gd name="connsiteX720" fmla="*/ 2901549 w 6705602"/>
              <a:gd name="connsiteY720" fmla="*/ 6262281 h 6290921"/>
              <a:gd name="connsiteX721" fmla="*/ 2836973 w 6705602"/>
              <a:gd name="connsiteY721" fmla="*/ 6262281 h 6290921"/>
              <a:gd name="connsiteX722" fmla="*/ 2828901 w 6705602"/>
              <a:gd name="connsiteY722" fmla="*/ 6262281 h 6290921"/>
              <a:gd name="connsiteX723" fmla="*/ 2821140 w 6705602"/>
              <a:gd name="connsiteY723" fmla="*/ 6262281 h 6290921"/>
              <a:gd name="connsiteX724" fmla="*/ 2809963 w 6705602"/>
              <a:gd name="connsiteY724" fmla="*/ 6262281 h 6290921"/>
              <a:gd name="connsiteX725" fmla="*/ 2808721 w 6705602"/>
              <a:gd name="connsiteY725" fmla="*/ 6262281 h 6290921"/>
              <a:gd name="connsiteX726" fmla="*/ 2772708 w 6705602"/>
              <a:gd name="connsiteY726" fmla="*/ 6262281 h 6290921"/>
              <a:gd name="connsiteX727" fmla="*/ 2707822 w 6705602"/>
              <a:gd name="connsiteY727" fmla="*/ 6262281 h 6290921"/>
              <a:gd name="connsiteX728" fmla="*/ 2643557 w 6705602"/>
              <a:gd name="connsiteY728" fmla="*/ 6262281 h 6290921"/>
              <a:gd name="connsiteX729" fmla="*/ 2514717 w 6705602"/>
              <a:gd name="connsiteY729" fmla="*/ 6197843 h 6290921"/>
              <a:gd name="connsiteX730" fmla="*/ 2643557 w 6705602"/>
              <a:gd name="connsiteY730" fmla="*/ 6197843 h 6290921"/>
              <a:gd name="connsiteX731" fmla="*/ 2514717 w 6705602"/>
              <a:gd name="connsiteY731" fmla="*/ 6133111 h 6290921"/>
              <a:gd name="connsiteX732" fmla="*/ 2256725 w 6705602"/>
              <a:gd name="connsiteY732" fmla="*/ 6068379 h 6290921"/>
              <a:gd name="connsiteX733" fmla="*/ 2192460 w 6705602"/>
              <a:gd name="connsiteY733" fmla="*/ 6133111 h 6290921"/>
              <a:gd name="connsiteX734" fmla="*/ 2192460 w 6705602"/>
              <a:gd name="connsiteY734" fmla="*/ 6068379 h 6290921"/>
              <a:gd name="connsiteX735" fmla="*/ 2063309 w 6705602"/>
              <a:gd name="connsiteY735" fmla="*/ 6004233 h 6290921"/>
              <a:gd name="connsiteX736" fmla="*/ 1869583 w 6705602"/>
              <a:gd name="connsiteY736" fmla="*/ 5939501 h 6290921"/>
              <a:gd name="connsiteX737" fmla="*/ 1740743 w 6705602"/>
              <a:gd name="connsiteY737" fmla="*/ 5939501 h 6290921"/>
              <a:gd name="connsiteX738" fmla="*/ 1612213 w 6705602"/>
              <a:gd name="connsiteY738" fmla="*/ 5810624 h 6290921"/>
              <a:gd name="connsiteX739" fmla="*/ 1289335 w 6705602"/>
              <a:gd name="connsiteY739" fmla="*/ 5616721 h 6290921"/>
              <a:gd name="connsiteX740" fmla="*/ 1225070 w 6705602"/>
              <a:gd name="connsiteY740" fmla="*/ 5616721 h 6290921"/>
              <a:gd name="connsiteX741" fmla="*/ 1225070 w 6705602"/>
              <a:gd name="connsiteY741" fmla="*/ 5607641 h 6290921"/>
              <a:gd name="connsiteX742" fmla="*/ 1225070 w 6705602"/>
              <a:gd name="connsiteY742" fmla="*/ 5598269 h 6290921"/>
              <a:gd name="connsiteX743" fmla="*/ 1225070 w 6705602"/>
              <a:gd name="connsiteY743" fmla="*/ 5592703 h 6290921"/>
              <a:gd name="connsiteX744" fmla="*/ 1225070 w 6705602"/>
              <a:gd name="connsiteY744" fmla="*/ 5589481 h 6290921"/>
              <a:gd name="connsiteX745" fmla="*/ 1225070 w 6705602"/>
              <a:gd name="connsiteY745" fmla="*/ 5579523 h 6290921"/>
              <a:gd name="connsiteX746" fmla="*/ 1225070 w 6705602"/>
              <a:gd name="connsiteY746" fmla="*/ 5552283 h 6290921"/>
              <a:gd name="connsiteX747" fmla="*/ 1160495 w 6705602"/>
              <a:gd name="connsiteY747" fmla="*/ 5552283 h 6290921"/>
              <a:gd name="connsiteX748" fmla="*/ 709088 w 6705602"/>
              <a:gd name="connsiteY748" fmla="*/ 5229503 h 6290921"/>
              <a:gd name="connsiteX749" fmla="*/ 644823 w 6705602"/>
              <a:gd name="connsiteY749" fmla="*/ 5100039 h 6290921"/>
              <a:gd name="connsiteX750" fmla="*/ 580247 w 6705602"/>
              <a:gd name="connsiteY750" fmla="*/ 5100039 h 6290921"/>
              <a:gd name="connsiteX751" fmla="*/ 515982 w 6705602"/>
              <a:gd name="connsiteY751" fmla="*/ 5035893 h 6290921"/>
              <a:gd name="connsiteX752" fmla="*/ 451407 w 6705602"/>
              <a:gd name="connsiteY752" fmla="*/ 4971162 h 6290921"/>
              <a:gd name="connsiteX753" fmla="*/ 451407 w 6705602"/>
              <a:gd name="connsiteY753" fmla="*/ 4906430 h 6290921"/>
              <a:gd name="connsiteX754" fmla="*/ 386832 w 6705602"/>
              <a:gd name="connsiteY754" fmla="*/ 4842284 h 6290921"/>
              <a:gd name="connsiteX755" fmla="*/ 322256 w 6705602"/>
              <a:gd name="connsiteY755" fmla="*/ 4777553 h 6290921"/>
              <a:gd name="connsiteX756" fmla="*/ 257991 w 6705602"/>
              <a:gd name="connsiteY756" fmla="*/ 4648382 h 6290921"/>
              <a:gd name="connsiteX757" fmla="*/ 257991 w 6705602"/>
              <a:gd name="connsiteY757" fmla="*/ 4583943 h 6290921"/>
              <a:gd name="connsiteX758" fmla="*/ 193416 w 6705602"/>
              <a:gd name="connsiteY758" fmla="*/ 4519212 h 6290921"/>
              <a:gd name="connsiteX759" fmla="*/ 193416 w 6705602"/>
              <a:gd name="connsiteY759" fmla="*/ 4454773 h 6290921"/>
              <a:gd name="connsiteX760" fmla="*/ 257991 w 6705602"/>
              <a:gd name="connsiteY760" fmla="*/ 4454773 h 6290921"/>
              <a:gd name="connsiteX761" fmla="*/ 193416 w 6705602"/>
              <a:gd name="connsiteY761" fmla="*/ 4390041 h 6290921"/>
              <a:gd name="connsiteX762" fmla="*/ 128840 w 6705602"/>
              <a:gd name="connsiteY762" fmla="*/ 4325309 h 6290921"/>
              <a:gd name="connsiteX763" fmla="*/ 128840 w 6705602"/>
              <a:gd name="connsiteY763" fmla="*/ 4261164 h 6290921"/>
              <a:gd name="connsiteX764" fmla="*/ 64265 w 6705602"/>
              <a:gd name="connsiteY764" fmla="*/ 4196432 h 6290921"/>
              <a:gd name="connsiteX765" fmla="*/ 128840 w 6705602"/>
              <a:gd name="connsiteY765" fmla="*/ 4196432 h 6290921"/>
              <a:gd name="connsiteX766" fmla="*/ 64265 w 6705602"/>
              <a:gd name="connsiteY766" fmla="*/ 4131700 h 6290921"/>
              <a:gd name="connsiteX767" fmla="*/ 64265 w 6705602"/>
              <a:gd name="connsiteY767" fmla="*/ 4084542 h 6290921"/>
              <a:gd name="connsiteX768" fmla="*/ 64265 w 6705602"/>
              <a:gd name="connsiteY768" fmla="*/ 4067554 h 6290921"/>
              <a:gd name="connsiteX769" fmla="*/ 128840 w 6705602"/>
              <a:gd name="connsiteY769" fmla="*/ 4131700 h 6290921"/>
              <a:gd name="connsiteX770" fmla="*/ 128840 w 6705602"/>
              <a:gd name="connsiteY770" fmla="*/ 4067554 h 6290921"/>
              <a:gd name="connsiteX771" fmla="*/ 64265 w 6705602"/>
              <a:gd name="connsiteY771" fmla="*/ 4002822 h 6290921"/>
              <a:gd name="connsiteX772" fmla="*/ 96863 w 6705602"/>
              <a:gd name="connsiteY772" fmla="*/ 4002822 h 6290921"/>
              <a:gd name="connsiteX773" fmla="*/ 101520 w 6705602"/>
              <a:gd name="connsiteY773" fmla="*/ 4002822 h 6290921"/>
              <a:gd name="connsiteX774" fmla="*/ 119216 w 6705602"/>
              <a:gd name="connsiteY774" fmla="*/ 4002822 h 6290921"/>
              <a:gd name="connsiteX775" fmla="*/ 121079 w 6705602"/>
              <a:gd name="connsiteY775" fmla="*/ 4002822 h 6290921"/>
              <a:gd name="connsiteX776" fmla="*/ 127909 w 6705602"/>
              <a:gd name="connsiteY776" fmla="*/ 4002822 h 6290921"/>
              <a:gd name="connsiteX777" fmla="*/ 128840 w 6705602"/>
              <a:gd name="connsiteY777" fmla="*/ 4002822 h 6290921"/>
              <a:gd name="connsiteX778" fmla="*/ 64265 w 6705602"/>
              <a:gd name="connsiteY778" fmla="*/ 3938091 h 6290921"/>
              <a:gd name="connsiteX779" fmla="*/ 64265 w 6705602"/>
              <a:gd name="connsiteY779" fmla="*/ 3809213 h 6290921"/>
              <a:gd name="connsiteX780" fmla="*/ 128840 w 6705602"/>
              <a:gd name="connsiteY780" fmla="*/ 3873945 h 6290921"/>
              <a:gd name="connsiteX781" fmla="*/ 128840 w 6705602"/>
              <a:gd name="connsiteY781" fmla="*/ 3874530 h 6290921"/>
              <a:gd name="connsiteX782" fmla="*/ 128840 w 6705602"/>
              <a:gd name="connsiteY782" fmla="*/ 3881853 h 6290921"/>
              <a:gd name="connsiteX783" fmla="*/ 128840 w 6705602"/>
              <a:gd name="connsiteY783" fmla="*/ 3883610 h 6290921"/>
              <a:gd name="connsiteX784" fmla="*/ 128840 w 6705602"/>
              <a:gd name="connsiteY784" fmla="*/ 3900892 h 6290921"/>
              <a:gd name="connsiteX785" fmla="*/ 128840 w 6705602"/>
              <a:gd name="connsiteY785" fmla="*/ 3905871 h 6290921"/>
              <a:gd name="connsiteX786" fmla="*/ 128840 w 6705602"/>
              <a:gd name="connsiteY786" fmla="*/ 3911143 h 6290921"/>
              <a:gd name="connsiteX787" fmla="*/ 128840 w 6705602"/>
              <a:gd name="connsiteY787" fmla="*/ 3928132 h 6290921"/>
              <a:gd name="connsiteX788" fmla="*/ 128840 w 6705602"/>
              <a:gd name="connsiteY788" fmla="*/ 3930182 h 6290921"/>
              <a:gd name="connsiteX789" fmla="*/ 128840 w 6705602"/>
              <a:gd name="connsiteY789" fmla="*/ 3937212 h 6290921"/>
              <a:gd name="connsiteX790" fmla="*/ 128840 w 6705602"/>
              <a:gd name="connsiteY790" fmla="*/ 3938091 h 6290921"/>
              <a:gd name="connsiteX791" fmla="*/ 193416 w 6705602"/>
              <a:gd name="connsiteY791" fmla="*/ 4002822 h 6290921"/>
              <a:gd name="connsiteX792" fmla="*/ 193416 w 6705602"/>
              <a:gd name="connsiteY792" fmla="*/ 4067554 h 6290921"/>
              <a:gd name="connsiteX793" fmla="*/ 257991 w 6705602"/>
              <a:gd name="connsiteY793" fmla="*/ 4067554 h 6290921"/>
              <a:gd name="connsiteX794" fmla="*/ 322256 w 6705602"/>
              <a:gd name="connsiteY794" fmla="*/ 4196432 h 6290921"/>
              <a:gd name="connsiteX795" fmla="*/ 322256 w 6705602"/>
              <a:gd name="connsiteY795" fmla="*/ 4131700 h 6290921"/>
              <a:gd name="connsiteX796" fmla="*/ 322256 w 6705602"/>
              <a:gd name="connsiteY796" fmla="*/ 4067554 h 6290921"/>
              <a:gd name="connsiteX797" fmla="*/ 257991 w 6705602"/>
              <a:gd name="connsiteY797" fmla="*/ 4067554 h 6290921"/>
              <a:gd name="connsiteX798" fmla="*/ 257991 w 6705602"/>
              <a:gd name="connsiteY798" fmla="*/ 4002822 h 6290921"/>
              <a:gd name="connsiteX799" fmla="*/ 193416 w 6705602"/>
              <a:gd name="connsiteY799" fmla="*/ 4002822 h 6290921"/>
              <a:gd name="connsiteX800" fmla="*/ 193416 w 6705602"/>
              <a:gd name="connsiteY800" fmla="*/ 3938091 h 6290921"/>
              <a:gd name="connsiteX801" fmla="*/ 257991 w 6705602"/>
              <a:gd name="connsiteY801" fmla="*/ 3938091 h 6290921"/>
              <a:gd name="connsiteX802" fmla="*/ 257991 w 6705602"/>
              <a:gd name="connsiteY802" fmla="*/ 3911143 h 6290921"/>
              <a:gd name="connsiteX803" fmla="*/ 257991 w 6705602"/>
              <a:gd name="connsiteY803" fmla="*/ 3900892 h 6290921"/>
              <a:gd name="connsiteX804" fmla="*/ 257991 w 6705602"/>
              <a:gd name="connsiteY804" fmla="*/ 3897963 h 6290921"/>
              <a:gd name="connsiteX805" fmla="*/ 257991 w 6705602"/>
              <a:gd name="connsiteY805" fmla="*/ 3892105 h 6290921"/>
              <a:gd name="connsiteX806" fmla="*/ 257991 w 6705602"/>
              <a:gd name="connsiteY806" fmla="*/ 3882439 h 6290921"/>
              <a:gd name="connsiteX807" fmla="*/ 257991 w 6705602"/>
              <a:gd name="connsiteY807" fmla="*/ 3873945 h 6290921"/>
              <a:gd name="connsiteX808" fmla="*/ 257991 w 6705602"/>
              <a:gd name="connsiteY808" fmla="*/ 3809213 h 6290921"/>
              <a:gd name="connsiteX809" fmla="*/ 322256 w 6705602"/>
              <a:gd name="connsiteY809" fmla="*/ 3938091 h 6290921"/>
              <a:gd name="connsiteX810" fmla="*/ 386832 w 6705602"/>
              <a:gd name="connsiteY810" fmla="*/ 4002822 h 6290921"/>
              <a:gd name="connsiteX811" fmla="*/ 386832 w 6705602"/>
              <a:gd name="connsiteY811" fmla="*/ 3992571 h 6290921"/>
              <a:gd name="connsiteX812" fmla="*/ 386832 w 6705602"/>
              <a:gd name="connsiteY812" fmla="*/ 3970603 h 6290921"/>
              <a:gd name="connsiteX813" fmla="*/ 386832 w 6705602"/>
              <a:gd name="connsiteY813" fmla="*/ 3965624 h 6290921"/>
              <a:gd name="connsiteX814" fmla="*/ 386832 w 6705602"/>
              <a:gd name="connsiteY814" fmla="*/ 3948342 h 6290921"/>
              <a:gd name="connsiteX815" fmla="*/ 386832 w 6705602"/>
              <a:gd name="connsiteY815" fmla="*/ 3946585 h 6290921"/>
              <a:gd name="connsiteX816" fmla="*/ 386832 w 6705602"/>
              <a:gd name="connsiteY816" fmla="*/ 3938091 h 6290921"/>
              <a:gd name="connsiteX817" fmla="*/ 322256 w 6705602"/>
              <a:gd name="connsiteY817" fmla="*/ 3873945 h 6290921"/>
              <a:gd name="connsiteX818" fmla="*/ 386832 w 6705602"/>
              <a:gd name="connsiteY818" fmla="*/ 3809213 h 6290921"/>
              <a:gd name="connsiteX819" fmla="*/ 322256 w 6705602"/>
              <a:gd name="connsiteY819" fmla="*/ 3744481 h 6290921"/>
              <a:gd name="connsiteX820" fmla="*/ 322256 w 6705602"/>
              <a:gd name="connsiteY820" fmla="*/ 3679750 h 6290921"/>
              <a:gd name="connsiteX821" fmla="*/ 322256 w 6705602"/>
              <a:gd name="connsiteY821" fmla="*/ 3615311 h 6290921"/>
              <a:gd name="connsiteX822" fmla="*/ 257991 w 6705602"/>
              <a:gd name="connsiteY822" fmla="*/ 3550872 h 6290921"/>
              <a:gd name="connsiteX823" fmla="*/ 257991 w 6705602"/>
              <a:gd name="connsiteY823" fmla="*/ 3486140 h 6290921"/>
              <a:gd name="connsiteX824" fmla="*/ 257991 w 6705602"/>
              <a:gd name="connsiteY824" fmla="*/ 3421701 h 6290921"/>
              <a:gd name="connsiteX825" fmla="*/ 193416 w 6705602"/>
              <a:gd name="connsiteY825" fmla="*/ 3356970 h 6290921"/>
              <a:gd name="connsiteX826" fmla="*/ 193416 w 6705602"/>
              <a:gd name="connsiteY826" fmla="*/ 3228092 h 6290921"/>
              <a:gd name="connsiteX827" fmla="*/ 193416 w 6705602"/>
              <a:gd name="connsiteY827" fmla="*/ 3163360 h 6290921"/>
              <a:gd name="connsiteX828" fmla="*/ 128840 w 6705602"/>
              <a:gd name="connsiteY828" fmla="*/ 3098629 h 6290921"/>
              <a:gd name="connsiteX829" fmla="*/ 138154 w 6705602"/>
              <a:gd name="connsiteY829" fmla="*/ 3098629 h 6290921"/>
              <a:gd name="connsiteX830" fmla="*/ 138775 w 6705602"/>
              <a:gd name="connsiteY830" fmla="*/ 3098629 h 6290921"/>
              <a:gd name="connsiteX831" fmla="*/ 147778 w 6705602"/>
              <a:gd name="connsiteY831" fmla="*/ 3098629 h 6290921"/>
              <a:gd name="connsiteX832" fmla="*/ 153056 w 6705602"/>
              <a:gd name="connsiteY832" fmla="*/ 3098629 h 6290921"/>
              <a:gd name="connsiteX833" fmla="*/ 155850 w 6705602"/>
              <a:gd name="connsiteY833" fmla="*/ 3098629 h 6290921"/>
              <a:gd name="connsiteX834" fmla="*/ 161128 w 6705602"/>
              <a:gd name="connsiteY834" fmla="*/ 3098629 h 6290921"/>
              <a:gd name="connsiteX835" fmla="*/ 193416 w 6705602"/>
              <a:gd name="connsiteY835" fmla="*/ 3098629 h 6290921"/>
              <a:gd name="connsiteX836" fmla="*/ 128840 w 6705602"/>
              <a:gd name="connsiteY836" fmla="*/ 3034483 h 6290921"/>
              <a:gd name="connsiteX837" fmla="*/ 128840 w 6705602"/>
              <a:gd name="connsiteY837" fmla="*/ 2969751 h 6290921"/>
              <a:gd name="connsiteX838" fmla="*/ 128840 w 6705602"/>
              <a:gd name="connsiteY838" fmla="*/ 2968872 h 6290921"/>
              <a:gd name="connsiteX839" fmla="*/ 128840 w 6705602"/>
              <a:gd name="connsiteY839" fmla="*/ 2961842 h 6290921"/>
              <a:gd name="connsiteX840" fmla="*/ 128840 w 6705602"/>
              <a:gd name="connsiteY840" fmla="*/ 2959792 h 6290921"/>
              <a:gd name="connsiteX841" fmla="*/ 128840 w 6705602"/>
              <a:gd name="connsiteY841" fmla="*/ 2942511 h 6290921"/>
              <a:gd name="connsiteX842" fmla="*/ 128840 w 6705602"/>
              <a:gd name="connsiteY842" fmla="*/ 2937531 h 6290921"/>
              <a:gd name="connsiteX843" fmla="*/ 128840 w 6705602"/>
              <a:gd name="connsiteY843" fmla="*/ 2932552 h 6290921"/>
              <a:gd name="connsiteX844" fmla="*/ 128840 w 6705602"/>
              <a:gd name="connsiteY844" fmla="*/ 2915271 h 6290921"/>
              <a:gd name="connsiteX845" fmla="*/ 193416 w 6705602"/>
              <a:gd name="connsiteY845" fmla="*/ 2969751 h 6290921"/>
              <a:gd name="connsiteX846" fmla="*/ 193416 w 6705602"/>
              <a:gd name="connsiteY846" fmla="*/ 2905019 h 6290921"/>
              <a:gd name="connsiteX847" fmla="*/ 128840 w 6705602"/>
              <a:gd name="connsiteY847" fmla="*/ 2776142 h 6290921"/>
              <a:gd name="connsiteX848" fmla="*/ 128840 w 6705602"/>
              <a:gd name="connsiteY848" fmla="*/ 2711410 h 6290921"/>
              <a:gd name="connsiteX849" fmla="*/ 193416 w 6705602"/>
              <a:gd name="connsiteY849" fmla="*/ 2776142 h 6290921"/>
              <a:gd name="connsiteX850" fmla="*/ 193416 w 6705602"/>
              <a:gd name="connsiteY850" fmla="*/ 2711410 h 6290921"/>
              <a:gd name="connsiteX851" fmla="*/ 193416 w 6705602"/>
              <a:gd name="connsiteY851" fmla="*/ 2646971 h 6290921"/>
              <a:gd name="connsiteX852" fmla="*/ 193416 w 6705602"/>
              <a:gd name="connsiteY852" fmla="*/ 2582532 h 6290921"/>
              <a:gd name="connsiteX853" fmla="*/ 193416 w 6705602"/>
              <a:gd name="connsiteY853" fmla="*/ 2517800 h 6290921"/>
              <a:gd name="connsiteX854" fmla="*/ 193416 w 6705602"/>
              <a:gd name="connsiteY854" fmla="*/ 2453361 h 6290921"/>
              <a:gd name="connsiteX855" fmla="*/ 128840 w 6705602"/>
              <a:gd name="connsiteY855" fmla="*/ 2388630 h 6290921"/>
              <a:gd name="connsiteX856" fmla="*/ 138154 w 6705602"/>
              <a:gd name="connsiteY856" fmla="*/ 2388630 h 6290921"/>
              <a:gd name="connsiteX857" fmla="*/ 138775 w 6705602"/>
              <a:gd name="connsiteY857" fmla="*/ 2388630 h 6290921"/>
              <a:gd name="connsiteX858" fmla="*/ 147778 w 6705602"/>
              <a:gd name="connsiteY858" fmla="*/ 2388630 h 6290921"/>
              <a:gd name="connsiteX859" fmla="*/ 153056 w 6705602"/>
              <a:gd name="connsiteY859" fmla="*/ 2388630 h 6290921"/>
              <a:gd name="connsiteX860" fmla="*/ 155850 w 6705602"/>
              <a:gd name="connsiteY860" fmla="*/ 2388630 h 6290921"/>
              <a:gd name="connsiteX861" fmla="*/ 161128 w 6705602"/>
              <a:gd name="connsiteY861" fmla="*/ 2388630 h 6290921"/>
              <a:gd name="connsiteX862" fmla="*/ 166406 w 6705602"/>
              <a:gd name="connsiteY862" fmla="*/ 2388630 h 6290921"/>
              <a:gd name="connsiteX863" fmla="*/ 183481 w 6705602"/>
              <a:gd name="connsiteY863" fmla="*/ 2388630 h 6290921"/>
              <a:gd name="connsiteX864" fmla="*/ 185344 w 6705602"/>
              <a:gd name="connsiteY864" fmla="*/ 2388630 h 6290921"/>
              <a:gd name="connsiteX865" fmla="*/ 192485 w 6705602"/>
              <a:gd name="connsiteY865" fmla="*/ 2388630 h 6290921"/>
              <a:gd name="connsiteX866" fmla="*/ 193416 w 6705602"/>
              <a:gd name="connsiteY866" fmla="*/ 2388630 h 6290921"/>
              <a:gd name="connsiteX867" fmla="*/ 128840 w 6705602"/>
              <a:gd name="connsiteY867" fmla="*/ 2324191 h 6290921"/>
              <a:gd name="connsiteX868" fmla="*/ 145295 w 6705602"/>
              <a:gd name="connsiteY868" fmla="*/ 2324191 h 6290921"/>
              <a:gd name="connsiteX869" fmla="*/ 157092 w 6705602"/>
              <a:gd name="connsiteY869" fmla="*/ 2324191 h 6290921"/>
              <a:gd name="connsiteX870" fmla="*/ 166406 w 6705602"/>
              <a:gd name="connsiteY870" fmla="*/ 2324191 h 6290921"/>
              <a:gd name="connsiteX871" fmla="*/ 193416 w 6705602"/>
              <a:gd name="connsiteY871" fmla="*/ 2324191 h 6290921"/>
              <a:gd name="connsiteX872" fmla="*/ 193416 w 6705602"/>
              <a:gd name="connsiteY872" fmla="*/ 2259752 h 6290921"/>
              <a:gd name="connsiteX873" fmla="*/ 193416 w 6705602"/>
              <a:gd name="connsiteY873" fmla="*/ 2195020 h 6290921"/>
              <a:gd name="connsiteX874" fmla="*/ 257991 w 6705602"/>
              <a:gd name="connsiteY874" fmla="*/ 2130289 h 6290921"/>
              <a:gd name="connsiteX875" fmla="*/ 193416 w 6705602"/>
              <a:gd name="connsiteY875" fmla="*/ 2066143 h 6290921"/>
              <a:gd name="connsiteX876" fmla="*/ 193416 w 6705602"/>
              <a:gd name="connsiteY876" fmla="*/ 2001411 h 6290921"/>
              <a:gd name="connsiteX877" fmla="*/ 257991 w 6705602"/>
              <a:gd name="connsiteY877" fmla="*/ 1936679 h 6290921"/>
              <a:gd name="connsiteX878" fmla="*/ 257991 w 6705602"/>
              <a:gd name="connsiteY878" fmla="*/ 1960990 h 6290921"/>
              <a:gd name="connsiteX879" fmla="*/ 257991 w 6705602"/>
              <a:gd name="connsiteY879" fmla="*/ 2001411 h 6290921"/>
              <a:gd name="connsiteX880" fmla="*/ 257991 w 6705602"/>
              <a:gd name="connsiteY880" fmla="*/ 1936679 h 6290921"/>
              <a:gd name="connsiteX881" fmla="*/ 322256 w 6705602"/>
              <a:gd name="connsiteY881" fmla="*/ 1743070 h 6290921"/>
              <a:gd name="connsiteX882" fmla="*/ 386832 w 6705602"/>
              <a:gd name="connsiteY882" fmla="*/ 1743070 h 6290921"/>
              <a:gd name="connsiteX883" fmla="*/ 386832 w 6705602"/>
              <a:gd name="connsiteY883" fmla="*/ 1678631 h 6290921"/>
              <a:gd name="connsiteX884" fmla="*/ 386832 w 6705602"/>
              <a:gd name="connsiteY884" fmla="*/ 1614192 h 6290921"/>
              <a:gd name="connsiteX885" fmla="*/ 386832 w 6705602"/>
              <a:gd name="connsiteY885" fmla="*/ 1586659 h 6290921"/>
              <a:gd name="connsiteX886" fmla="*/ 386832 w 6705602"/>
              <a:gd name="connsiteY886" fmla="*/ 1577836 h 6290921"/>
              <a:gd name="connsiteX887" fmla="*/ 386832 w 6705602"/>
              <a:gd name="connsiteY887" fmla="*/ 1576701 h 6290921"/>
              <a:gd name="connsiteX888" fmla="*/ 386832 w 6705602"/>
              <a:gd name="connsiteY888" fmla="*/ 1573479 h 6290921"/>
              <a:gd name="connsiteX889" fmla="*/ 386832 w 6705602"/>
              <a:gd name="connsiteY889" fmla="*/ 1567913 h 6290921"/>
              <a:gd name="connsiteX890" fmla="*/ 386832 w 6705602"/>
              <a:gd name="connsiteY890" fmla="*/ 1558540 h 6290921"/>
              <a:gd name="connsiteX891" fmla="*/ 386832 w 6705602"/>
              <a:gd name="connsiteY891" fmla="*/ 1549460 h 6290921"/>
              <a:gd name="connsiteX892" fmla="*/ 451407 w 6705602"/>
              <a:gd name="connsiteY892" fmla="*/ 1485022 h 6290921"/>
              <a:gd name="connsiteX893" fmla="*/ 451407 w 6705602"/>
              <a:gd name="connsiteY893" fmla="*/ 1420290 h 6290921"/>
              <a:gd name="connsiteX894" fmla="*/ 386832 w 6705602"/>
              <a:gd name="connsiteY894" fmla="*/ 1485022 h 6290921"/>
              <a:gd name="connsiteX895" fmla="*/ 322256 w 6705602"/>
              <a:gd name="connsiteY895" fmla="*/ 1485022 h 6290921"/>
              <a:gd name="connsiteX896" fmla="*/ 322256 w 6705602"/>
              <a:gd name="connsiteY896" fmla="*/ 1420290 h 6290921"/>
              <a:gd name="connsiteX897" fmla="*/ 386832 w 6705602"/>
              <a:gd name="connsiteY897" fmla="*/ 1420290 h 6290921"/>
              <a:gd name="connsiteX898" fmla="*/ 386832 w 6705602"/>
              <a:gd name="connsiteY898" fmla="*/ 1355558 h 6290921"/>
              <a:gd name="connsiteX899" fmla="*/ 451407 w 6705602"/>
              <a:gd name="connsiteY899" fmla="*/ 1226681 h 6290921"/>
              <a:gd name="connsiteX900" fmla="*/ 515982 w 6705602"/>
              <a:gd name="connsiteY900" fmla="*/ 1161949 h 6290921"/>
              <a:gd name="connsiteX901" fmla="*/ 451407 w 6705602"/>
              <a:gd name="connsiteY901" fmla="*/ 1161949 h 6290921"/>
              <a:gd name="connsiteX902" fmla="*/ 515982 w 6705602"/>
              <a:gd name="connsiteY902" fmla="*/ 1097217 h 6290921"/>
              <a:gd name="connsiteX903" fmla="*/ 580247 w 6705602"/>
              <a:gd name="connsiteY903" fmla="*/ 1033071 h 6290921"/>
              <a:gd name="connsiteX904" fmla="*/ 515982 w 6705602"/>
              <a:gd name="connsiteY904" fmla="*/ 1033071 h 6290921"/>
              <a:gd name="connsiteX905" fmla="*/ 515982 w 6705602"/>
              <a:gd name="connsiteY905" fmla="*/ 1097217 h 6290921"/>
              <a:gd name="connsiteX906" fmla="*/ 451407 w 6705602"/>
              <a:gd name="connsiteY906" fmla="*/ 1097217 h 6290921"/>
              <a:gd name="connsiteX907" fmla="*/ 386832 w 6705602"/>
              <a:gd name="connsiteY907" fmla="*/ 1226681 h 6290921"/>
              <a:gd name="connsiteX908" fmla="*/ 322256 w 6705602"/>
              <a:gd name="connsiteY908" fmla="*/ 1291119 h 6290921"/>
              <a:gd name="connsiteX909" fmla="*/ 322256 w 6705602"/>
              <a:gd name="connsiteY909" fmla="*/ 1355558 h 6290921"/>
              <a:gd name="connsiteX910" fmla="*/ 257991 w 6705602"/>
              <a:gd name="connsiteY910" fmla="*/ 1420290 h 6290921"/>
              <a:gd name="connsiteX911" fmla="*/ 257991 w 6705602"/>
              <a:gd name="connsiteY911" fmla="*/ 1429370 h 6290921"/>
              <a:gd name="connsiteX912" fmla="*/ 257991 w 6705602"/>
              <a:gd name="connsiteY912" fmla="*/ 1439036 h 6290921"/>
              <a:gd name="connsiteX913" fmla="*/ 257991 w 6705602"/>
              <a:gd name="connsiteY913" fmla="*/ 1444601 h 6290921"/>
              <a:gd name="connsiteX914" fmla="*/ 257991 w 6705602"/>
              <a:gd name="connsiteY914" fmla="*/ 1447237 h 6290921"/>
              <a:gd name="connsiteX915" fmla="*/ 257991 w 6705602"/>
              <a:gd name="connsiteY915" fmla="*/ 1457782 h 6290921"/>
              <a:gd name="connsiteX916" fmla="*/ 257991 w 6705602"/>
              <a:gd name="connsiteY916" fmla="*/ 1467740 h 6290921"/>
              <a:gd name="connsiteX917" fmla="*/ 257991 w 6705602"/>
              <a:gd name="connsiteY917" fmla="*/ 1476820 h 6290921"/>
              <a:gd name="connsiteX918" fmla="*/ 257991 w 6705602"/>
              <a:gd name="connsiteY918" fmla="*/ 1483850 h 6290921"/>
              <a:gd name="connsiteX919" fmla="*/ 257991 w 6705602"/>
              <a:gd name="connsiteY919" fmla="*/ 1485022 h 6290921"/>
              <a:gd name="connsiteX920" fmla="*/ 257991 w 6705602"/>
              <a:gd name="connsiteY920" fmla="*/ 1509333 h 6290921"/>
              <a:gd name="connsiteX921" fmla="*/ 257991 w 6705602"/>
              <a:gd name="connsiteY921" fmla="*/ 1549460 h 6290921"/>
              <a:gd name="connsiteX922" fmla="*/ 193416 w 6705602"/>
              <a:gd name="connsiteY922" fmla="*/ 1614192 h 6290921"/>
              <a:gd name="connsiteX923" fmla="*/ 193416 w 6705602"/>
              <a:gd name="connsiteY923" fmla="*/ 1549460 h 6290921"/>
              <a:gd name="connsiteX924" fmla="*/ 193416 w 6705602"/>
              <a:gd name="connsiteY924" fmla="*/ 1485022 h 6290921"/>
              <a:gd name="connsiteX925" fmla="*/ 193416 w 6705602"/>
              <a:gd name="connsiteY925" fmla="*/ 1420290 h 6290921"/>
              <a:gd name="connsiteX926" fmla="*/ 193416 w 6705602"/>
              <a:gd name="connsiteY926" fmla="*/ 1355558 h 6290921"/>
              <a:gd name="connsiteX927" fmla="*/ 193416 w 6705602"/>
              <a:gd name="connsiteY927" fmla="*/ 1291119 h 6290921"/>
              <a:gd name="connsiteX928" fmla="*/ 257991 w 6705602"/>
              <a:gd name="connsiteY928" fmla="*/ 1291119 h 6290921"/>
              <a:gd name="connsiteX929" fmla="*/ 322256 w 6705602"/>
              <a:gd name="connsiteY929" fmla="*/ 1226681 h 6290921"/>
              <a:gd name="connsiteX930" fmla="*/ 257991 w 6705602"/>
              <a:gd name="connsiteY930" fmla="*/ 1226681 h 6290921"/>
              <a:gd name="connsiteX931" fmla="*/ 257991 w 6705602"/>
              <a:gd name="connsiteY931" fmla="*/ 1161949 h 6290921"/>
              <a:gd name="connsiteX932" fmla="*/ 322256 w 6705602"/>
              <a:gd name="connsiteY932" fmla="*/ 1097217 h 6290921"/>
              <a:gd name="connsiteX933" fmla="*/ 322256 w 6705602"/>
              <a:gd name="connsiteY933" fmla="*/ 1161949 h 6290921"/>
              <a:gd name="connsiteX934" fmla="*/ 386832 w 6705602"/>
              <a:gd name="connsiteY934" fmla="*/ 1161949 h 6290921"/>
              <a:gd name="connsiteX935" fmla="*/ 459479 w 6705602"/>
              <a:gd name="connsiteY935" fmla="*/ 1070856 h 6290921"/>
              <a:gd name="connsiteX936" fmla="*/ 516604 w 6705602"/>
              <a:gd name="connsiteY936" fmla="*/ 1007296 h 6290921"/>
              <a:gd name="connsiteX937" fmla="*/ 677111 w 6705602"/>
              <a:gd name="connsiteY937" fmla="*/ 871388 h 6290921"/>
              <a:gd name="connsiteX938" fmla="*/ 1031344 w 6705602"/>
              <a:gd name="connsiteY938" fmla="*/ 581121 h 6290921"/>
              <a:gd name="connsiteX939" fmla="*/ 533058 w 6705602"/>
              <a:gd name="connsiteY939" fmla="*/ 989721 h 6290921"/>
              <a:gd name="connsiteX940" fmla="*/ 516604 w 6705602"/>
              <a:gd name="connsiteY940" fmla="*/ 1007296 h 6290921"/>
              <a:gd name="connsiteX941" fmla="*/ 505737 w 6705602"/>
              <a:gd name="connsiteY941" fmla="*/ 1016669 h 6290921"/>
              <a:gd name="connsiteX942" fmla="*/ 386832 w 6705602"/>
              <a:gd name="connsiteY942" fmla="*/ 1110691 h 6290921"/>
              <a:gd name="connsiteX943" fmla="*/ 386832 w 6705602"/>
              <a:gd name="connsiteY943" fmla="*/ 1107762 h 6290921"/>
              <a:gd name="connsiteX944" fmla="*/ 386832 w 6705602"/>
              <a:gd name="connsiteY944" fmla="*/ 1097217 h 6290921"/>
              <a:gd name="connsiteX945" fmla="*/ 322256 w 6705602"/>
              <a:gd name="connsiteY945" fmla="*/ 1097217 h 6290921"/>
              <a:gd name="connsiteX946" fmla="*/ 257991 w 6705602"/>
              <a:gd name="connsiteY946" fmla="*/ 1161949 h 6290921"/>
              <a:gd name="connsiteX947" fmla="*/ 257991 w 6705602"/>
              <a:gd name="connsiteY947" fmla="*/ 1097217 h 6290921"/>
              <a:gd name="connsiteX948" fmla="*/ 322256 w 6705602"/>
              <a:gd name="connsiteY948" fmla="*/ 1033071 h 6290921"/>
              <a:gd name="connsiteX949" fmla="*/ 451407 w 6705602"/>
              <a:gd name="connsiteY949" fmla="*/ 968339 h 6290921"/>
              <a:gd name="connsiteX950" fmla="*/ 451407 w 6705602"/>
              <a:gd name="connsiteY950" fmla="*/ 903608 h 6290921"/>
              <a:gd name="connsiteX951" fmla="*/ 515982 w 6705602"/>
              <a:gd name="connsiteY951" fmla="*/ 839462 h 6290921"/>
              <a:gd name="connsiteX952" fmla="*/ 580247 w 6705602"/>
              <a:gd name="connsiteY952" fmla="*/ 839462 h 6290921"/>
              <a:gd name="connsiteX953" fmla="*/ 580247 w 6705602"/>
              <a:gd name="connsiteY953" fmla="*/ 793476 h 6290921"/>
              <a:gd name="connsiteX954" fmla="*/ 580247 w 6705602"/>
              <a:gd name="connsiteY954" fmla="*/ 775902 h 6290921"/>
              <a:gd name="connsiteX955" fmla="*/ 613467 w 6705602"/>
              <a:gd name="connsiteY955" fmla="*/ 743389 h 6290921"/>
              <a:gd name="connsiteX956" fmla="*/ 967079 w 6705602"/>
              <a:gd name="connsiteY956" fmla="*/ 516389 h 6290921"/>
              <a:gd name="connsiteX957" fmla="*/ 1031344 w 6705602"/>
              <a:gd name="connsiteY957" fmla="*/ 451950 h 6290921"/>
              <a:gd name="connsiteX958" fmla="*/ 1031344 w 6705602"/>
              <a:gd name="connsiteY958" fmla="*/ 489442 h 6290921"/>
              <a:gd name="connsiteX959" fmla="*/ 1031344 w 6705602"/>
              <a:gd name="connsiteY959" fmla="*/ 492078 h 6290921"/>
              <a:gd name="connsiteX960" fmla="*/ 1031344 w 6705602"/>
              <a:gd name="connsiteY960" fmla="*/ 497936 h 6290921"/>
              <a:gd name="connsiteX961" fmla="*/ 1031344 w 6705602"/>
              <a:gd name="connsiteY961" fmla="*/ 507602 h 6290921"/>
              <a:gd name="connsiteX962" fmla="*/ 1031344 w 6705602"/>
              <a:gd name="connsiteY962" fmla="*/ 508481 h 6290921"/>
              <a:gd name="connsiteX963" fmla="*/ 1031344 w 6705602"/>
              <a:gd name="connsiteY963" fmla="*/ 516389 h 6290921"/>
              <a:gd name="connsiteX964" fmla="*/ 1096230 w 6705602"/>
              <a:gd name="connsiteY964" fmla="*/ 451950 h 6290921"/>
              <a:gd name="connsiteX965" fmla="*/ 1160495 w 6705602"/>
              <a:gd name="connsiteY965" fmla="*/ 451950 h 6290921"/>
              <a:gd name="connsiteX966" fmla="*/ 1169498 w 6705602"/>
              <a:gd name="connsiteY966" fmla="*/ 451950 h 6290921"/>
              <a:gd name="connsiteX967" fmla="*/ 1179123 w 6705602"/>
              <a:gd name="connsiteY967" fmla="*/ 451950 h 6290921"/>
              <a:gd name="connsiteX968" fmla="*/ 1184711 w 6705602"/>
              <a:gd name="connsiteY968" fmla="*/ 451950 h 6290921"/>
              <a:gd name="connsiteX969" fmla="*/ 1187815 w 6705602"/>
              <a:gd name="connsiteY969" fmla="*/ 451950 h 6290921"/>
              <a:gd name="connsiteX970" fmla="*/ 1197750 w 6705602"/>
              <a:gd name="connsiteY970" fmla="*/ 451950 h 6290921"/>
              <a:gd name="connsiteX971" fmla="*/ 1225070 w 6705602"/>
              <a:gd name="connsiteY971" fmla="*/ 451950 h 6290921"/>
              <a:gd name="connsiteX972" fmla="*/ 1226002 w 6705602"/>
              <a:gd name="connsiteY972" fmla="*/ 451950 h 6290921"/>
              <a:gd name="connsiteX973" fmla="*/ 1233142 w 6705602"/>
              <a:gd name="connsiteY973" fmla="*/ 451950 h 6290921"/>
              <a:gd name="connsiteX974" fmla="*/ 1243698 w 6705602"/>
              <a:gd name="connsiteY974" fmla="*/ 451950 h 6290921"/>
              <a:gd name="connsiteX975" fmla="*/ 1252080 w 6705602"/>
              <a:gd name="connsiteY975" fmla="*/ 451950 h 6290921"/>
              <a:gd name="connsiteX976" fmla="*/ 1253322 w 6705602"/>
              <a:gd name="connsiteY976" fmla="*/ 451950 h 6290921"/>
              <a:gd name="connsiteX977" fmla="*/ 1289335 w 6705602"/>
              <a:gd name="connsiteY977" fmla="*/ 451950 h 6290921"/>
              <a:gd name="connsiteX978" fmla="*/ 1289335 w 6705602"/>
              <a:gd name="connsiteY978" fmla="*/ 387219 h 6290921"/>
              <a:gd name="connsiteX979" fmla="*/ 1354221 w 6705602"/>
              <a:gd name="connsiteY979" fmla="*/ 387219 h 6290921"/>
              <a:gd name="connsiteX980" fmla="*/ 1483062 w 6705602"/>
              <a:gd name="connsiteY980" fmla="*/ 387219 h 6290921"/>
              <a:gd name="connsiteX981" fmla="*/ 1547327 w 6705602"/>
              <a:gd name="connsiteY981" fmla="*/ 322780 h 6290921"/>
              <a:gd name="connsiteX982" fmla="*/ 1612213 w 6705602"/>
              <a:gd name="connsiteY982" fmla="*/ 322780 h 6290921"/>
              <a:gd name="connsiteX983" fmla="*/ 1740743 w 6705602"/>
              <a:gd name="connsiteY983" fmla="*/ 258341 h 6290921"/>
              <a:gd name="connsiteX984" fmla="*/ 1740743 w 6705602"/>
              <a:gd name="connsiteY984" fmla="*/ 259220 h 6290921"/>
              <a:gd name="connsiteX985" fmla="*/ 1740743 w 6705602"/>
              <a:gd name="connsiteY985" fmla="*/ 266249 h 6290921"/>
              <a:gd name="connsiteX986" fmla="*/ 1740743 w 6705602"/>
              <a:gd name="connsiteY986" fmla="*/ 285288 h 6290921"/>
              <a:gd name="connsiteX987" fmla="*/ 1740743 w 6705602"/>
              <a:gd name="connsiteY987" fmla="*/ 295540 h 6290921"/>
              <a:gd name="connsiteX988" fmla="*/ 1740743 w 6705602"/>
              <a:gd name="connsiteY988" fmla="*/ 314578 h 6290921"/>
              <a:gd name="connsiteX989" fmla="*/ 1740743 w 6705602"/>
              <a:gd name="connsiteY989" fmla="*/ 321901 h 6290921"/>
              <a:gd name="connsiteX990" fmla="*/ 1740743 w 6705602"/>
              <a:gd name="connsiteY990" fmla="*/ 322780 h 6290921"/>
              <a:gd name="connsiteX991" fmla="*/ 1805318 w 6705602"/>
              <a:gd name="connsiteY991" fmla="*/ 258341 h 6290921"/>
              <a:gd name="connsiteX992" fmla="*/ 1814632 w 6705602"/>
              <a:gd name="connsiteY992" fmla="*/ 258341 h 6290921"/>
              <a:gd name="connsiteX993" fmla="*/ 1823946 w 6705602"/>
              <a:gd name="connsiteY993" fmla="*/ 258341 h 6290921"/>
              <a:gd name="connsiteX994" fmla="*/ 1829534 w 6705602"/>
              <a:gd name="connsiteY994" fmla="*/ 258341 h 6290921"/>
              <a:gd name="connsiteX995" fmla="*/ 1832328 w 6705602"/>
              <a:gd name="connsiteY995" fmla="*/ 258341 h 6290921"/>
              <a:gd name="connsiteX996" fmla="*/ 1842573 w 6705602"/>
              <a:gd name="connsiteY996" fmla="*/ 258341 h 6290921"/>
              <a:gd name="connsiteX997" fmla="*/ 1869583 w 6705602"/>
              <a:gd name="connsiteY997" fmla="*/ 258341 h 6290921"/>
              <a:gd name="connsiteX998" fmla="*/ 1934469 w 6705602"/>
              <a:gd name="connsiteY998" fmla="*/ 258341 h 6290921"/>
              <a:gd name="connsiteX999" fmla="*/ 2127574 w 6705602"/>
              <a:gd name="connsiteY999" fmla="*/ 193609 h 6290921"/>
              <a:gd name="connsiteX1000" fmla="*/ 2385566 w 6705602"/>
              <a:gd name="connsiteY1000" fmla="*/ 128878 h 6290921"/>
              <a:gd name="connsiteX1001" fmla="*/ 2450452 w 6705602"/>
              <a:gd name="connsiteY1001" fmla="*/ 64732 h 6290921"/>
              <a:gd name="connsiteX1002" fmla="*/ 2578982 w 6705602"/>
              <a:gd name="connsiteY1002" fmla="*/ 64732 h 6290921"/>
              <a:gd name="connsiteX1003" fmla="*/ 2643557 w 6705602"/>
              <a:gd name="connsiteY1003" fmla="*/ 64732 h 6290921"/>
              <a:gd name="connsiteX1004" fmla="*/ 2707822 w 6705602"/>
              <a:gd name="connsiteY1004" fmla="*/ 64732 h 6290921"/>
              <a:gd name="connsiteX1005" fmla="*/ 2836973 w 6705602"/>
              <a:gd name="connsiteY1005" fmla="*/ 0 h 62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705602" h="6290921">
                <a:moveTo>
                  <a:pt x="4320035" y="6068379"/>
                </a:moveTo>
                <a:cubicBezTo>
                  <a:pt x="4320035" y="6133111"/>
                  <a:pt x="4319725" y="6133111"/>
                  <a:pt x="4255460" y="6133111"/>
                </a:cubicBezTo>
                <a:cubicBezTo>
                  <a:pt x="4319725" y="6133111"/>
                  <a:pt x="4320035" y="6068379"/>
                  <a:pt x="4320035" y="6068379"/>
                </a:cubicBezTo>
                <a:close/>
                <a:moveTo>
                  <a:pt x="1869583" y="5939501"/>
                </a:moveTo>
                <a:cubicBezTo>
                  <a:pt x="1869583" y="5939501"/>
                  <a:pt x="1934469" y="6004233"/>
                  <a:pt x="1934469" y="6004233"/>
                </a:cubicBezTo>
                <a:cubicBezTo>
                  <a:pt x="1934469" y="6004233"/>
                  <a:pt x="1805318" y="6003941"/>
                  <a:pt x="1869583" y="5939501"/>
                </a:cubicBezTo>
                <a:close/>
                <a:moveTo>
                  <a:pt x="5738522" y="5035893"/>
                </a:moveTo>
                <a:lnTo>
                  <a:pt x="5738522" y="5073093"/>
                </a:lnTo>
                <a:cubicBezTo>
                  <a:pt x="5738522" y="5100333"/>
                  <a:pt x="5738522" y="5100039"/>
                  <a:pt x="5738522" y="5100039"/>
                </a:cubicBezTo>
                <a:lnTo>
                  <a:pt x="5729518" y="5100039"/>
                </a:lnTo>
                <a:lnTo>
                  <a:pt x="5719894" y="5100039"/>
                </a:lnTo>
                <a:lnTo>
                  <a:pt x="5714306" y="5100039"/>
                </a:lnTo>
                <a:cubicBezTo>
                  <a:pt x="5710270" y="5100039"/>
                  <a:pt x="5708407" y="5100039"/>
                  <a:pt x="5711512" y="5100039"/>
                </a:cubicBezTo>
                <a:lnTo>
                  <a:pt x="5701266" y="5100039"/>
                </a:lnTo>
                <a:cubicBezTo>
                  <a:pt x="5673946" y="5100039"/>
                  <a:pt x="5674256" y="5100039"/>
                  <a:pt x="5674256" y="5100039"/>
                </a:cubicBezTo>
                <a:close/>
                <a:moveTo>
                  <a:pt x="5609681" y="5035893"/>
                </a:moveTo>
                <a:cubicBezTo>
                  <a:pt x="5609681" y="5084223"/>
                  <a:pt x="5609681" y="5096231"/>
                  <a:pt x="5582672" y="5099453"/>
                </a:cubicBezTo>
                <a:lnTo>
                  <a:pt x="5564664" y="5099747"/>
                </a:lnTo>
                <a:lnTo>
                  <a:pt x="5566528" y="5095646"/>
                </a:lnTo>
                <a:lnTo>
                  <a:pt x="5577394" y="5092131"/>
                </a:lnTo>
                <a:cubicBezTo>
                  <a:pt x="5593538" y="5084223"/>
                  <a:pt x="5609681" y="5068113"/>
                  <a:pt x="5609681" y="5035893"/>
                </a:cubicBezTo>
                <a:close/>
                <a:moveTo>
                  <a:pt x="5829486" y="4991372"/>
                </a:moveTo>
                <a:cubicBezTo>
                  <a:pt x="5835385" y="4991372"/>
                  <a:pt x="5786953" y="5100039"/>
                  <a:pt x="5738522" y="5100039"/>
                </a:cubicBezTo>
                <a:cubicBezTo>
                  <a:pt x="5754666" y="5083929"/>
                  <a:pt x="5766774" y="5071866"/>
                  <a:pt x="5775854" y="5062831"/>
                </a:cubicBezTo>
                <a:lnTo>
                  <a:pt x="5782333" y="5056400"/>
                </a:lnTo>
                <a:lnTo>
                  <a:pt x="5786288" y="5052693"/>
                </a:lnTo>
                <a:cubicBezTo>
                  <a:pt x="5790582" y="5048474"/>
                  <a:pt x="5796073" y="5042959"/>
                  <a:pt x="5803097" y="5035893"/>
                </a:cubicBezTo>
                <a:cubicBezTo>
                  <a:pt x="5819241" y="5003674"/>
                  <a:pt x="5827313" y="4991372"/>
                  <a:pt x="5829486" y="4991372"/>
                </a:cubicBezTo>
                <a:close/>
                <a:moveTo>
                  <a:pt x="6318770" y="4906430"/>
                </a:moveTo>
                <a:lnTo>
                  <a:pt x="6292690" y="4932791"/>
                </a:lnTo>
                <a:cubicBezTo>
                  <a:pt x="6282446" y="4942750"/>
                  <a:pt x="6270648" y="4955052"/>
                  <a:pt x="6254504" y="4971162"/>
                </a:cubicBezTo>
                <a:cubicBezTo>
                  <a:pt x="6254504" y="4922833"/>
                  <a:pt x="6290828" y="4910823"/>
                  <a:pt x="6308834" y="4907602"/>
                </a:cubicBezTo>
                <a:close/>
                <a:moveTo>
                  <a:pt x="5867362" y="4906430"/>
                </a:moveTo>
                <a:cubicBezTo>
                  <a:pt x="5867362" y="4906430"/>
                  <a:pt x="5803097" y="4971162"/>
                  <a:pt x="5803097" y="5035893"/>
                </a:cubicBezTo>
                <a:cubicBezTo>
                  <a:pt x="5803097" y="5035893"/>
                  <a:pt x="5803097" y="5035820"/>
                  <a:pt x="5795025" y="5043802"/>
                </a:cubicBezTo>
                <a:lnTo>
                  <a:pt x="5782333" y="5056400"/>
                </a:lnTo>
                <a:lnTo>
                  <a:pt x="5776664" y="5061715"/>
                </a:lnTo>
                <a:cubicBezTo>
                  <a:pt x="5763261" y="5073001"/>
                  <a:pt x="5780899" y="5046804"/>
                  <a:pt x="5757149" y="5038237"/>
                </a:cubicBezTo>
                <a:lnTo>
                  <a:pt x="5738522" y="5035893"/>
                </a:lnTo>
                <a:close/>
                <a:moveTo>
                  <a:pt x="5931938" y="4712821"/>
                </a:moveTo>
                <a:cubicBezTo>
                  <a:pt x="5996202" y="4712821"/>
                  <a:pt x="5996513" y="4712821"/>
                  <a:pt x="5996513" y="4712821"/>
                </a:cubicBezTo>
                <a:cubicBezTo>
                  <a:pt x="5996513" y="4712821"/>
                  <a:pt x="5960190" y="4749433"/>
                  <a:pt x="5969192" y="4767594"/>
                </a:cubicBezTo>
                <a:cubicBezTo>
                  <a:pt x="5960190" y="4773745"/>
                  <a:pt x="5948082" y="4777553"/>
                  <a:pt x="5931938" y="4777553"/>
                </a:cubicBezTo>
                <a:cubicBezTo>
                  <a:pt x="5931938" y="4777553"/>
                  <a:pt x="5931938" y="4842284"/>
                  <a:pt x="5931938" y="4842284"/>
                </a:cubicBezTo>
                <a:cubicBezTo>
                  <a:pt x="5931938" y="4906723"/>
                  <a:pt x="5867362" y="4906430"/>
                  <a:pt x="5867362" y="4906430"/>
                </a:cubicBezTo>
                <a:cubicBezTo>
                  <a:pt x="5867362" y="4841991"/>
                  <a:pt x="5931938" y="4777259"/>
                  <a:pt x="5931938" y="4712821"/>
                </a:cubicBezTo>
                <a:close/>
                <a:moveTo>
                  <a:pt x="6447610" y="4454773"/>
                </a:moveTo>
                <a:cubicBezTo>
                  <a:pt x="6447610" y="4519505"/>
                  <a:pt x="6383344" y="4519212"/>
                  <a:pt x="6447610" y="4519212"/>
                </a:cubicBezTo>
                <a:cubicBezTo>
                  <a:pt x="6447610" y="4519212"/>
                  <a:pt x="6447920" y="4583943"/>
                  <a:pt x="6383344" y="4583943"/>
                </a:cubicBezTo>
                <a:cubicBezTo>
                  <a:pt x="6383344" y="4519212"/>
                  <a:pt x="6447610" y="4454773"/>
                  <a:pt x="6447610" y="4454773"/>
                </a:cubicBezTo>
                <a:close/>
                <a:moveTo>
                  <a:pt x="6573035" y="4261456"/>
                </a:moveTo>
                <a:lnTo>
                  <a:pt x="6568688" y="4293383"/>
                </a:lnTo>
                <a:cubicBezTo>
                  <a:pt x="6564652" y="4309493"/>
                  <a:pt x="6558754" y="4325602"/>
                  <a:pt x="6549750" y="4341712"/>
                </a:cubicBezTo>
                <a:lnTo>
                  <a:pt x="6531123" y="4366023"/>
                </a:lnTo>
                <a:lnTo>
                  <a:pt x="6540748" y="4342591"/>
                </a:lnTo>
                <a:cubicBezTo>
                  <a:pt x="6550682" y="4304806"/>
                  <a:pt x="6535470" y="4273465"/>
                  <a:pt x="6558133" y="4263800"/>
                </a:cubicBezTo>
                <a:close/>
                <a:moveTo>
                  <a:pt x="6573966" y="4258234"/>
                </a:moveTo>
                <a:lnTo>
                  <a:pt x="6576760" y="4261164"/>
                </a:lnTo>
                <a:lnTo>
                  <a:pt x="6573035" y="4261456"/>
                </a:lnTo>
                <a:close/>
                <a:moveTo>
                  <a:pt x="6696908" y="4188523"/>
                </a:moveTo>
                <a:lnTo>
                  <a:pt x="6705601" y="4196432"/>
                </a:lnTo>
                <a:cubicBezTo>
                  <a:pt x="6641336" y="4196432"/>
                  <a:pt x="6641336" y="4196432"/>
                  <a:pt x="6641336" y="4196432"/>
                </a:cubicBezTo>
                <a:cubicBezTo>
                  <a:pt x="6657480" y="4196432"/>
                  <a:pt x="6669278" y="4196432"/>
                  <a:pt x="6678280" y="4195260"/>
                </a:cubicBezTo>
                <a:close/>
                <a:moveTo>
                  <a:pt x="64265" y="4131700"/>
                </a:moveTo>
                <a:cubicBezTo>
                  <a:pt x="64265" y="4131700"/>
                  <a:pt x="128840" y="4196432"/>
                  <a:pt x="64265" y="4196432"/>
                </a:cubicBezTo>
                <a:cubicBezTo>
                  <a:pt x="64265" y="4196432"/>
                  <a:pt x="64265" y="4196432"/>
                  <a:pt x="64265" y="4131700"/>
                </a:cubicBezTo>
                <a:close/>
                <a:moveTo>
                  <a:pt x="6300142" y="4107682"/>
                </a:moveTo>
                <a:cubicBezTo>
                  <a:pt x="6304488" y="4115883"/>
                  <a:pt x="6310698" y="4123792"/>
                  <a:pt x="6318770" y="4131700"/>
                </a:cubicBezTo>
                <a:cubicBezTo>
                  <a:pt x="6318770" y="4131700"/>
                  <a:pt x="6254504" y="4131700"/>
                  <a:pt x="6254504" y="4131700"/>
                </a:cubicBezTo>
                <a:cubicBezTo>
                  <a:pt x="6270648" y="4131700"/>
                  <a:pt x="6282756" y="4127599"/>
                  <a:pt x="6291760" y="4120570"/>
                </a:cubicBezTo>
                <a:close/>
                <a:moveTo>
                  <a:pt x="6318770" y="3938091"/>
                </a:moveTo>
                <a:cubicBezTo>
                  <a:pt x="6318770" y="3938091"/>
                  <a:pt x="6318770" y="3942191"/>
                  <a:pt x="6318770" y="3947171"/>
                </a:cubicBezTo>
                <a:lnTo>
                  <a:pt x="6318770" y="3956836"/>
                </a:lnTo>
                <a:lnTo>
                  <a:pt x="6318770" y="3962402"/>
                </a:lnTo>
                <a:lnTo>
                  <a:pt x="6318770" y="3965624"/>
                </a:lnTo>
                <a:cubicBezTo>
                  <a:pt x="6318770" y="3967088"/>
                  <a:pt x="6318770" y="3967235"/>
                  <a:pt x="6318770" y="3966539"/>
                </a:cubicBezTo>
                <a:lnTo>
                  <a:pt x="6318770" y="3975289"/>
                </a:lnTo>
                <a:cubicBezTo>
                  <a:pt x="6318770" y="4002529"/>
                  <a:pt x="6318770" y="4002822"/>
                  <a:pt x="6318770" y="4002822"/>
                </a:cubicBezTo>
                <a:cubicBezTo>
                  <a:pt x="6318770" y="4035042"/>
                  <a:pt x="6318770" y="4067554"/>
                  <a:pt x="6310698" y="4091572"/>
                </a:cubicBezTo>
                <a:lnTo>
                  <a:pt x="6300142" y="4107682"/>
                </a:lnTo>
                <a:lnTo>
                  <a:pt x="6291760" y="4083371"/>
                </a:lnTo>
                <a:cubicBezTo>
                  <a:pt x="6282756" y="4035042"/>
                  <a:pt x="6318770" y="3986420"/>
                  <a:pt x="6318770" y="3938091"/>
                </a:cubicBezTo>
                <a:close/>
                <a:moveTo>
                  <a:pt x="6512496" y="3873945"/>
                </a:moveTo>
                <a:cubicBezTo>
                  <a:pt x="6512496" y="3873945"/>
                  <a:pt x="6576760" y="3873945"/>
                  <a:pt x="6576760" y="3873945"/>
                </a:cubicBezTo>
                <a:cubicBezTo>
                  <a:pt x="6641336" y="3873945"/>
                  <a:pt x="6576760" y="3873652"/>
                  <a:pt x="6576760" y="3938091"/>
                </a:cubicBezTo>
                <a:cubicBezTo>
                  <a:pt x="6576760" y="3938091"/>
                  <a:pt x="6580486" y="3938091"/>
                  <a:pt x="6586696" y="3938091"/>
                </a:cubicBezTo>
                <a:lnTo>
                  <a:pt x="6595388" y="3938091"/>
                </a:lnTo>
                <a:cubicBezTo>
                  <a:pt x="6600045" y="3938091"/>
                  <a:pt x="6602839" y="3938091"/>
                  <a:pt x="6605012" y="3938091"/>
                </a:cubicBezTo>
                <a:lnTo>
                  <a:pt x="6608738" y="3938091"/>
                </a:lnTo>
                <a:cubicBezTo>
                  <a:pt x="6608738" y="3938091"/>
                  <a:pt x="6608738" y="3938091"/>
                  <a:pt x="6612774" y="3938091"/>
                </a:cubicBezTo>
                <a:lnTo>
                  <a:pt x="6614016" y="3938091"/>
                </a:lnTo>
                <a:lnTo>
                  <a:pt x="6622708" y="3938091"/>
                </a:lnTo>
                <a:lnTo>
                  <a:pt x="6631091" y="3938091"/>
                </a:lnTo>
                <a:lnTo>
                  <a:pt x="6632954" y="3938091"/>
                </a:lnTo>
                <a:cubicBezTo>
                  <a:pt x="6636990" y="3938091"/>
                  <a:pt x="6639163" y="3938091"/>
                  <a:pt x="6640094" y="3938091"/>
                </a:cubicBezTo>
                <a:lnTo>
                  <a:pt x="6641336" y="3938091"/>
                </a:lnTo>
                <a:cubicBezTo>
                  <a:pt x="6641336" y="3938091"/>
                  <a:pt x="6641336" y="3938091"/>
                  <a:pt x="6705601" y="3938091"/>
                </a:cubicBezTo>
                <a:cubicBezTo>
                  <a:pt x="6705601" y="3938091"/>
                  <a:pt x="6705601" y="3938091"/>
                  <a:pt x="6705601" y="4002822"/>
                </a:cubicBezTo>
                <a:cubicBezTo>
                  <a:pt x="6705601" y="4035042"/>
                  <a:pt x="6705601" y="4051444"/>
                  <a:pt x="6705601" y="4067554"/>
                </a:cubicBezTo>
                <a:cubicBezTo>
                  <a:pt x="6641336" y="4067554"/>
                  <a:pt x="6641336" y="4067554"/>
                  <a:pt x="6641336" y="4067554"/>
                </a:cubicBezTo>
                <a:cubicBezTo>
                  <a:pt x="6641336" y="4131993"/>
                  <a:pt x="6641336" y="4131700"/>
                  <a:pt x="6705601" y="4131700"/>
                </a:cubicBezTo>
                <a:cubicBezTo>
                  <a:pt x="6705601" y="4163919"/>
                  <a:pt x="6705912" y="4180322"/>
                  <a:pt x="6697840" y="4188523"/>
                </a:cubicBezTo>
                <a:lnTo>
                  <a:pt x="6696908" y="4188523"/>
                </a:lnTo>
                <a:lnTo>
                  <a:pt x="6684180" y="4177686"/>
                </a:lnTo>
                <a:cubicBezTo>
                  <a:pt x="6641026" y="4146931"/>
                  <a:pt x="6641336" y="4196432"/>
                  <a:pt x="6641336" y="4196432"/>
                </a:cubicBezTo>
                <a:cubicBezTo>
                  <a:pt x="6641336" y="4196432"/>
                  <a:pt x="6641336" y="4196432"/>
                  <a:pt x="6641336" y="4131700"/>
                </a:cubicBezTo>
                <a:cubicBezTo>
                  <a:pt x="6641336" y="4131700"/>
                  <a:pt x="6576760" y="4196725"/>
                  <a:pt x="6576760" y="4261164"/>
                </a:cubicBezTo>
                <a:cubicBezTo>
                  <a:pt x="6576760" y="4261164"/>
                  <a:pt x="6576760" y="4196432"/>
                  <a:pt x="6576760" y="4196432"/>
                </a:cubicBezTo>
                <a:cubicBezTo>
                  <a:pt x="6576760" y="4212541"/>
                  <a:pt x="6577071" y="4228651"/>
                  <a:pt x="6575829" y="4244761"/>
                </a:cubicBezTo>
                <a:lnTo>
                  <a:pt x="6573966" y="4258234"/>
                </a:lnTo>
                <a:lnTo>
                  <a:pt x="6555339" y="4242418"/>
                </a:lnTo>
                <a:cubicBezTo>
                  <a:pt x="6512185" y="4211663"/>
                  <a:pt x="6512496" y="4261164"/>
                  <a:pt x="6512496" y="4261164"/>
                </a:cubicBezTo>
                <a:cubicBezTo>
                  <a:pt x="6512496" y="4325602"/>
                  <a:pt x="6447610" y="4325309"/>
                  <a:pt x="6447610" y="4325309"/>
                </a:cubicBezTo>
                <a:cubicBezTo>
                  <a:pt x="6447610" y="4390041"/>
                  <a:pt x="6383344" y="4519212"/>
                  <a:pt x="6383344" y="4583943"/>
                </a:cubicBezTo>
                <a:cubicBezTo>
                  <a:pt x="6383344" y="4583943"/>
                  <a:pt x="6387691" y="4583943"/>
                  <a:pt x="6392658" y="4583943"/>
                </a:cubicBezTo>
                <a:lnTo>
                  <a:pt x="6401662" y="4583943"/>
                </a:lnTo>
                <a:lnTo>
                  <a:pt x="6407560" y="4583943"/>
                </a:lnTo>
                <a:lnTo>
                  <a:pt x="6410354" y="4583943"/>
                </a:lnTo>
                <a:lnTo>
                  <a:pt x="6420910" y="4583943"/>
                </a:lnTo>
                <a:cubicBezTo>
                  <a:pt x="6447920" y="4583943"/>
                  <a:pt x="6447610" y="4583943"/>
                  <a:pt x="6447610" y="4583943"/>
                </a:cubicBezTo>
                <a:cubicBezTo>
                  <a:pt x="6447610" y="4600053"/>
                  <a:pt x="6447610" y="4616163"/>
                  <a:pt x="6447610" y="4648382"/>
                </a:cubicBezTo>
                <a:cubicBezTo>
                  <a:pt x="6447610" y="4648382"/>
                  <a:pt x="6383344" y="4712821"/>
                  <a:pt x="6383344" y="4712821"/>
                </a:cubicBezTo>
                <a:cubicBezTo>
                  <a:pt x="6383344" y="4712821"/>
                  <a:pt x="6447610" y="4712821"/>
                  <a:pt x="6447610" y="4712821"/>
                </a:cubicBezTo>
                <a:cubicBezTo>
                  <a:pt x="6383344" y="4777259"/>
                  <a:pt x="6383344" y="4777553"/>
                  <a:pt x="6383344" y="4842284"/>
                </a:cubicBezTo>
                <a:cubicBezTo>
                  <a:pt x="6351368" y="4874503"/>
                  <a:pt x="6334913" y="4890321"/>
                  <a:pt x="6318770" y="4906430"/>
                </a:cubicBezTo>
                <a:lnTo>
                  <a:pt x="6308834" y="4906430"/>
                </a:lnTo>
                <a:cubicBezTo>
                  <a:pt x="6290828" y="4906430"/>
                  <a:pt x="6254504" y="4906430"/>
                  <a:pt x="6254504" y="4906430"/>
                </a:cubicBezTo>
                <a:cubicBezTo>
                  <a:pt x="6254504" y="4906430"/>
                  <a:pt x="6254504" y="4842284"/>
                  <a:pt x="6254504" y="4842284"/>
                </a:cubicBezTo>
                <a:cubicBezTo>
                  <a:pt x="6319080" y="4842284"/>
                  <a:pt x="6318770" y="4777553"/>
                  <a:pt x="6318770" y="4777553"/>
                </a:cubicBezTo>
                <a:cubicBezTo>
                  <a:pt x="6318770" y="4777553"/>
                  <a:pt x="6319080" y="4777553"/>
                  <a:pt x="6254504" y="4842284"/>
                </a:cubicBezTo>
                <a:cubicBezTo>
                  <a:pt x="6254504" y="4793662"/>
                  <a:pt x="6254194" y="4781361"/>
                  <a:pt x="6227184" y="4778139"/>
                </a:cubicBezTo>
                <a:lnTo>
                  <a:pt x="6213524" y="4778139"/>
                </a:lnTo>
                <a:lnTo>
                  <a:pt x="6214144" y="4777553"/>
                </a:lnTo>
                <a:cubicBezTo>
                  <a:pt x="6238050" y="4745333"/>
                  <a:pt x="6254504" y="4712821"/>
                  <a:pt x="6254504" y="4712821"/>
                </a:cubicBezTo>
                <a:lnTo>
                  <a:pt x="6292070" y="4617920"/>
                </a:lnTo>
                <a:lnTo>
                  <a:pt x="6318770" y="4583943"/>
                </a:lnTo>
                <a:cubicBezTo>
                  <a:pt x="6318770" y="4519212"/>
                  <a:pt x="6383344" y="4454773"/>
                  <a:pt x="6383344" y="4390041"/>
                </a:cubicBezTo>
                <a:cubicBezTo>
                  <a:pt x="6383344" y="4325602"/>
                  <a:pt x="6447610" y="4261164"/>
                  <a:pt x="6447610" y="4196432"/>
                </a:cubicBezTo>
                <a:cubicBezTo>
                  <a:pt x="6479898" y="4164212"/>
                  <a:pt x="6496042" y="4131993"/>
                  <a:pt x="6504113" y="4099773"/>
                </a:cubicBezTo>
                <a:lnTo>
                  <a:pt x="6508460" y="4071948"/>
                </a:lnTo>
                <a:lnTo>
                  <a:pt x="6512496" y="4067554"/>
                </a:lnTo>
                <a:cubicBezTo>
                  <a:pt x="6512496" y="4067554"/>
                  <a:pt x="6512185" y="4063160"/>
                  <a:pt x="6511254" y="4057302"/>
                </a:cubicBezTo>
                <a:lnTo>
                  <a:pt x="6510944" y="4055252"/>
                </a:lnTo>
                <a:lnTo>
                  <a:pt x="6511254" y="4051151"/>
                </a:lnTo>
                <a:cubicBezTo>
                  <a:pt x="6512185" y="4035042"/>
                  <a:pt x="6512496" y="4018932"/>
                  <a:pt x="6512496" y="4002822"/>
                </a:cubicBezTo>
                <a:cubicBezTo>
                  <a:pt x="6512496" y="4002822"/>
                  <a:pt x="6577071" y="3938383"/>
                  <a:pt x="6512496" y="3873945"/>
                </a:cubicBezTo>
                <a:close/>
                <a:moveTo>
                  <a:pt x="193416" y="3679750"/>
                </a:moveTo>
                <a:cubicBezTo>
                  <a:pt x="257681" y="3679750"/>
                  <a:pt x="193416" y="3744481"/>
                  <a:pt x="257991" y="3744481"/>
                </a:cubicBezTo>
                <a:cubicBezTo>
                  <a:pt x="257991" y="3744481"/>
                  <a:pt x="257991" y="3809213"/>
                  <a:pt x="257991" y="3809213"/>
                </a:cubicBezTo>
                <a:cubicBezTo>
                  <a:pt x="193416" y="3809213"/>
                  <a:pt x="193416" y="3744481"/>
                  <a:pt x="193416" y="3744481"/>
                </a:cubicBezTo>
                <a:cubicBezTo>
                  <a:pt x="193416" y="3744481"/>
                  <a:pt x="193416" y="3679750"/>
                  <a:pt x="193416" y="3679750"/>
                </a:cubicBezTo>
                <a:close/>
                <a:moveTo>
                  <a:pt x="0" y="3679750"/>
                </a:moveTo>
                <a:cubicBezTo>
                  <a:pt x="64575" y="3679750"/>
                  <a:pt x="64265" y="3679750"/>
                  <a:pt x="64265" y="3679750"/>
                </a:cubicBezTo>
                <a:cubicBezTo>
                  <a:pt x="64265" y="3679750"/>
                  <a:pt x="64575" y="3744481"/>
                  <a:pt x="128840" y="3744481"/>
                </a:cubicBezTo>
                <a:cubicBezTo>
                  <a:pt x="128840" y="3808920"/>
                  <a:pt x="128840" y="3809213"/>
                  <a:pt x="128840" y="3809213"/>
                </a:cubicBezTo>
                <a:cubicBezTo>
                  <a:pt x="128840" y="3809213"/>
                  <a:pt x="128840" y="3809213"/>
                  <a:pt x="128840" y="3873945"/>
                </a:cubicBezTo>
                <a:cubicBezTo>
                  <a:pt x="128840" y="3809213"/>
                  <a:pt x="128840" y="3809213"/>
                  <a:pt x="64265" y="3809213"/>
                </a:cubicBezTo>
                <a:cubicBezTo>
                  <a:pt x="64265" y="3744481"/>
                  <a:pt x="64575" y="3744188"/>
                  <a:pt x="0" y="3679750"/>
                </a:cubicBezTo>
                <a:close/>
                <a:moveTo>
                  <a:pt x="193416" y="3615311"/>
                </a:moveTo>
                <a:cubicBezTo>
                  <a:pt x="193416" y="3615311"/>
                  <a:pt x="193416" y="3679750"/>
                  <a:pt x="257991" y="3679750"/>
                </a:cubicBezTo>
                <a:cubicBezTo>
                  <a:pt x="193416" y="3679750"/>
                  <a:pt x="257681" y="3679750"/>
                  <a:pt x="193416" y="3679750"/>
                </a:cubicBezTo>
                <a:cubicBezTo>
                  <a:pt x="193416" y="3615311"/>
                  <a:pt x="193416" y="3615311"/>
                  <a:pt x="193416" y="3615311"/>
                </a:cubicBezTo>
                <a:close/>
                <a:moveTo>
                  <a:pt x="193416" y="3421701"/>
                </a:moveTo>
                <a:cubicBezTo>
                  <a:pt x="193416" y="3421701"/>
                  <a:pt x="197452" y="3421701"/>
                  <a:pt x="202419" y="3421701"/>
                </a:cubicBezTo>
                <a:lnTo>
                  <a:pt x="212043" y="3421701"/>
                </a:lnTo>
                <a:lnTo>
                  <a:pt x="217632" y="3421701"/>
                </a:lnTo>
                <a:lnTo>
                  <a:pt x="220736" y="3421701"/>
                </a:lnTo>
                <a:lnTo>
                  <a:pt x="230671" y="3421701"/>
                </a:lnTo>
                <a:cubicBezTo>
                  <a:pt x="257681" y="3421701"/>
                  <a:pt x="257991" y="3421701"/>
                  <a:pt x="257991" y="3421701"/>
                </a:cubicBezTo>
                <a:cubicBezTo>
                  <a:pt x="257991" y="3421701"/>
                  <a:pt x="257681" y="3486433"/>
                  <a:pt x="193416" y="3421701"/>
                </a:cubicBezTo>
                <a:close/>
                <a:moveTo>
                  <a:pt x="6512496" y="2324191"/>
                </a:moveTo>
                <a:cubicBezTo>
                  <a:pt x="6577071" y="2324191"/>
                  <a:pt x="6576760" y="2324191"/>
                  <a:pt x="6576760" y="2324191"/>
                </a:cubicBezTo>
                <a:cubicBezTo>
                  <a:pt x="6576760" y="2324191"/>
                  <a:pt x="6576760" y="2388630"/>
                  <a:pt x="6576760" y="2388630"/>
                </a:cubicBezTo>
                <a:cubicBezTo>
                  <a:pt x="6576760" y="2388630"/>
                  <a:pt x="6577071" y="2324191"/>
                  <a:pt x="6512496" y="2324191"/>
                </a:cubicBezTo>
                <a:close/>
                <a:moveTo>
                  <a:pt x="193416" y="2259752"/>
                </a:move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128840" y="2259752"/>
                  <a:pt x="193416" y="2259752"/>
                </a:cubicBezTo>
                <a:close/>
                <a:moveTo>
                  <a:pt x="128840" y="1678631"/>
                </a:moveTo>
                <a:cubicBezTo>
                  <a:pt x="128840" y="1678631"/>
                  <a:pt x="144984" y="1678631"/>
                  <a:pt x="161128" y="1678631"/>
                </a:cubicBezTo>
                <a:lnTo>
                  <a:pt x="166406" y="1678631"/>
                </a:lnTo>
                <a:cubicBezTo>
                  <a:pt x="163301" y="1678631"/>
                  <a:pt x="165164" y="1678631"/>
                  <a:pt x="169200" y="1678631"/>
                </a:cubicBezTo>
                <a:lnTo>
                  <a:pt x="175099" y="1678631"/>
                </a:lnTo>
                <a:lnTo>
                  <a:pt x="183481" y="1678631"/>
                </a:lnTo>
                <a:lnTo>
                  <a:pt x="184412" y="1678631"/>
                </a:lnTo>
                <a:cubicBezTo>
                  <a:pt x="189690" y="1678631"/>
                  <a:pt x="193416" y="1678631"/>
                  <a:pt x="193416" y="1678631"/>
                </a:cubicBezTo>
                <a:cubicBezTo>
                  <a:pt x="193416" y="1678631"/>
                  <a:pt x="193416" y="1743070"/>
                  <a:pt x="193416" y="1743070"/>
                </a:cubicBezTo>
                <a:cubicBezTo>
                  <a:pt x="128840" y="1743070"/>
                  <a:pt x="128840" y="1807802"/>
                  <a:pt x="128840" y="1807802"/>
                </a:cubicBezTo>
                <a:cubicBezTo>
                  <a:pt x="128840" y="1743070"/>
                  <a:pt x="128840" y="1743363"/>
                  <a:pt x="128840" y="1678631"/>
                </a:cubicBezTo>
                <a:close/>
                <a:moveTo>
                  <a:pt x="257991" y="1549460"/>
                </a:moveTo>
                <a:cubicBezTo>
                  <a:pt x="257991" y="1549460"/>
                  <a:pt x="257991" y="1549460"/>
                  <a:pt x="266063" y="1549460"/>
                </a:cubicBezTo>
                <a:lnTo>
                  <a:pt x="266994" y="1549460"/>
                </a:lnTo>
                <a:lnTo>
                  <a:pt x="276308" y="1549460"/>
                </a:lnTo>
                <a:lnTo>
                  <a:pt x="282207" y="1549460"/>
                </a:lnTo>
                <a:cubicBezTo>
                  <a:pt x="286243" y="1549460"/>
                  <a:pt x="288106" y="1549460"/>
                  <a:pt x="285001" y="1549460"/>
                </a:cubicBezTo>
                <a:cubicBezTo>
                  <a:pt x="294005" y="1549460"/>
                  <a:pt x="306112" y="1549460"/>
                  <a:pt x="322256" y="1549460"/>
                </a:cubicBezTo>
                <a:cubicBezTo>
                  <a:pt x="322256" y="1549460"/>
                  <a:pt x="322256" y="1549460"/>
                  <a:pt x="322256" y="1550632"/>
                </a:cubicBezTo>
                <a:cubicBezTo>
                  <a:pt x="322256" y="1551511"/>
                  <a:pt x="322256" y="1553561"/>
                  <a:pt x="322256" y="1557662"/>
                </a:cubicBezTo>
                <a:cubicBezTo>
                  <a:pt x="322256" y="1561762"/>
                  <a:pt x="322256" y="1567620"/>
                  <a:pt x="322256" y="1576701"/>
                </a:cubicBezTo>
                <a:lnTo>
                  <a:pt x="322256" y="1586659"/>
                </a:lnTo>
                <a:cubicBezTo>
                  <a:pt x="322256" y="1595739"/>
                  <a:pt x="322256" y="1602183"/>
                  <a:pt x="322256" y="1605991"/>
                </a:cubicBezTo>
                <a:cubicBezTo>
                  <a:pt x="322256" y="1610092"/>
                  <a:pt x="322256" y="1611849"/>
                  <a:pt x="322256" y="1612728"/>
                </a:cubicBezTo>
                <a:lnTo>
                  <a:pt x="322256" y="1614192"/>
                </a:lnTo>
                <a:cubicBezTo>
                  <a:pt x="257681" y="1614192"/>
                  <a:pt x="257991" y="1614192"/>
                  <a:pt x="257991" y="1614192"/>
                </a:cubicBezTo>
                <a:cubicBezTo>
                  <a:pt x="257991" y="1614192"/>
                  <a:pt x="257991" y="1613899"/>
                  <a:pt x="257991" y="1549460"/>
                </a:cubicBezTo>
                <a:close/>
                <a:moveTo>
                  <a:pt x="322256" y="1485022"/>
                </a:moveTo>
                <a:cubicBezTo>
                  <a:pt x="322256" y="1485022"/>
                  <a:pt x="322256" y="1484729"/>
                  <a:pt x="322256" y="1511969"/>
                </a:cubicBezTo>
                <a:lnTo>
                  <a:pt x="322256" y="1521049"/>
                </a:lnTo>
                <a:cubicBezTo>
                  <a:pt x="322256" y="1529250"/>
                  <a:pt x="322256" y="1533351"/>
                  <a:pt x="322256" y="1533351"/>
                </a:cubicBezTo>
                <a:lnTo>
                  <a:pt x="322256" y="1549460"/>
                </a:lnTo>
                <a:cubicBezTo>
                  <a:pt x="257681" y="1484729"/>
                  <a:pt x="322256" y="1485022"/>
                  <a:pt x="322256" y="1485022"/>
                </a:cubicBezTo>
                <a:close/>
                <a:moveTo>
                  <a:pt x="128840" y="1485022"/>
                </a:moveTo>
                <a:cubicBezTo>
                  <a:pt x="193416" y="1485022"/>
                  <a:pt x="193416" y="1485022"/>
                  <a:pt x="193416" y="1485022"/>
                </a:cubicBezTo>
                <a:cubicBezTo>
                  <a:pt x="193416" y="1485022"/>
                  <a:pt x="193416" y="1484729"/>
                  <a:pt x="128840" y="1549460"/>
                </a:cubicBezTo>
                <a:cubicBezTo>
                  <a:pt x="128840" y="1549460"/>
                  <a:pt x="128840" y="1549753"/>
                  <a:pt x="128840" y="1485022"/>
                </a:cubicBezTo>
                <a:close/>
                <a:moveTo>
                  <a:pt x="128840" y="1420290"/>
                </a:moveTo>
                <a:cubicBezTo>
                  <a:pt x="128840" y="1420290"/>
                  <a:pt x="132876" y="1420290"/>
                  <a:pt x="138775" y="1420290"/>
                </a:cubicBezTo>
                <a:cubicBezTo>
                  <a:pt x="144984" y="1420290"/>
                  <a:pt x="153056" y="1420290"/>
                  <a:pt x="161128" y="1420290"/>
                </a:cubicBezTo>
                <a:lnTo>
                  <a:pt x="165164" y="1420290"/>
                </a:lnTo>
                <a:lnTo>
                  <a:pt x="166406" y="1420290"/>
                </a:lnTo>
                <a:lnTo>
                  <a:pt x="177272" y="1420290"/>
                </a:lnTo>
                <a:lnTo>
                  <a:pt x="183481" y="1420290"/>
                </a:lnTo>
                <a:lnTo>
                  <a:pt x="185344" y="1420290"/>
                </a:lnTo>
                <a:cubicBezTo>
                  <a:pt x="193416" y="1420290"/>
                  <a:pt x="193416" y="1420290"/>
                  <a:pt x="193416" y="1420290"/>
                </a:cubicBezTo>
                <a:cubicBezTo>
                  <a:pt x="193416" y="1485022"/>
                  <a:pt x="193416" y="1485022"/>
                  <a:pt x="128840" y="1485022"/>
                </a:cubicBezTo>
                <a:cubicBezTo>
                  <a:pt x="128840" y="1485022"/>
                  <a:pt x="128840" y="1420290"/>
                  <a:pt x="128840" y="1420290"/>
                </a:cubicBezTo>
                <a:close/>
                <a:moveTo>
                  <a:pt x="257991" y="1226681"/>
                </a:moveTo>
                <a:cubicBezTo>
                  <a:pt x="257991" y="1226681"/>
                  <a:pt x="257681" y="1291119"/>
                  <a:pt x="193416" y="1291119"/>
                </a:cubicBezTo>
                <a:cubicBezTo>
                  <a:pt x="193416" y="1291119"/>
                  <a:pt x="257991" y="1226681"/>
                  <a:pt x="257991" y="1226681"/>
                </a:cubicBezTo>
                <a:close/>
                <a:moveTo>
                  <a:pt x="374724" y="1120649"/>
                </a:moveTo>
                <a:lnTo>
                  <a:pt x="377828" y="1124750"/>
                </a:lnTo>
                <a:lnTo>
                  <a:pt x="378760" y="1128265"/>
                </a:lnTo>
                <a:lnTo>
                  <a:pt x="376586" y="1135002"/>
                </a:lnTo>
                <a:cubicBezTo>
                  <a:pt x="358580" y="1162242"/>
                  <a:pt x="322256" y="1161949"/>
                  <a:pt x="322256" y="1161949"/>
                </a:cubicBezTo>
                <a:close/>
                <a:moveTo>
                  <a:pt x="386832" y="1110691"/>
                </a:moveTo>
                <a:lnTo>
                  <a:pt x="386832" y="1130022"/>
                </a:lnTo>
                <a:cubicBezTo>
                  <a:pt x="386832" y="1146132"/>
                  <a:pt x="386832" y="1161949"/>
                  <a:pt x="386832" y="1161949"/>
                </a:cubicBezTo>
                <a:lnTo>
                  <a:pt x="378760" y="1128265"/>
                </a:lnTo>
                <a:lnTo>
                  <a:pt x="382175" y="1114791"/>
                </a:lnTo>
                <a:close/>
                <a:moveTo>
                  <a:pt x="386832" y="1097217"/>
                </a:moveTo>
                <a:lnTo>
                  <a:pt x="382175" y="1114791"/>
                </a:lnTo>
                <a:lnTo>
                  <a:pt x="374724" y="1120649"/>
                </a:lnTo>
                <a:lnTo>
                  <a:pt x="362616" y="1105711"/>
                </a:lnTo>
                <a:cubicBezTo>
                  <a:pt x="354544" y="1097510"/>
                  <a:pt x="354854" y="1097217"/>
                  <a:pt x="386832" y="1097217"/>
                </a:cubicBezTo>
                <a:close/>
                <a:moveTo>
                  <a:pt x="579937" y="776780"/>
                </a:moveTo>
                <a:lnTo>
                  <a:pt x="570313" y="811929"/>
                </a:lnTo>
                <a:cubicBezTo>
                  <a:pt x="552306" y="839169"/>
                  <a:pt x="515982" y="839462"/>
                  <a:pt x="515982" y="839462"/>
                </a:cubicBezTo>
                <a:close/>
                <a:moveTo>
                  <a:pt x="5125986" y="523419"/>
                </a:moveTo>
                <a:cubicBezTo>
                  <a:pt x="5130954" y="524883"/>
                  <a:pt x="5136542" y="524590"/>
                  <a:pt x="5141199" y="526641"/>
                </a:cubicBezTo>
                <a:lnTo>
                  <a:pt x="5157964" y="535721"/>
                </a:lnTo>
                <a:lnTo>
                  <a:pt x="5157032" y="543629"/>
                </a:lnTo>
                <a:cubicBezTo>
                  <a:pt x="5154859" y="550366"/>
                  <a:pt x="5147718" y="533377"/>
                  <a:pt x="5125986" y="523419"/>
                </a:cubicBezTo>
                <a:close/>
                <a:moveTo>
                  <a:pt x="5158274" y="516389"/>
                </a:moveTo>
                <a:cubicBezTo>
                  <a:pt x="5158274" y="516389"/>
                  <a:pt x="5174418" y="516389"/>
                  <a:pt x="5190562" y="516389"/>
                </a:cubicBezTo>
                <a:lnTo>
                  <a:pt x="5195529" y="516389"/>
                </a:lnTo>
                <a:cubicBezTo>
                  <a:pt x="5192424" y="516389"/>
                  <a:pt x="5194288" y="516389"/>
                  <a:pt x="5198323" y="516389"/>
                </a:cubicBezTo>
                <a:lnTo>
                  <a:pt x="5204222" y="516389"/>
                </a:lnTo>
                <a:lnTo>
                  <a:pt x="5212604" y="516389"/>
                </a:lnTo>
                <a:lnTo>
                  <a:pt x="5213846" y="516389"/>
                </a:lnTo>
                <a:cubicBezTo>
                  <a:pt x="5218814" y="516389"/>
                  <a:pt x="5222539" y="516389"/>
                  <a:pt x="5222539" y="516389"/>
                </a:cubicBezTo>
                <a:cubicBezTo>
                  <a:pt x="5222539" y="516389"/>
                  <a:pt x="5222539" y="516389"/>
                  <a:pt x="5222539" y="581121"/>
                </a:cubicBezTo>
                <a:cubicBezTo>
                  <a:pt x="5222539" y="581121"/>
                  <a:pt x="5206706" y="565011"/>
                  <a:pt x="5182490" y="548901"/>
                </a:cubicBezTo>
                <a:lnTo>
                  <a:pt x="5158274" y="535721"/>
                </a:lnTo>
                <a:lnTo>
                  <a:pt x="5157964" y="535721"/>
                </a:lnTo>
                <a:lnTo>
                  <a:pt x="5158274" y="534842"/>
                </a:lnTo>
                <a:cubicBezTo>
                  <a:pt x="5158274" y="530448"/>
                  <a:pt x="5158274" y="524297"/>
                  <a:pt x="5158274" y="516389"/>
                </a:cubicBezTo>
                <a:close/>
                <a:moveTo>
                  <a:pt x="5286183" y="424710"/>
                </a:moveTo>
                <a:cubicBezTo>
                  <a:pt x="5287114" y="427640"/>
                  <a:pt x="5287425" y="435841"/>
                  <a:pt x="5287425" y="451950"/>
                </a:cubicBezTo>
                <a:cubicBezTo>
                  <a:pt x="5222850" y="451950"/>
                  <a:pt x="5222539" y="451950"/>
                  <a:pt x="5222539" y="451950"/>
                </a:cubicBezTo>
                <a:cubicBezTo>
                  <a:pt x="5270970" y="451950"/>
                  <a:pt x="5283078" y="415630"/>
                  <a:pt x="5286183" y="424710"/>
                </a:cubicBezTo>
                <a:close/>
                <a:moveTo>
                  <a:pt x="1096230" y="387219"/>
                </a:moveTo>
                <a:cubicBezTo>
                  <a:pt x="1096230" y="451950"/>
                  <a:pt x="1031344" y="451950"/>
                  <a:pt x="1031344" y="451950"/>
                </a:cubicBezTo>
                <a:cubicBezTo>
                  <a:pt x="1031344" y="451950"/>
                  <a:pt x="1096230" y="387219"/>
                  <a:pt x="1096230" y="387219"/>
                </a:cubicBezTo>
                <a:close/>
                <a:moveTo>
                  <a:pt x="4964858" y="258341"/>
                </a:moveTo>
                <a:cubicBezTo>
                  <a:pt x="4964858" y="258341"/>
                  <a:pt x="5029434" y="258341"/>
                  <a:pt x="5029434" y="258341"/>
                </a:cubicBezTo>
                <a:cubicBezTo>
                  <a:pt x="5093699" y="258341"/>
                  <a:pt x="5093699" y="258341"/>
                  <a:pt x="5093699" y="258341"/>
                </a:cubicBezTo>
                <a:cubicBezTo>
                  <a:pt x="5093699" y="322780"/>
                  <a:pt x="5093699" y="322780"/>
                  <a:pt x="5093699" y="322780"/>
                </a:cubicBezTo>
                <a:cubicBezTo>
                  <a:pt x="5093699" y="322780"/>
                  <a:pt x="5093699" y="322780"/>
                  <a:pt x="5158274" y="322780"/>
                </a:cubicBezTo>
                <a:cubicBezTo>
                  <a:pt x="5158274" y="322780"/>
                  <a:pt x="5157964" y="387219"/>
                  <a:pt x="5222539" y="387219"/>
                </a:cubicBezTo>
                <a:cubicBezTo>
                  <a:pt x="5222539" y="451950"/>
                  <a:pt x="5222539" y="451950"/>
                  <a:pt x="5222539" y="451950"/>
                </a:cubicBezTo>
                <a:cubicBezTo>
                  <a:pt x="5222539" y="451950"/>
                  <a:pt x="5206395" y="451950"/>
                  <a:pt x="5190562" y="451950"/>
                </a:cubicBezTo>
                <a:lnTo>
                  <a:pt x="5185284" y="451950"/>
                </a:lnTo>
                <a:lnTo>
                  <a:pt x="5182490" y="451950"/>
                </a:lnTo>
                <a:lnTo>
                  <a:pt x="5176902" y="451950"/>
                </a:lnTo>
                <a:lnTo>
                  <a:pt x="5168208" y="451950"/>
                </a:lnTo>
                <a:lnTo>
                  <a:pt x="5167278" y="451950"/>
                </a:lnTo>
                <a:cubicBezTo>
                  <a:pt x="5162310" y="451950"/>
                  <a:pt x="5158274" y="451950"/>
                  <a:pt x="5158274" y="451950"/>
                </a:cubicBezTo>
                <a:cubicBezTo>
                  <a:pt x="5158274" y="451950"/>
                  <a:pt x="5157964" y="451950"/>
                  <a:pt x="5093699" y="451950"/>
                </a:cubicBezTo>
                <a:cubicBezTo>
                  <a:pt x="5093699" y="387511"/>
                  <a:pt x="5093699" y="387219"/>
                  <a:pt x="5029434" y="387219"/>
                </a:cubicBezTo>
                <a:cubicBezTo>
                  <a:pt x="4964858" y="387219"/>
                  <a:pt x="4964858" y="387219"/>
                  <a:pt x="4900283" y="322780"/>
                </a:cubicBezTo>
                <a:cubicBezTo>
                  <a:pt x="4900283" y="322780"/>
                  <a:pt x="4964858" y="322780"/>
                  <a:pt x="4964858" y="322780"/>
                </a:cubicBezTo>
                <a:cubicBezTo>
                  <a:pt x="4964858" y="322780"/>
                  <a:pt x="4964858" y="322780"/>
                  <a:pt x="4964858" y="258341"/>
                </a:cubicBezTo>
                <a:close/>
                <a:moveTo>
                  <a:pt x="4900283" y="193609"/>
                </a:moveTo>
                <a:cubicBezTo>
                  <a:pt x="4900283" y="258341"/>
                  <a:pt x="4964858" y="258341"/>
                  <a:pt x="4964858" y="258341"/>
                </a:cubicBezTo>
                <a:cubicBezTo>
                  <a:pt x="4964858" y="258341"/>
                  <a:pt x="4900283" y="258341"/>
                  <a:pt x="4900283" y="258341"/>
                </a:cubicBezTo>
                <a:cubicBezTo>
                  <a:pt x="4900283" y="193902"/>
                  <a:pt x="4900283" y="258341"/>
                  <a:pt x="4900283" y="193609"/>
                </a:cubicBezTo>
                <a:close/>
                <a:moveTo>
                  <a:pt x="3343021" y="37199"/>
                </a:moveTo>
                <a:cubicBezTo>
                  <a:pt x="3348920" y="40421"/>
                  <a:pt x="3352956" y="48622"/>
                  <a:pt x="3352956" y="64732"/>
                </a:cubicBezTo>
                <a:cubicBezTo>
                  <a:pt x="3352956" y="64732"/>
                  <a:pt x="3352956" y="64732"/>
                  <a:pt x="3344884" y="64732"/>
                </a:cubicBezTo>
                <a:lnTo>
                  <a:pt x="3343021" y="64732"/>
                </a:lnTo>
                <a:lnTo>
                  <a:pt x="3325325" y="64732"/>
                </a:lnTo>
                <a:lnTo>
                  <a:pt x="3320668" y="64732"/>
                </a:lnTo>
                <a:lnTo>
                  <a:pt x="3315701" y="64732"/>
                </a:lnTo>
                <a:lnTo>
                  <a:pt x="3298626" y="64732"/>
                </a:lnTo>
                <a:lnTo>
                  <a:pt x="3296452" y="64732"/>
                </a:lnTo>
                <a:cubicBezTo>
                  <a:pt x="3288380" y="64732"/>
                  <a:pt x="3288691" y="64732"/>
                  <a:pt x="3288691" y="64732"/>
                </a:cubicBezTo>
                <a:cubicBezTo>
                  <a:pt x="3288691" y="64732"/>
                  <a:pt x="3324704" y="28119"/>
                  <a:pt x="3343021" y="37199"/>
                </a:cubicBezTo>
                <a:close/>
                <a:moveTo>
                  <a:pt x="3278135" y="37199"/>
                </a:moveTo>
                <a:cubicBezTo>
                  <a:pt x="3284344" y="40421"/>
                  <a:pt x="3288691" y="48622"/>
                  <a:pt x="3288691" y="64732"/>
                </a:cubicBezTo>
                <a:cubicBezTo>
                  <a:pt x="3288691" y="64732"/>
                  <a:pt x="3223805" y="64732"/>
                  <a:pt x="3223805" y="64732"/>
                </a:cubicBezTo>
                <a:cubicBezTo>
                  <a:pt x="3223805" y="64732"/>
                  <a:pt x="3260129" y="28119"/>
                  <a:pt x="3278135" y="37199"/>
                </a:cubicBezTo>
                <a:close/>
                <a:moveTo>
                  <a:pt x="3868938" y="0"/>
                </a:moveTo>
                <a:cubicBezTo>
                  <a:pt x="3868938" y="64439"/>
                  <a:pt x="3868938" y="64732"/>
                  <a:pt x="3868938" y="64732"/>
                </a:cubicBezTo>
                <a:lnTo>
                  <a:pt x="3848138" y="46864"/>
                </a:lnTo>
                <a:lnTo>
                  <a:pt x="3860556" y="32220"/>
                </a:lnTo>
                <a:cubicBezTo>
                  <a:pt x="3868628" y="16110"/>
                  <a:pt x="3868938" y="0"/>
                  <a:pt x="3868938" y="0"/>
                </a:cubicBezTo>
                <a:close/>
                <a:moveTo>
                  <a:pt x="2836973" y="0"/>
                </a:moveTo>
                <a:cubicBezTo>
                  <a:pt x="2836973" y="64439"/>
                  <a:pt x="2901549" y="0"/>
                  <a:pt x="2901549" y="0"/>
                </a:cubicBezTo>
                <a:lnTo>
                  <a:pt x="2965814" y="0"/>
                </a:lnTo>
                <a:cubicBezTo>
                  <a:pt x="2901549" y="64439"/>
                  <a:pt x="2901549" y="64732"/>
                  <a:pt x="2901549" y="64732"/>
                </a:cubicBezTo>
                <a:cubicBezTo>
                  <a:pt x="2901549" y="64732"/>
                  <a:pt x="2965814" y="64732"/>
                  <a:pt x="2965814" y="64732"/>
                </a:cubicBezTo>
                <a:lnTo>
                  <a:pt x="2965814" y="55652"/>
                </a:lnTo>
                <a:lnTo>
                  <a:pt x="2965814" y="45986"/>
                </a:lnTo>
                <a:lnTo>
                  <a:pt x="2965814" y="40421"/>
                </a:lnTo>
                <a:cubicBezTo>
                  <a:pt x="2965814" y="36320"/>
                  <a:pt x="2965814" y="34270"/>
                  <a:pt x="2965814" y="37199"/>
                </a:cubicBezTo>
                <a:lnTo>
                  <a:pt x="2965814" y="36613"/>
                </a:lnTo>
                <a:cubicBezTo>
                  <a:pt x="2965814" y="24311"/>
                  <a:pt x="2965814" y="48329"/>
                  <a:pt x="2965814" y="0"/>
                </a:cubicBezTo>
                <a:lnTo>
                  <a:pt x="3094965" y="0"/>
                </a:lnTo>
                <a:cubicBezTo>
                  <a:pt x="3159230" y="64439"/>
                  <a:pt x="3159540" y="0"/>
                  <a:pt x="3223805" y="0"/>
                </a:cubicBezTo>
                <a:cubicBezTo>
                  <a:pt x="3223805" y="64439"/>
                  <a:pt x="3223805" y="0"/>
                  <a:pt x="3223805" y="64732"/>
                </a:cubicBezTo>
                <a:cubicBezTo>
                  <a:pt x="3223805" y="64732"/>
                  <a:pt x="3159540" y="129171"/>
                  <a:pt x="3159540" y="64732"/>
                </a:cubicBezTo>
                <a:cubicBezTo>
                  <a:pt x="3094965" y="129171"/>
                  <a:pt x="2966124" y="128878"/>
                  <a:pt x="2901549" y="128878"/>
                </a:cubicBezTo>
                <a:cubicBezTo>
                  <a:pt x="2917693" y="128878"/>
                  <a:pt x="2929800" y="128878"/>
                  <a:pt x="2938804" y="128878"/>
                </a:cubicBezTo>
                <a:cubicBezTo>
                  <a:pt x="2948117" y="128878"/>
                  <a:pt x="2954016" y="128878"/>
                  <a:pt x="2958052" y="128878"/>
                </a:cubicBezTo>
                <a:cubicBezTo>
                  <a:pt x="2962088" y="128878"/>
                  <a:pt x="2963951" y="128878"/>
                  <a:pt x="2965193" y="128878"/>
                </a:cubicBezTo>
                <a:cubicBezTo>
                  <a:pt x="2966124" y="128878"/>
                  <a:pt x="2965814" y="128878"/>
                  <a:pt x="2965814" y="128878"/>
                </a:cubicBezTo>
                <a:cubicBezTo>
                  <a:pt x="3030389" y="128878"/>
                  <a:pt x="3094965" y="128878"/>
                  <a:pt x="3159540" y="128878"/>
                </a:cubicBezTo>
                <a:cubicBezTo>
                  <a:pt x="3159540" y="64439"/>
                  <a:pt x="3223805" y="129171"/>
                  <a:pt x="3223805" y="64732"/>
                </a:cubicBezTo>
                <a:cubicBezTo>
                  <a:pt x="3288380" y="129171"/>
                  <a:pt x="3288380" y="64732"/>
                  <a:pt x="3352956" y="64732"/>
                </a:cubicBezTo>
                <a:cubicBezTo>
                  <a:pt x="3352956" y="64732"/>
                  <a:pt x="3417221" y="64732"/>
                  <a:pt x="3417221" y="64732"/>
                </a:cubicBezTo>
                <a:cubicBezTo>
                  <a:pt x="3417221" y="64732"/>
                  <a:pt x="3481796" y="64732"/>
                  <a:pt x="3481796" y="64732"/>
                </a:cubicBezTo>
                <a:cubicBezTo>
                  <a:pt x="3481796" y="0"/>
                  <a:pt x="3417221" y="64732"/>
                  <a:pt x="3417221" y="64732"/>
                </a:cubicBezTo>
                <a:cubicBezTo>
                  <a:pt x="3417221" y="64732"/>
                  <a:pt x="3417221" y="64439"/>
                  <a:pt x="3417221" y="0"/>
                </a:cubicBezTo>
                <a:cubicBezTo>
                  <a:pt x="3417221" y="64439"/>
                  <a:pt x="3481796" y="0"/>
                  <a:pt x="3481796" y="0"/>
                </a:cubicBezTo>
                <a:cubicBezTo>
                  <a:pt x="3481796" y="0"/>
                  <a:pt x="3546061" y="64732"/>
                  <a:pt x="3546061" y="64732"/>
                </a:cubicBezTo>
                <a:cubicBezTo>
                  <a:pt x="3610637" y="0"/>
                  <a:pt x="3610947" y="0"/>
                  <a:pt x="3610947" y="64732"/>
                </a:cubicBezTo>
                <a:cubicBezTo>
                  <a:pt x="3675212" y="64732"/>
                  <a:pt x="3675212" y="0"/>
                  <a:pt x="3739788" y="64732"/>
                </a:cubicBezTo>
                <a:cubicBezTo>
                  <a:pt x="3804363" y="64732"/>
                  <a:pt x="3804053" y="0"/>
                  <a:pt x="3804053" y="0"/>
                </a:cubicBezTo>
                <a:cubicBezTo>
                  <a:pt x="3804053" y="56530"/>
                  <a:pt x="3804053" y="14352"/>
                  <a:pt x="3847517" y="45986"/>
                </a:cubicBezTo>
                <a:lnTo>
                  <a:pt x="3848138" y="46864"/>
                </a:lnTo>
                <a:lnTo>
                  <a:pt x="3841308" y="54480"/>
                </a:lnTo>
                <a:cubicBezTo>
                  <a:pt x="3832304" y="60338"/>
                  <a:pt x="3820196" y="64732"/>
                  <a:pt x="3804053" y="64732"/>
                </a:cubicBezTo>
                <a:cubicBezTo>
                  <a:pt x="3804053" y="64732"/>
                  <a:pt x="3868938" y="64732"/>
                  <a:pt x="3868938" y="64732"/>
                </a:cubicBezTo>
                <a:cubicBezTo>
                  <a:pt x="3868938" y="0"/>
                  <a:pt x="3933203" y="64732"/>
                  <a:pt x="3933203" y="64732"/>
                </a:cubicBezTo>
                <a:cubicBezTo>
                  <a:pt x="3933203" y="64732"/>
                  <a:pt x="3997468" y="64732"/>
                  <a:pt x="4062044" y="64732"/>
                </a:cubicBezTo>
                <a:cubicBezTo>
                  <a:pt x="4062044" y="64732"/>
                  <a:pt x="4191195" y="0"/>
                  <a:pt x="4191195" y="64732"/>
                </a:cubicBezTo>
                <a:cubicBezTo>
                  <a:pt x="4255460" y="64732"/>
                  <a:pt x="4255460" y="64732"/>
                  <a:pt x="4255460" y="64732"/>
                </a:cubicBezTo>
                <a:cubicBezTo>
                  <a:pt x="4319725" y="64732"/>
                  <a:pt x="4320035" y="64732"/>
                  <a:pt x="4384300" y="64732"/>
                </a:cubicBezTo>
                <a:cubicBezTo>
                  <a:pt x="4384300" y="129171"/>
                  <a:pt x="4384300" y="64439"/>
                  <a:pt x="4384300" y="128878"/>
                </a:cubicBezTo>
                <a:cubicBezTo>
                  <a:pt x="4448876" y="64439"/>
                  <a:pt x="4448876" y="128878"/>
                  <a:pt x="4513451" y="128878"/>
                </a:cubicBezTo>
                <a:cubicBezTo>
                  <a:pt x="4513451" y="128878"/>
                  <a:pt x="4577716" y="129171"/>
                  <a:pt x="4642292" y="193609"/>
                </a:cubicBezTo>
                <a:cubicBezTo>
                  <a:pt x="4642292" y="193609"/>
                  <a:pt x="4642292" y="193902"/>
                  <a:pt x="4642292" y="258341"/>
                </a:cubicBezTo>
                <a:cubicBezTo>
                  <a:pt x="4706867" y="258341"/>
                  <a:pt x="4706867" y="258341"/>
                  <a:pt x="4771443" y="258341"/>
                </a:cubicBezTo>
                <a:cubicBezTo>
                  <a:pt x="4771443" y="258341"/>
                  <a:pt x="4836018" y="322780"/>
                  <a:pt x="4836018" y="322780"/>
                </a:cubicBezTo>
                <a:cubicBezTo>
                  <a:pt x="4900593" y="322780"/>
                  <a:pt x="4900283" y="322780"/>
                  <a:pt x="4900283" y="322780"/>
                </a:cubicBezTo>
                <a:cubicBezTo>
                  <a:pt x="4900283" y="354999"/>
                  <a:pt x="4884450" y="354999"/>
                  <a:pt x="4860234" y="346798"/>
                </a:cubicBezTo>
                <a:lnTo>
                  <a:pt x="4836018" y="338011"/>
                </a:lnTo>
                <a:lnTo>
                  <a:pt x="4818632" y="331860"/>
                </a:lnTo>
                <a:cubicBezTo>
                  <a:pt x="4803420" y="326881"/>
                  <a:pt x="4787586" y="322780"/>
                  <a:pt x="4771443" y="322780"/>
                </a:cubicBezTo>
                <a:cubicBezTo>
                  <a:pt x="4771443" y="322780"/>
                  <a:pt x="4771443" y="387219"/>
                  <a:pt x="4836018" y="387219"/>
                </a:cubicBezTo>
                <a:cubicBezTo>
                  <a:pt x="4900593" y="387219"/>
                  <a:pt x="4900593" y="387511"/>
                  <a:pt x="4964858" y="451950"/>
                </a:cubicBezTo>
                <a:cubicBezTo>
                  <a:pt x="4964858" y="451950"/>
                  <a:pt x="5029434" y="451950"/>
                  <a:pt x="5029434" y="451950"/>
                </a:cubicBezTo>
                <a:cubicBezTo>
                  <a:pt x="5029434" y="451950"/>
                  <a:pt x="5029123" y="451950"/>
                  <a:pt x="5037195" y="451950"/>
                </a:cubicBezTo>
                <a:lnTo>
                  <a:pt x="5039369" y="451950"/>
                </a:lnTo>
                <a:lnTo>
                  <a:pt x="5056754" y="451950"/>
                </a:lnTo>
                <a:lnTo>
                  <a:pt x="5061411" y="451950"/>
                </a:lnTo>
                <a:cubicBezTo>
                  <a:pt x="5069483" y="451950"/>
                  <a:pt x="5077555" y="451950"/>
                  <a:pt x="5083764" y="451950"/>
                </a:cubicBezTo>
                <a:lnTo>
                  <a:pt x="5093699" y="451950"/>
                </a:lnTo>
                <a:cubicBezTo>
                  <a:pt x="5157964" y="451950"/>
                  <a:pt x="5158274" y="516389"/>
                  <a:pt x="5158274" y="516389"/>
                </a:cubicBezTo>
                <a:cubicBezTo>
                  <a:pt x="5158274" y="516389"/>
                  <a:pt x="5093699" y="516389"/>
                  <a:pt x="5093699" y="516389"/>
                </a:cubicBezTo>
                <a:cubicBezTo>
                  <a:pt x="5029123" y="516389"/>
                  <a:pt x="5029434" y="516389"/>
                  <a:pt x="5029434" y="516389"/>
                </a:cubicBezTo>
                <a:cubicBezTo>
                  <a:pt x="5029434" y="580828"/>
                  <a:pt x="5029434" y="516389"/>
                  <a:pt x="5029434" y="581121"/>
                </a:cubicBezTo>
                <a:cubicBezTo>
                  <a:pt x="5093699" y="516389"/>
                  <a:pt x="5093699" y="581121"/>
                  <a:pt x="5093699" y="581121"/>
                </a:cubicBezTo>
                <a:cubicBezTo>
                  <a:pt x="5157964" y="581121"/>
                  <a:pt x="5158274" y="581121"/>
                  <a:pt x="5158274" y="581121"/>
                </a:cubicBezTo>
                <a:cubicBezTo>
                  <a:pt x="5158274" y="581121"/>
                  <a:pt x="5222539" y="581121"/>
                  <a:pt x="5222539" y="581121"/>
                </a:cubicBezTo>
                <a:cubicBezTo>
                  <a:pt x="5222539" y="581121"/>
                  <a:pt x="5287425" y="645560"/>
                  <a:pt x="5287425" y="581121"/>
                </a:cubicBezTo>
                <a:cubicBezTo>
                  <a:pt x="5287425" y="581121"/>
                  <a:pt x="5287425" y="585221"/>
                  <a:pt x="5287425" y="590201"/>
                </a:cubicBezTo>
                <a:lnTo>
                  <a:pt x="5287425" y="591079"/>
                </a:lnTo>
                <a:lnTo>
                  <a:pt x="5287425" y="599574"/>
                </a:lnTo>
                <a:lnTo>
                  <a:pt x="5287425" y="605139"/>
                </a:lnTo>
                <a:lnTo>
                  <a:pt x="5287425" y="608361"/>
                </a:lnTo>
                <a:lnTo>
                  <a:pt x="5287425" y="609240"/>
                </a:lnTo>
                <a:lnTo>
                  <a:pt x="5287425" y="613047"/>
                </a:lnTo>
                <a:cubicBezTo>
                  <a:pt x="5287425" y="613047"/>
                  <a:pt x="5287425" y="613633"/>
                  <a:pt x="5287425" y="617441"/>
                </a:cubicBezTo>
                <a:lnTo>
                  <a:pt x="5287425" y="618320"/>
                </a:lnTo>
                <a:lnTo>
                  <a:pt x="5287425" y="627107"/>
                </a:lnTo>
                <a:lnTo>
                  <a:pt x="5287425" y="635308"/>
                </a:lnTo>
                <a:lnTo>
                  <a:pt x="5287425" y="637358"/>
                </a:lnTo>
                <a:cubicBezTo>
                  <a:pt x="5287425" y="641459"/>
                  <a:pt x="5287425" y="643509"/>
                  <a:pt x="5287425" y="644388"/>
                </a:cubicBezTo>
                <a:lnTo>
                  <a:pt x="5287425" y="645560"/>
                </a:lnTo>
                <a:cubicBezTo>
                  <a:pt x="5287425" y="645560"/>
                  <a:pt x="5351690" y="645560"/>
                  <a:pt x="5351690" y="645560"/>
                </a:cubicBezTo>
                <a:cubicBezTo>
                  <a:pt x="5415955" y="645560"/>
                  <a:pt x="5416266" y="645560"/>
                  <a:pt x="5416266" y="645560"/>
                </a:cubicBezTo>
                <a:cubicBezTo>
                  <a:pt x="5416266" y="710291"/>
                  <a:pt x="5351690" y="709998"/>
                  <a:pt x="5351690" y="709998"/>
                </a:cubicBezTo>
                <a:cubicBezTo>
                  <a:pt x="5415955" y="709998"/>
                  <a:pt x="5416266" y="709998"/>
                  <a:pt x="5416266" y="709998"/>
                </a:cubicBezTo>
                <a:cubicBezTo>
                  <a:pt x="5416266" y="709998"/>
                  <a:pt x="5480530" y="709998"/>
                  <a:pt x="5480530" y="709998"/>
                </a:cubicBezTo>
                <a:cubicBezTo>
                  <a:pt x="5480530" y="709998"/>
                  <a:pt x="5480841" y="709998"/>
                  <a:pt x="5545106" y="774730"/>
                </a:cubicBezTo>
                <a:cubicBezTo>
                  <a:pt x="5545106" y="839169"/>
                  <a:pt x="5609681" y="839462"/>
                  <a:pt x="5609681" y="839462"/>
                </a:cubicBezTo>
                <a:cubicBezTo>
                  <a:pt x="5609681" y="839462"/>
                  <a:pt x="5609681" y="839169"/>
                  <a:pt x="5609681" y="903608"/>
                </a:cubicBezTo>
                <a:cubicBezTo>
                  <a:pt x="5609681" y="903608"/>
                  <a:pt x="5609371" y="903608"/>
                  <a:pt x="5617442" y="903608"/>
                </a:cubicBezTo>
                <a:lnTo>
                  <a:pt x="5619926" y="903608"/>
                </a:lnTo>
                <a:lnTo>
                  <a:pt x="5637002" y="903608"/>
                </a:lnTo>
                <a:lnTo>
                  <a:pt x="5641658" y="903608"/>
                </a:lnTo>
                <a:lnTo>
                  <a:pt x="5646936" y="903608"/>
                </a:lnTo>
                <a:cubicBezTo>
                  <a:pt x="5643832" y="903608"/>
                  <a:pt x="5646005" y="903608"/>
                  <a:pt x="5650041" y="903608"/>
                </a:cubicBezTo>
                <a:lnTo>
                  <a:pt x="5655629" y="903608"/>
                </a:lnTo>
                <a:lnTo>
                  <a:pt x="5664012" y="903608"/>
                </a:lnTo>
                <a:lnTo>
                  <a:pt x="5665254" y="903608"/>
                </a:lnTo>
                <a:lnTo>
                  <a:pt x="5665874" y="903608"/>
                </a:lnTo>
                <a:cubicBezTo>
                  <a:pt x="5669910" y="903608"/>
                  <a:pt x="5672084" y="903608"/>
                  <a:pt x="5673015" y="903608"/>
                </a:cubicBezTo>
                <a:lnTo>
                  <a:pt x="5674256" y="903608"/>
                </a:lnTo>
                <a:cubicBezTo>
                  <a:pt x="5674256" y="903608"/>
                  <a:pt x="5738522" y="968339"/>
                  <a:pt x="5738522" y="968339"/>
                </a:cubicBezTo>
                <a:cubicBezTo>
                  <a:pt x="5738522" y="968339"/>
                  <a:pt x="5738832" y="968339"/>
                  <a:pt x="5674256" y="968339"/>
                </a:cubicBezTo>
                <a:cubicBezTo>
                  <a:pt x="5609681" y="968339"/>
                  <a:pt x="5609681" y="968339"/>
                  <a:pt x="5609681" y="968339"/>
                </a:cubicBezTo>
                <a:cubicBezTo>
                  <a:pt x="5609681" y="968339"/>
                  <a:pt x="5545106" y="968339"/>
                  <a:pt x="5545106" y="968339"/>
                </a:cubicBezTo>
                <a:cubicBezTo>
                  <a:pt x="5545106" y="968339"/>
                  <a:pt x="5545106" y="968339"/>
                  <a:pt x="5544174" y="968339"/>
                </a:cubicBezTo>
                <a:cubicBezTo>
                  <a:pt x="5542932" y="968339"/>
                  <a:pt x="5541070" y="968339"/>
                  <a:pt x="5537034" y="968339"/>
                </a:cubicBezTo>
                <a:lnTo>
                  <a:pt x="5526478" y="968339"/>
                </a:lnTo>
                <a:lnTo>
                  <a:pt x="5517786" y="968339"/>
                </a:lnTo>
                <a:lnTo>
                  <a:pt x="5517164" y="968339"/>
                </a:lnTo>
                <a:cubicBezTo>
                  <a:pt x="5505056" y="968339"/>
                  <a:pt x="5528962" y="968339"/>
                  <a:pt x="5480530" y="968339"/>
                </a:cubicBezTo>
                <a:cubicBezTo>
                  <a:pt x="5480530" y="968339"/>
                  <a:pt x="5545106" y="968339"/>
                  <a:pt x="5545106" y="1033071"/>
                </a:cubicBezTo>
                <a:lnTo>
                  <a:pt x="5544174" y="1033071"/>
                </a:lnTo>
                <a:cubicBezTo>
                  <a:pt x="5542932" y="1033071"/>
                  <a:pt x="5541070" y="1033071"/>
                  <a:pt x="5537034" y="1033071"/>
                </a:cubicBezTo>
                <a:lnTo>
                  <a:pt x="5534860" y="1033071"/>
                </a:lnTo>
                <a:lnTo>
                  <a:pt x="5526478" y="1033071"/>
                </a:lnTo>
                <a:lnTo>
                  <a:pt x="5517786" y="1033071"/>
                </a:lnTo>
                <a:lnTo>
                  <a:pt x="5517164" y="1033071"/>
                </a:lnTo>
                <a:cubicBezTo>
                  <a:pt x="5513128" y="1033071"/>
                  <a:pt x="5512818" y="1033071"/>
                  <a:pt x="5512818" y="1033071"/>
                </a:cubicBezTo>
                <a:lnTo>
                  <a:pt x="5508782" y="1033071"/>
                </a:lnTo>
                <a:cubicBezTo>
                  <a:pt x="5506609" y="1033071"/>
                  <a:pt x="5503814" y="1033071"/>
                  <a:pt x="5499158" y="1033071"/>
                </a:cubicBezTo>
                <a:lnTo>
                  <a:pt x="5490776" y="1033071"/>
                </a:lnTo>
                <a:cubicBezTo>
                  <a:pt x="5484876" y="1033071"/>
                  <a:pt x="5480530" y="1033071"/>
                  <a:pt x="5480530" y="1033071"/>
                </a:cubicBezTo>
                <a:lnTo>
                  <a:pt x="5464697" y="1033071"/>
                </a:lnTo>
                <a:lnTo>
                  <a:pt x="5461903" y="1033071"/>
                </a:lnTo>
                <a:cubicBezTo>
                  <a:pt x="5457246" y="1033071"/>
                  <a:pt x="5454452" y="1033071"/>
                  <a:pt x="5452278" y="1033071"/>
                </a:cubicBezTo>
                <a:lnTo>
                  <a:pt x="5448553" y="1033071"/>
                </a:lnTo>
                <a:cubicBezTo>
                  <a:pt x="5448553" y="1033071"/>
                  <a:pt x="5448553" y="1033071"/>
                  <a:pt x="5416266" y="1033071"/>
                </a:cubicBezTo>
                <a:cubicBezTo>
                  <a:pt x="5480841" y="1033071"/>
                  <a:pt x="5480530" y="1097217"/>
                  <a:pt x="5480530" y="1097217"/>
                </a:cubicBezTo>
                <a:cubicBezTo>
                  <a:pt x="5480530" y="1097217"/>
                  <a:pt x="5545106" y="1097217"/>
                  <a:pt x="5545106" y="1097217"/>
                </a:cubicBezTo>
                <a:cubicBezTo>
                  <a:pt x="5545106" y="1097217"/>
                  <a:pt x="5545106" y="1101318"/>
                  <a:pt x="5545106" y="1106590"/>
                </a:cubicBezTo>
                <a:lnTo>
                  <a:pt x="5545106" y="1107762"/>
                </a:lnTo>
                <a:lnTo>
                  <a:pt x="5545106" y="1115963"/>
                </a:lnTo>
                <a:lnTo>
                  <a:pt x="5545106" y="1121528"/>
                </a:lnTo>
                <a:cubicBezTo>
                  <a:pt x="5545106" y="1125629"/>
                  <a:pt x="5545106" y="1127679"/>
                  <a:pt x="5545106" y="1124750"/>
                </a:cubicBezTo>
                <a:lnTo>
                  <a:pt x="5545106" y="1130022"/>
                </a:lnTo>
                <a:cubicBezTo>
                  <a:pt x="5545106" y="1146132"/>
                  <a:pt x="5545106" y="1161949"/>
                  <a:pt x="5545106" y="1161949"/>
                </a:cubicBezTo>
                <a:cubicBezTo>
                  <a:pt x="5545106" y="1161949"/>
                  <a:pt x="5545106" y="1161949"/>
                  <a:pt x="5572116" y="1161949"/>
                </a:cubicBezTo>
                <a:lnTo>
                  <a:pt x="5582672" y="1161949"/>
                </a:lnTo>
                <a:cubicBezTo>
                  <a:pt x="5579566" y="1161949"/>
                  <a:pt x="5581430" y="1161949"/>
                  <a:pt x="5585466" y="1161949"/>
                </a:cubicBezTo>
                <a:lnTo>
                  <a:pt x="5591364" y="1161949"/>
                </a:lnTo>
                <a:lnTo>
                  <a:pt x="5600368" y="1161949"/>
                </a:lnTo>
                <a:lnTo>
                  <a:pt x="5609681" y="1161949"/>
                </a:lnTo>
                <a:cubicBezTo>
                  <a:pt x="5609681" y="1161949"/>
                  <a:pt x="5609681" y="1226681"/>
                  <a:pt x="5609681" y="1226681"/>
                </a:cubicBezTo>
                <a:cubicBezTo>
                  <a:pt x="5609681" y="1226681"/>
                  <a:pt x="5674256" y="1226388"/>
                  <a:pt x="5674256" y="1291119"/>
                </a:cubicBezTo>
                <a:cubicBezTo>
                  <a:pt x="5674256" y="1291119"/>
                  <a:pt x="5738522" y="1291119"/>
                  <a:pt x="5738522" y="1291119"/>
                </a:cubicBezTo>
                <a:cubicBezTo>
                  <a:pt x="5738522" y="1355558"/>
                  <a:pt x="5738832" y="1355558"/>
                  <a:pt x="5803097" y="1355558"/>
                </a:cubicBezTo>
                <a:cubicBezTo>
                  <a:pt x="5803097" y="1355558"/>
                  <a:pt x="5738522" y="1355558"/>
                  <a:pt x="5738522" y="1355558"/>
                </a:cubicBezTo>
                <a:cubicBezTo>
                  <a:pt x="5803097" y="1355558"/>
                  <a:pt x="5803097" y="1420290"/>
                  <a:pt x="5803097" y="1420290"/>
                </a:cubicBezTo>
                <a:cubicBezTo>
                  <a:pt x="5867672" y="1485022"/>
                  <a:pt x="5867362" y="1485022"/>
                  <a:pt x="5867362" y="1485022"/>
                </a:cubicBezTo>
                <a:cubicBezTo>
                  <a:pt x="5867362" y="1485022"/>
                  <a:pt x="5931938" y="1549460"/>
                  <a:pt x="5931938" y="1549460"/>
                </a:cubicBezTo>
                <a:cubicBezTo>
                  <a:pt x="5931938" y="1549460"/>
                  <a:pt x="5996513" y="1614192"/>
                  <a:pt x="5996513" y="1614192"/>
                </a:cubicBezTo>
                <a:cubicBezTo>
                  <a:pt x="6061088" y="1678631"/>
                  <a:pt x="6125354" y="1743070"/>
                  <a:pt x="6189929" y="1743070"/>
                </a:cubicBezTo>
                <a:cubicBezTo>
                  <a:pt x="6189929" y="1743070"/>
                  <a:pt x="6189929" y="1807802"/>
                  <a:pt x="6189929" y="1807802"/>
                </a:cubicBezTo>
                <a:cubicBezTo>
                  <a:pt x="6189929" y="1807802"/>
                  <a:pt x="6254504" y="1872533"/>
                  <a:pt x="6254504" y="1872533"/>
                </a:cubicBezTo>
                <a:cubicBezTo>
                  <a:pt x="6254504" y="1872533"/>
                  <a:pt x="6254194" y="1872240"/>
                  <a:pt x="6318770" y="1936679"/>
                </a:cubicBezTo>
                <a:cubicBezTo>
                  <a:pt x="6383344" y="1936679"/>
                  <a:pt x="6319080" y="2001411"/>
                  <a:pt x="6383344" y="2001411"/>
                </a:cubicBezTo>
                <a:cubicBezTo>
                  <a:pt x="6383344" y="2001411"/>
                  <a:pt x="6383344" y="2001411"/>
                  <a:pt x="6383344" y="2066143"/>
                </a:cubicBezTo>
                <a:cubicBezTo>
                  <a:pt x="6383344" y="2066143"/>
                  <a:pt x="6447610" y="2065850"/>
                  <a:pt x="6447610" y="2130289"/>
                </a:cubicBezTo>
                <a:cubicBezTo>
                  <a:pt x="6447610" y="2195020"/>
                  <a:pt x="6447610" y="2195020"/>
                  <a:pt x="6447610" y="2195020"/>
                </a:cubicBezTo>
                <a:cubicBezTo>
                  <a:pt x="6383344" y="2195020"/>
                  <a:pt x="6383344" y="2130582"/>
                  <a:pt x="6318770" y="2066143"/>
                </a:cubicBezTo>
                <a:cubicBezTo>
                  <a:pt x="6318770" y="2130582"/>
                  <a:pt x="6318770" y="2130289"/>
                  <a:pt x="6318770" y="2130289"/>
                </a:cubicBezTo>
                <a:cubicBezTo>
                  <a:pt x="6383344" y="2130289"/>
                  <a:pt x="6383344" y="2195020"/>
                  <a:pt x="6383344" y="2195020"/>
                </a:cubicBezTo>
                <a:cubicBezTo>
                  <a:pt x="6383344" y="2195020"/>
                  <a:pt x="6383344" y="2195313"/>
                  <a:pt x="6383344" y="2259752"/>
                </a:cubicBezTo>
                <a:cubicBezTo>
                  <a:pt x="6415322" y="2227826"/>
                  <a:pt x="6431156" y="2227533"/>
                  <a:pt x="6439538" y="2235148"/>
                </a:cubicBezTo>
                <a:cubicBezTo>
                  <a:pt x="6424636" y="2220210"/>
                  <a:pt x="6397936" y="2245107"/>
                  <a:pt x="6447610" y="2195020"/>
                </a:cubicBezTo>
                <a:cubicBezTo>
                  <a:pt x="6512185" y="2195020"/>
                  <a:pt x="6512496" y="2195020"/>
                  <a:pt x="6512496" y="2195020"/>
                </a:cubicBezTo>
                <a:cubicBezTo>
                  <a:pt x="6512496" y="2195020"/>
                  <a:pt x="6512496" y="2195313"/>
                  <a:pt x="6512496" y="2222553"/>
                </a:cubicBezTo>
                <a:lnTo>
                  <a:pt x="6512496" y="2231340"/>
                </a:lnTo>
                <a:lnTo>
                  <a:pt x="6512496" y="2232512"/>
                </a:lnTo>
                <a:lnTo>
                  <a:pt x="6512496" y="2235441"/>
                </a:lnTo>
                <a:lnTo>
                  <a:pt x="6512496" y="2241006"/>
                </a:lnTo>
                <a:lnTo>
                  <a:pt x="6512496" y="2250672"/>
                </a:lnTo>
                <a:cubicBezTo>
                  <a:pt x="6512496" y="2255651"/>
                  <a:pt x="6512496" y="2259752"/>
                  <a:pt x="6512496" y="2259752"/>
                </a:cubicBezTo>
                <a:cubicBezTo>
                  <a:pt x="6512496" y="2259752"/>
                  <a:pt x="6447610" y="2259752"/>
                  <a:pt x="6447610" y="2259752"/>
                </a:cubicBezTo>
                <a:cubicBezTo>
                  <a:pt x="6447610" y="2259752"/>
                  <a:pt x="6447920" y="2255651"/>
                  <a:pt x="6446989" y="2250672"/>
                </a:cubicBezTo>
                <a:lnTo>
                  <a:pt x="6446678" y="2249793"/>
                </a:lnTo>
                <a:lnTo>
                  <a:pt x="6445126" y="2241006"/>
                </a:lnTo>
                <a:cubicBezTo>
                  <a:pt x="6443884" y="2238077"/>
                  <a:pt x="6441711" y="2237784"/>
                  <a:pt x="6440158" y="2236027"/>
                </a:cubicBezTo>
                <a:lnTo>
                  <a:pt x="6446678" y="2249793"/>
                </a:lnTo>
                <a:lnTo>
                  <a:pt x="6447610" y="2259752"/>
                </a:lnTo>
                <a:cubicBezTo>
                  <a:pt x="6447610" y="2259752"/>
                  <a:pt x="6447610" y="2259459"/>
                  <a:pt x="6447610" y="2324191"/>
                </a:cubicBezTo>
                <a:cubicBezTo>
                  <a:pt x="6512185" y="2324191"/>
                  <a:pt x="6512496" y="2324191"/>
                  <a:pt x="6512496" y="2324191"/>
                </a:cubicBezTo>
                <a:cubicBezTo>
                  <a:pt x="6512496" y="2324191"/>
                  <a:pt x="6512496" y="2324191"/>
                  <a:pt x="6512496" y="2388630"/>
                </a:cubicBezTo>
                <a:cubicBezTo>
                  <a:pt x="6512496" y="2388630"/>
                  <a:pt x="6576760" y="2388630"/>
                  <a:pt x="6576760" y="2388630"/>
                </a:cubicBezTo>
                <a:cubicBezTo>
                  <a:pt x="6576760" y="2453361"/>
                  <a:pt x="6641336" y="2453361"/>
                  <a:pt x="6576760" y="2453361"/>
                </a:cubicBezTo>
                <a:cubicBezTo>
                  <a:pt x="6641336" y="2453361"/>
                  <a:pt x="6641336" y="2453068"/>
                  <a:pt x="6641336" y="2517800"/>
                </a:cubicBezTo>
                <a:cubicBezTo>
                  <a:pt x="6641336" y="2517800"/>
                  <a:pt x="6705601" y="2517800"/>
                  <a:pt x="6705601" y="2582532"/>
                </a:cubicBezTo>
                <a:cubicBezTo>
                  <a:pt x="6705601" y="2711410"/>
                  <a:pt x="6705601" y="2711703"/>
                  <a:pt x="6705601" y="2840873"/>
                </a:cubicBezTo>
                <a:cubicBezTo>
                  <a:pt x="6641336" y="2840873"/>
                  <a:pt x="6641336" y="2776142"/>
                  <a:pt x="6641336" y="2646971"/>
                </a:cubicBezTo>
                <a:cubicBezTo>
                  <a:pt x="6641336" y="2646971"/>
                  <a:pt x="6641336" y="2711410"/>
                  <a:pt x="6641336" y="2711410"/>
                </a:cubicBezTo>
                <a:cubicBezTo>
                  <a:pt x="6641336" y="2775849"/>
                  <a:pt x="6641336" y="2776142"/>
                  <a:pt x="6641336" y="2776142"/>
                </a:cubicBezTo>
                <a:cubicBezTo>
                  <a:pt x="6641336" y="2776142"/>
                  <a:pt x="6624882" y="2776142"/>
                  <a:pt x="6608738" y="2776142"/>
                </a:cubicBezTo>
                <a:lnTo>
                  <a:pt x="6604081" y="2776142"/>
                </a:lnTo>
                <a:lnTo>
                  <a:pt x="6600976" y="2776142"/>
                </a:lnTo>
                <a:lnTo>
                  <a:pt x="6595388" y="2776142"/>
                </a:lnTo>
                <a:lnTo>
                  <a:pt x="6586696" y="2776142"/>
                </a:lnTo>
                <a:lnTo>
                  <a:pt x="6585764" y="2776142"/>
                </a:lnTo>
                <a:cubicBezTo>
                  <a:pt x="6580796" y="2776142"/>
                  <a:pt x="6576760" y="2776142"/>
                  <a:pt x="6576760" y="2776142"/>
                </a:cubicBezTo>
                <a:cubicBezTo>
                  <a:pt x="6576760" y="2776142"/>
                  <a:pt x="6641336" y="2840873"/>
                  <a:pt x="6641336" y="2840873"/>
                </a:cubicBezTo>
                <a:cubicBezTo>
                  <a:pt x="6641336" y="2840873"/>
                  <a:pt x="6641336" y="2905019"/>
                  <a:pt x="6641336" y="2905019"/>
                </a:cubicBezTo>
                <a:cubicBezTo>
                  <a:pt x="6641336" y="2969751"/>
                  <a:pt x="6705601" y="3098921"/>
                  <a:pt x="6705601" y="3228092"/>
                </a:cubicBezTo>
                <a:cubicBezTo>
                  <a:pt x="6641336" y="3228092"/>
                  <a:pt x="6641336" y="3292531"/>
                  <a:pt x="6705601" y="3356970"/>
                </a:cubicBezTo>
                <a:cubicBezTo>
                  <a:pt x="6705601" y="3356970"/>
                  <a:pt x="6705912" y="3356970"/>
                  <a:pt x="6641336" y="3356970"/>
                </a:cubicBezTo>
                <a:cubicBezTo>
                  <a:pt x="6641336" y="3356970"/>
                  <a:pt x="6641336" y="3361070"/>
                  <a:pt x="6641336" y="3366343"/>
                </a:cubicBezTo>
                <a:lnTo>
                  <a:pt x="6641336" y="3375715"/>
                </a:lnTo>
                <a:lnTo>
                  <a:pt x="6641336" y="3381281"/>
                </a:lnTo>
                <a:lnTo>
                  <a:pt x="6641336" y="3384503"/>
                </a:lnTo>
                <a:lnTo>
                  <a:pt x="6641336" y="3395633"/>
                </a:lnTo>
                <a:cubicBezTo>
                  <a:pt x="6641336" y="3425802"/>
                  <a:pt x="6641336" y="3437518"/>
                  <a:pt x="6641336" y="3486140"/>
                </a:cubicBezTo>
                <a:cubicBezTo>
                  <a:pt x="6641336" y="3550579"/>
                  <a:pt x="6577071" y="3550872"/>
                  <a:pt x="6641336" y="3615311"/>
                </a:cubicBezTo>
                <a:cubicBezTo>
                  <a:pt x="6577071" y="3615311"/>
                  <a:pt x="6576760" y="3744481"/>
                  <a:pt x="6576760" y="3809213"/>
                </a:cubicBezTo>
                <a:cubicBezTo>
                  <a:pt x="6576760" y="3809213"/>
                  <a:pt x="6576760" y="3841139"/>
                  <a:pt x="6576760" y="3865450"/>
                </a:cubicBezTo>
                <a:lnTo>
                  <a:pt x="6576760" y="3873945"/>
                </a:lnTo>
                <a:cubicBezTo>
                  <a:pt x="6528329" y="3825323"/>
                  <a:pt x="6552545" y="3813314"/>
                  <a:pt x="6567758" y="3782852"/>
                </a:cubicBezTo>
                <a:lnTo>
                  <a:pt x="6570241" y="3771428"/>
                </a:lnTo>
                <a:lnTo>
                  <a:pt x="6575829" y="3754733"/>
                </a:lnTo>
                <a:cubicBezTo>
                  <a:pt x="6577071" y="3748582"/>
                  <a:pt x="6576760" y="3744481"/>
                  <a:pt x="6576760" y="3744481"/>
                </a:cubicBezTo>
                <a:lnTo>
                  <a:pt x="6570241" y="3771428"/>
                </a:lnTo>
                <a:lnTo>
                  <a:pt x="6568688" y="3776701"/>
                </a:lnTo>
                <a:cubicBezTo>
                  <a:pt x="6560616" y="3792810"/>
                  <a:pt x="6544784" y="3809213"/>
                  <a:pt x="6512496" y="3809213"/>
                </a:cubicBezTo>
                <a:lnTo>
                  <a:pt x="6512496" y="3873945"/>
                </a:lnTo>
                <a:lnTo>
                  <a:pt x="6512496" y="4002822"/>
                </a:lnTo>
                <a:cubicBezTo>
                  <a:pt x="6512496" y="4002822"/>
                  <a:pt x="6447610" y="4002822"/>
                  <a:pt x="6447610" y="4002822"/>
                </a:cubicBezTo>
                <a:cubicBezTo>
                  <a:pt x="6479898" y="4002822"/>
                  <a:pt x="6496042" y="4018932"/>
                  <a:pt x="6504113" y="4035042"/>
                </a:cubicBezTo>
                <a:lnTo>
                  <a:pt x="6510944" y="4055252"/>
                </a:lnTo>
                <a:lnTo>
                  <a:pt x="6508460" y="4071948"/>
                </a:lnTo>
                <a:lnTo>
                  <a:pt x="6502250" y="4078099"/>
                </a:lnTo>
                <a:cubicBezTo>
                  <a:pt x="6483934" y="4099481"/>
                  <a:pt x="6447610" y="4148103"/>
                  <a:pt x="6447610" y="4196432"/>
                </a:cubicBezTo>
                <a:cubicBezTo>
                  <a:pt x="6383344" y="4131993"/>
                  <a:pt x="6383344" y="4261164"/>
                  <a:pt x="6383344" y="4261164"/>
                </a:cubicBezTo>
                <a:cubicBezTo>
                  <a:pt x="6383344" y="4261164"/>
                  <a:pt x="6383344" y="4260871"/>
                  <a:pt x="6383344" y="4325309"/>
                </a:cubicBezTo>
                <a:cubicBezTo>
                  <a:pt x="6335224" y="4422261"/>
                  <a:pt x="6322805" y="4519212"/>
                  <a:pt x="6292690" y="4615870"/>
                </a:cubicBezTo>
                <a:lnTo>
                  <a:pt x="6292070" y="4617920"/>
                </a:lnTo>
                <a:lnTo>
                  <a:pt x="6280583" y="4632273"/>
                </a:lnTo>
                <a:cubicBezTo>
                  <a:pt x="6250468" y="4680601"/>
                  <a:pt x="6238050" y="4728931"/>
                  <a:pt x="6189929" y="4777553"/>
                </a:cubicBezTo>
                <a:lnTo>
                  <a:pt x="6213524" y="4778139"/>
                </a:lnTo>
                <a:lnTo>
                  <a:pt x="6172854" y="4822074"/>
                </a:lnTo>
                <a:cubicBezTo>
                  <a:pt x="6157641" y="4834083"/>
                  <a:pt x="6141497" y="4842284"/>
                  <a:pt x="6125354" y="4842284"/>
                </a:cubicBezTo>
                <a:cubicBezTo>
                  <a:pt x="6061088" y="4971162"/>
                  <a:pt x="5996513" y="5100333"/>
                  <a:pt x="5867362" y="5229503"/>
                </a:cubicBezTo>
                <a:cubicBezTo>
                  <a:pt x="5803097" y="5293942"/>
                  <a:pt x="5738522" y="5358673"/>
                  <a:pt x="5738522" y="5423113"/>
                </a:cubicBezTo>
                <a:cubicBezTo>
                  <a:pt x="5673946" y="5487844"/>
                  <a:pt x="5738522" y="5423113"/>
                  <a:pt x="5738522" y="5358381"/>
                </a:cubicBezTo>
                <a:cubicBezTo>
                  <a:pt x="5803097" y="5229503"/>
                  <a:pt x="5803097" y="5229503"/>
                  <a:pt x="5867362" y="5164771"/>
                </a:cubicBezTo>
                <a:cubicBezTo>
                  <a:pt x="5867362" y="5100333"/>
                  <a:pt x="5867362" y="5100039"/>
                  <a:pt x="5867362" y="5100039"/>
                </a:cubicBezTo>
                <a:cubicBezTo>
                  <a:pt x="5931938" y="5100039"/>
                  <a:pt x="5931938" y="5035893"/>
                  <a:pt x="5931938" y="5035893"/>
                </a:cubicBezTo>
                <a:cubicBezTo>
                  <a:pt x="5996202" y="4971162"/>
                  <a:pt x="5996513" y="4971162"/>
                  <a:pt x="5996513" y="4971162"/>
                </a:cubicBezTo>
                <a:cubicBezTo>
                  <a:pt x="5996513" y="4906723"/>
                  <a:pt x="5996513" y="4906430"/>
                  <a:pt x="5996513" y="4906430"/>
                </a:cubicBezTo>
                <a:cubicBezTo>
                  <a:pt x="6061088" y="4906430"/>
                  <a:pt x="6060778" y="4842284"/>
                  <a:pt x="6060778" y="4842284"/>
                </a:cubicBezTo>
                <a:cubicBezTo>
                  <a:pt x="6125354" y="4777553"/>
                  <a:pt x="6125354" y="4777259"/>
                  <a:pt x="6125354" y="4712821"/>
                </a:cubicBezTo>
                <a:cubicBezTo>
                  <a:pt x="6189929" y="4648089"/>
                  <a:pt x="6189929" y="4583943"/>
                  <a:pt x="6189929" y="4648382"/>
                </a:cubicBezTo>
                <a:cubicBezTo>
                  <a:pt x="6189929" y="4583943"/>
                  <a:pt x="6254504" y="4454773"/>
                  <a:pt x="6254504" y="4454773"/>
                </a:cubicBezTo>
                <a:cubicBezTo>
                  <a:pt x="6254504" y="4438663"/>
                  <a:pt x="6254504" y="4426361"/>
                  <a:pt x="6254504" y="4416402"/>
                </a:cubicBezTo>
                <a:lnTo>
                  <a:pt x="6254504" y="4390041"/>
                </a:lnTo>
                <a:cubicBezTo>
                  <a:pt x="6254504" y="4261164"/>
                  <a:pt x="6318770" y="4196432"/>
                  <a:pt x="6318770" y="4131700"/>
                </a:cubicBezTo>
                <a:cubicBezTo>
                  <a:pt x="6318770" y="4131700"/>
                  <a:pt x="6318770" y="4067554"/>
                  <a:pt x="6318770" y="4067554"/>
                </a:cubicBezTo>
                <a:cubicBezTo>
                  <a:pt x="6318770" y="4067554"/>
                  <a:pt x="6318770" y="4002822"/>
                  <a:pt x="6318770" y="4002822"/>
                </a:cubicBezTo>
                <a:cubicBezTo>
                  <a:pt x="6383344" y="3938091"/>
                  <a:pt x="6318770" y="3938091"/>
                  <a:pt x="6318770" y="3938091"/>
                </a:cubicBezTo>
                <a:cubicBezTo>
                  <a:pt x="6254194" y="4002529"/>
                  <a:pt x="6254504" y="4067261"/>
                  <a:pt x="6254504" y="4131700"/>
                </a:cubicBezTo>
                <a:cubicBezTo>
                  <a:pt x="6254504" y="4131700"/>
                  <a:pt x="6254504" y="4196432"/>
                  <a:pt x="6254504" y="4196432"/>
                </a:cubicBezTo>
                <a:cubicBezTo>
                  <a:pt x="6254504" y="4261164"/>
                  <a:pt x="6189929" y="4260871"/>
                  <a:pt x="6189929" y="4325309"/>
                </a:cubicBezTo>
                <a:cubicBezTo>
                  <a:pt x="6189929" y="4390041"/>
                  <a:pt x="6125354" y="4519212"/>
                  <a:pt x="6060778" y="4583943"/>
                </a:cubicBezTo>
                <a:cubicBezTo>
                  <a:pt x="6060778" y="4583943"/>
                  <a:pt x="6060778" y="4648089"/>
                  <a:pt x="6060778" y="4712821"/>
                </a:cubicBezTo>
                <a:cubicBezTo>
                  <a:pt x="5996202" y="4712821"/>
                  <a:pt x="5996513" y="4777553"/>
                  <a:pt x="5996513" y="4777553"/>
                </a:cubicBezTo>
                <a:cubicBezTo>
                  <a:pt x="5980369" y="4777553"/>
                  <a:pt x="5971986" y="4773745"/>
                  <a:pt x="5969192" y="4767594"/>
                </a:cubicBezTo>
                <a:cubicBezTo>
                  <a:pt x="5996202" y="4749433"/>
                  <a:pt x="5996513" y="4712821"/>
                  <a:pt x="5996513" y="4712821"/>
                </a:cubicBezTo>
                <a:cubicBezTo>
                  <a:pt x="5996513" y="4583650"/>
                  <a:pt x="6060778" y="4519505"/>
                  <a:pt x="6060778" y="4454773"/>
                </a:cubicBezTo>
                <a:cubicBezTo>
                  <a:pt x="6060778" y="4519505"/>
                  <a:pt x="6060778" y="4519212"/>
                  <a:pt x="6060778" y="4519212"/>
                </a:cubicBezTo>
                <a:cubicBezTo>
                  <a:pt x="6060778" y="4519212"/>
                  <a:pt x="6061088" y="4390334"/>
                  <a:pt x="6125354" y="4454773"/>
                </a:cubicBezTo>
                <a:cubicBezTo>
                  <a:pt x="6125354" y="4390334"/>
                  <a:pt x="6125354" y="4390041"/>
                  <a:pt x="6125354" y="4390041"/>
                </a:cubicBezTo>
                <a:lnTo>
                  <a:pt x="6125354" y="4380961"/>
                </a:lnTo>
                <a:lnTo>
                  <a:pt x="6125354" y="4378911"/>
                </a:lnTo>
                <a:lnTo>
                  <a:pt x="6125354" y="4371588"/>
                </a:lnTo>
                <a:lnTo>
                  <a:pt x="6125354" y="4366023"/>
                </a:lnTo>
                <a:cubicBezTo>
                  <a:pt x="6125354" y="4361922"/>
                  <a:pt x="6125354" y="4359872"/>
                  <a:pt x="6125354" y="4362801"/>
                </a:cubicBezTo>
                <a:lnTo>
                  <a:pt x="6125354" y="4349620"/>
                </a:lnTo>
                <a:cubicBezTo>
                  <a:pt x="6125354" y="4325309"/>
                  <a:pt x="6125354" y="4293383"/>
                  <a:pt x="6125354" y="4261164"/>
                </a:cubicBezTo>
                <a:cubicBezTo>
                  <a:pt x="6157641" y="4196725"/>
                  <a:pt x="6173785" y="4148103"/>
                  <a:pt x="6189929" y="4099773"/>
                </a:cubicBezTo>
                <a:lnTo>
                  <a:pt x="6189929" y="4104753"/>
                </a:lnTo>
                <a:lnTo>
                  <a:pt x="6189929" y="4121741"/>
                </a:lnTo>
                <a:lnTo>
                  <a:pt x="6189929" y="4123792"/>
                </a:lnTo>
                <a:cubicBezTo>
                  <a:pt x="6189929" y="4127892"/>
                  <a:pt x="6189929" y="4129943"/>
                  <a:pt x="6189929" y="4131114"/>
                </a:cubicBezTo>
                <a:cubicBezTo>
                  <a:pt x="6189929" y="4098895"/>
                  <a:pt x="6206072" y="4066968"/>
                  <a:pt x="6214144" y="4035042"/>
                </a:cubicBezTo>
                <a:lnTo>
                  <a:pt x="6214455" y="4029769"/>
                </a:lnTo>
                <a:lnTo>
                  <a:pt x="6216008" y="4025083"/>
                </a:lnTo>
                <a:cubicBezTo>
                  <a:pt x="6225942" y="3998722"/>
                  <a:pt x="6238360" y="3970310"/>
                  <a:pt x="6254504" y="3938091"/>
                </a:cubicBezTo>
                <a:lnTo>
                  <a:pt x="6254504" y="3929011"/>
                </a:lnTo>
                <a:lnTo>
                  <a:pt x="6254504" y="3919345"/>
                </a:lnTo>
                <a:lnTo>
                  <a:pt x="6254504" y="3913780"/>
                </a:lnTo>
                <a:cubicBezTo>
                  <a:pt x="6254504" y="3909972"/>
                  <a:pt x="6254504" y="3908214"/>
                  <a:pt x="6254504" y="3911143"/>
                </a:cubicBezTo>
                <a:lnTo>
                  <a:pt x="6254504" y="3900892"/>
                </a:lnTo>
                <a:cubicBezTo>
                  <a:pt x="6254504" y="3873652"/>
                  <a:pt x="6254504" y="3873945"/>
                  <a:pt x="6254504" y="3873945"/>
                </a:cubicBezTo>
                <a:cubicBezTo>
                  <a:pt x="6254504" y="3873945"/>
                  <a:pt x="6254504" y="3857542"/>
                  <a:pt x="6254504" y="3833231"/>
                </a:cubicBezTo>
                <a:lnTo>
                  <a:pt x="6254504" y="3809213"/>
                </a:lnTo>
                <a:lnTo>
                  <a:pt x="6254504" y="3798668"/>
                </a:lnTo>
                <a:lnTo>
                  <a:pt x="6254504" y="3791932"/>
                </a:lnTo>
                <a:lnTo>
                  <a:pt x="6254504" y="3776701"/>
                </a:lnTo>
                <a:lnTo>
                  <a:pt x="6254504" y="3771721"/>
                </a:lnTo>
                <a:lnTo>
                  <a:pt x="6254504" y="3754733"/>
                </a:lnTo>
                <a:lnTo>
                  <a:pt x="6254504" y="3752390"/>
                </a:lnTo>
                <a:cubicBezTo>
                  <a:pt x="6254504" y="3744188"/>
                  <a:pt x="6254504" y="3744481"/>
                  <a:pt x="6254504" y="3744481"/>
                </a:cubicBezTo>
                <a:cubicBezTo>
                  <a:pt x="6302936" y="3744481"/>
                  <a:pt x="6278720" y="3744774"/>
                  <a:pt x="6263508" y="3717534"/>
                </a:cubicBezTo>
                <a:lnTo>
                  <a:pt x="6260714" y="3706697"/>
                </a:lnTo>
                <a:lnTo>
                  <a:pt x="6264439" y="3686193"/>
                </a:lnTo>
                <a:lnTo>
                  <a:pt x="6274684" y="3653681"/>
                </a:lnTo>
                <a:lnTo>
                  <a:pt x="6291760" y="3631420"/>
                </a:lnTo>
                <a:cubicBezTo>
                  <a:pt x="6319080" y="3582798"/>
                  <a:pt x="6318770" y="3534469"/>
                  <a:pt x="6318770" y="3486140"/>
                </a:cubicBezTo>
                <a:cubicBezTo>
                  <a:pt x="6318770" y="3518360"/>
                  <a:pt x="6302626" y="3566982"/>
                  <a:pt x="6286482" y="3615311"/>
                </a:cubicBezTo>
                <a:lnTo>
                  <a:pt x="6274684" y="3653681"/>
                </a:lnTo>
                <a:lnTo>
                  <a:pt x="6254504" y="3679750"/>
                </a:lnTo>
                <a:lnTo>
                  <a:pt x="6260714" y="3706697"/>
                </a:lnTo>
                <a:lnTo>
                  <a:pt x="6254504" y="3744481"/>
                </a:lnTo>
                <a:cubicBezTo>
                  <a:pt x="6254504" y="3744481"/>
                  <a:pt x="6254194" y="3873945"/>
                  <a:pt x="6189929" y="3873945"/>
                </a:cubicBezTo>
                <a:cubicBezTo>
                  <a:pt x="6189929" y="3873945"/>
                  <a:pt x="6189929" y="3938091"/>
                  <a:pt x="6189929" y="3938091"/>
                </a:cubicBezTo>
                <a:cubicBezTo>
                  <a:pt x="6205762" y="3954200"/>
                  <a:pt x="6214144" y="3970310"/>
                  <a:pt x="6217249" y="3986420"/>
                </a:cubicBezTo>
                <a:lnTo>
                  <a:pt x="6214455" y="4029769"/>
                </a:lnTo>
                <a:lnTo>
                  <a:pt x="6189929" y="4099773"/>
                </a:lnTo>
                <a:cubicBezTo>
                  <a:pt x="6189929" y="4091572"/>
                  <a:pt x="6189929" y="4083371"/>
                  <a:pt x="6189929" y="4077513"/>
                </a:cubicBezTo>
                <a:cubicBezTo>
                  <a:pt x="6189929" y="4071362"/>
                  <a:pt x="6189929" y="4067554"/>
                  <a:pt x="6189929" y="4067554"/>
                </a:cubicBezTo>
                <a:cubicBezTo>
                  <a:pt x="6189929" y="4131993"/>
                  <a:pt x="6125354" y="4131700"/>
                  <a:pt x="6125354" y="4131700"/>
                </a:cubicBezTo>
                <a:cubicBezTo>
                  <a:pt x="6125354" y="4131700"/>
                  <a:pt x="6125354" y="4131993"/>
                  <a:pt x="6125354" y="4140194"/>
                </a:cubicBezTo>
                <a:lnTo>
                  <a:pt x="6125354" y="4141952"/>
                </a:lnTo>
                <a:lnTo>
                  <a:pt x="6125354" y="4159233"/>
                </a:lnTo>
                <a:lnTo>
                  <a:pt x="6125354" y="4164212"/>
                </a:lnTo>
                <a:lnTo>
                  <a:pt x="6125354" y="4168020"/>
                </a:lnTo>
                <a:lnTo>
                  <a:pt x="6125354" y="4169192"/>
                </a:lnTo>
                <a:lnTo>
                  <a:pt x="6125354" y="4172121"/>
                </a:lnTo>
                <a:lnTo>
                  <a:pt x="6125354" y="4177686"/>
                </a:lnTo>
                <a:lnTo>
                  <a:pt x="6125354" y="4186180"/>
                </a:lnTo>
                <a:lnTo>
                  <a:pt x="6125354" y="4187352"/>
                </a:lnTo>
                <a:lnTo>
                  <a:pt x="6125354" y="4188523"/>
                </a:lnTo>
                <a:cubicBezTo>
                  <a:pt x="6125354" y="4192624"/>
                  <a:pt x="6125354" y="4194381"/>
                  <a:pt x="6125354" y="4195260"/>
                </a:cubicBezTo>
                <a:lnTo>
                  <a:pt x="6125354" y="4196432"/>
                </a:lnTo>
                <a:cubicBezTo>
                  <a:pt x="6061088" y="4196432"/>
                  <a:pt x="6060778" y="4261164"/>
                  <a:pt x="6060778" y="4261164"/>
                </a:cubicBezTo>
                <a:cubicBezTo>
                  <a:pt x="6060778" y="4261164"/>
                  <a:pt x="6061088" y="4325602"/>
                  <a:pt x="5996513" y="4390041"/>
                </a:cubicBezTo>
                <a:cubicBezTo>
                  <a:pt x="5996513" y="4454773"/>
                  <a:pt x="5996513" y="4390334"/>
                  <a:pt x="5996513" y="4454773"/>
                </a:cubicBezTo>
                <a:cubicBezTo>
                  <a:pt x="5996513" y="4519505"/>
                  <a:pt x="5931938" y="4519212"/>
                  <a:pt x="5996513" y="4519212"/>
                </a:cubicBezTo>
                <a:cubicBezTo>
                  <a:pt x="5931938" y="4583650"/>
                  <a:pt x="5931938" y="4519212"/>
                  <a:pt x="5931938" y="4583943"/>
                </a:cubicBezTo>
                <a:cubicBezTo>
                  <a:pt x="5931938" y="4648382"/>
                  <a:pt x="5931938" y="4648382"/>
                  <a:pt x="5867362" y="4648382"/>
                </a:cubicBezTo>
                <a:cubicBezTo>
                  <a:pt x="5867362" y="4648382"/>
                  <a:pt x="5867362" y="4648089"/>
                  <a:pt x="5867362" y="4712821"/>
                </a:cubicBezTo>
                <a:cubicBezTo>
                  <a:pt x="5803097" y="4777259"/>
                  <a:pt x="5738832" y="4906723"/>
                  <a:pt x="5674256" y="4971162"/>
                </a:cubicBezTo>
                <a:cubicBezTo>
                  <a:pt x="5674256" y="4971162"/>
                  <a:pt x="5738522" y="4971162"/>
                  <a:pt x="5738522" y="4971162"/>
                </a:cubicBezTo>
                <a:cubicBezTo>
                  <a:pt x="5673946" y="5035601"/>
                  <a:pt x="5674256" y="5035893"/>
                  <a:pt x="5674256" y="5035893"/>
                </a:cubicBezTo>
                <a:cubicBezTo>
                  <a:pt x="5609681" y="5035893"/>
                  <a:pt x="5609681" y="5035893"/>
                  <a:pt x="5609681" y="5035893"/>
                </a:cubicBezTo>
                <a:cubicBezTo>
                  <a:pt x="5593538" y="5052003"/>
                  <a:pt x="5581430" y="5067820"/>
                  <a:pt x="5572116" y="5083051"/>
                </a:cubicBezTo>
                <a:lnTo>
                  <a:pt x="5566528" y="5095646"/>
                </a:lnTo>
                <a:lnTo>
                  <a:pt x="5555040" y="5099453"/>
                </a:lnTo>
                <a:cubicBezTo>
                  <a:pt x="5549142" y="5100333"/>
                  <a:pt x="5545106" y="5100039"/>
                  <a:pt x="5545106" y="5100039"/>
                </a:cubicBezTo>
                <a:lnTo>
                  <a:pt x="5564664" y="5099747"/>
                </a:lnTo>
                <a:lnTo>
                  <a:pt x="5553178" y="5124351"/>
                </a:lnTo>
                <a:cubicBezTo>
                  <a:pt x="5545106" y="5148661"/>
                  <a:pt x="5545106" y="5164771"/>
                  <a:pt x="5545106" y="5164771"/>
                </a:cubicBezTo>
                <a:cubicBezTo>
                  <a:pt x="5545106" y="5229503"/>
                  <a:pt x="5545106" y="5229503"/>
                  <a:pt x="5545106" y="5229503"/>
                </a:cubicBezTo>
                <a:cubicBezTo>
                  <a:pt x="5480841" y="5229503"/>
                  <a:pt x="5480530" y="5229503"/>
                  <a:pt x="5480530" y="5229503"/>
                </a:cubicBezTo>
                <a:cubicBezTo>
                  <a:pt x="5480530" y="5293942"/>
                  <a:pt x="5415955" y="5293942"/>
                  <a:pt x="5351690" y="5358381"/>
                </a:cubicBezTo>
                <a:cubicBezTo>
                  <a:pt x="5287114" y="5487551"/>
                  <a:pt x="5157964" y="5616721"/>
                  <a:pt x="5093699" y="5681161"/>
                </a:cubicBezTo>
                <a:cubicBezTo>
                  <a:pt x="5093699" y="5681161"/>
                  <a:pt x="5029434" y="5681161"/>
                  <a:pt x="5029434" y="5681161"/>
                </a:cubicBezTo>
                <a:cubicBezTo>
                  <a:pt x="5029434" y="5681161"/>
                  <a:pt x="4964858" y="5681161"/>
                  <a:pt x="4964858" y="5745892"/>
                </a:cubicBezTo>
                <a:cubicBezTo>
                  <a:pt x="4964858" y="5745892"/>
                  <a:pt x="4964858" y="5745892"/>
                  <a:pt x="4900283" y="5745892"/>
                </a:cubicBezTo>
                <a:cubicBezTo>
                  <a:pt x="4900283" y="5810331"/>
                  <a:pt x="4836018" y="5810624"/>
                  <a:pt x="4836018" y="5810624"/>
                </a:cubicBezTo>
                <a:cubicBezTo>
                  <a:pt x="4836018" y="5875063"/>
                  <a:pt x="4771443" y="5874770"/>
                  <a:pt x="4771443" y="5874770"/>
                </a:cubicBezTo>
                <a:cubicBezTo>
                  <a:pt x="4706867" y="5874770"/>
                  <a:pt x="4642602" y="5939501"/>
                  <a:pt x="4578027" y="6004233"/>
                </a:cubicBezTo>
                <a:cubicBezTo>
                  <a:pt x="4513451" y="6004233"/>
                  <a:pt x="4513451" y="6003941"/>
                  <a:pt x="4449186" y="6068379"/>
                </a:cubicBezTo>
                <a:cubicBezTo>
                  <a:pt x="4449186" y="6068379"/>
                  <a:pt x="4432732" y="6068379"/>
                  <a:pt x="4408516" y="6068379"/>
                </a:cubicBezTo>
                <a:lnTo>
                  <a:pt x="4384300" y="6068379"/>
                </a:lnTo>
                <a:cubicBezTo>
                  <a:pt x="4384300" y="6068379"/>
                  <a:pt x="4380575" y="6068379"/>
                  <a:pt x="4374366" y="6068379"/>
                </a:cubicBezTo>
                <a:lnTo>
                  <a:pt x="4367225" y="6068379"/>
                </a:lnTo>
                <a:lnTo>
                  <a:pt x="4352323" y="6068379"/>
                </a:lnTo>
                <a:cubicBezTo>
                  <a:pt x="4344251" y="6068379"/>
                  <a:pt x="4336179" y="6068379"/>
                  <a:pt x="4329970" y="6068379"/>
                </a:cubicBezTo>
                <a:cubicBezTo>
                  <a:pt x="4324071" y="6068379"/>
                  <a:pt x="4320035" y="6068379"/>
                  <a:pt x="4320035" y="6068379"/>
                </a:cubicBezTo>
                <a:cubicBezTo>
                  <a:pt x="4320035" y="6068379"/>
                  <a:pt x="4191195" y="6133111"/>
                  <a:pt x="4191195" y="6133111"/>
                </a:cubicBezTo>
                <a:cubicBezTo>
                  <a:pt x="4191195" y="6133111"/>
                  <a:pt x="4190884" y="6117294"/>
                  <a:pt x="4198956" y="6100891"/>
                </a:cubicBezTo>
                <a:lnTo>
                  <a:pt x="4208891" y="6089468"/>
                </a:lnTo>
                <a:lnTo>
                  <a:pt x="4255460" y="6068379"/>
                </a:lnTo>
                <a:cubicBezTo>
                  <a:pt x="4239316" y="6068379"/>
                  <a:pt x="4227519" y="6072773"/>
                  <a:pt x="4218515" y="6078923"/>
                </a:cubicBezTo>
                <a:lnTo>
                  <a:pt x="4208891" y="6089468"/>
                </a:lnTo>
                <a:lnTo>
                  <a:pt x="4170084" y="6107043"/>
                </a:lnTo>
                <a:cubicBezTo>
                  <a:pt x="4094332" y="6137211"/>
                  <a:pt x="4046210" y="6149513"/>
                  <a:pt x="3997779" y="6197843"/>
                </a:cubicBezTo>
                <a:cubicBezTo>
                  <a:pt x="3997779" y="6197843"/>
                  <a:pt x="3997468" y="6197843"/>
                  <a:pt x="3933203" y="6197843"/>
                </a:cubicBezTo>
                <a:cubicBezTo>
                  <a:pt x="3933203" y="6197843"/>
                  <a:pt x="3933203" y="6197843"/>
                  <a:pt x="3932272" y="6197843"/>
                </a:cubicBezTo>
                <a:cubicBezTo>
                  <a:pt x="3931341" y="6197843"/>
                  <a:pt x="3929168" y="6197843"/>
                  <a:pt x="3925132" y="6197843"/>
                </a:cubicBezTo>
                <a:lnTo>
                  <a:pt x="3922027" y="6197843"/>
                </a:lnTo>
                <a:lnTo>
                  <a:pt x="3906194" y="6197843"/>
                </a:lnTo>
                <a:lnTo>
                  <a:pt x="3893154" y="6197843"/>
                </a:lnTo>
                <a:lnTo>
                  <a:pt x="3868938" y="6197843"/>
                </a:lnTo>
                <a:cubicBezTo>
                  <a:pt x="3868938" y="6197843"/>
                  <a:pt x="3868628" y="6197843"/>
                  <a:pt x="3867697" y="6197843"/>
                </a:cubicBezTo>
                <a:lnTo>
                  <a:pt x="3863350" y="6197843"/>
                </a:lnTo>
                <a:lnTo>
                  <a:pt x="3860556" y="6197843"/>
                </a:lnTo>
                <a:lnTo>
                  <a:pt x="3851863" y="6197843"/>
                </a:lnTo>
                <a:lnTo>
                  <a:pt x="3848448" y="6197843"/>
                </a:lnTo>
                <a:lnTo>
                  <a:pt x="3841308" y="6197843"/>
                </a:lnTo>
                <a:cubicBezTo>
                  <a:pt x="3832304" y="6197843"/>
                  <a:pt x="3820196" y="6197843"/>
                  <a:pt x="3804053" y="6197843"/>
                </a:cubicBezTo>
                <a:cubicBezTo>
                  <a:pt x="3771765" y="6197843"/>
                  <a:pt x="3739788" y="6197843"/>
                  <a:pt x="3739788" y="6197843"/>
                </a:cubicBezTo>
                <a:cubicBezTo>
                  <a:pt x="3739788" y="6197843"/>
                  <a:pt x="3675212" y="6262281"/>
                  <a:pt x="3675212" y="6262281"/>
                </a:cubicBezTo>
                <a:cubicBezTo>
                  <a:pt x="3675212" y="6197549"/>
                  <a:pt x="3675212" y="6197843"/>
                  <a:pt x="3675212" y="6197843"/>
                </a:cubicBezTo>
                <a:cubicBezTo>
                  <a:pt x="3675212" y="6197843"/>
                  <a:pt x="3610947" y="6262281"/>
                  <a:pt x="3610947" y="6197843"/>
                </a:cubicBezTo>
                <a:cubicBezTo>
                  <a:pt x="3546372" y="6262281"/>
                  <a:pt x="3546061" y="6262281"/>
                  <a:pt x="3546061" y="6262281"/>
                </a:cubicBezTo>
                <a:cubicBezTo>
                  <a:pt x="3546061" y="6262281"/>
                  <a:pt x="3546061" y="6262281"/>
                  <a:pt x="3546061" y="6197843"/>
                </a:cubicBezTo>
                <a:cubicBezTo>
                  <a:pt x="3481796" y="6262281"/>
                  <a:pt x="3481796" y="6262281"/>
                  <a:pt x="3481796" y="6197843"/>
                </a:cubicBezTo>
                <a:cubicBezTo>
                  <a:pt x="3481796" y="6262281"/>
                  <a:pt x="3481486" y="6262281"/>
                  <a:pt x="3417221" y="6262281"/>
                </a:cubicBezTo>
                <a:cubicBezTo>
                  <a:pt x="3352645" y="6262281"/>
                  <a:pt x="3352956" y="6262281"/>
                  <a:pt x="3288691" y="6262281"/>
                </a:cubicBezTo>
                <a:cubicBezTo>
                  <a:pt x="3288691" y="6326721"/>
                  <a:pt x="3288380" y="6262281"/>
                  <a:pt x="3223805" y="6262281"/>
                </a:cubicBezTo>
                <a:cubicBezTo>
                  <a:pt x="3223805" y="6262281"/>
                  <a:pt x="3224115" y="6262281"/>
                  <a:pt x="3159540" y="6262281"/>
                </a:cubicBezTo>
                <a:cubicBezTo>
                  <a:pt x="3159540" y="6262281"/>
                  <a:pt x="3159230" y="6262281"/>
                  <a:pt x="3094965" y="6262281"/>
                </a:cubicBezTo>
                <a:cubicBezTo>
                  <a:pt x="3030389" y="6262281"/>
                  <a:pt x="2965814" y="6262281"/>
                  <a:pt x="2965814" y="6262281"/>
                </a:cubicBezTo>
                <a:cubicBezTo>
                  <a:pt x="2901549" y="6262281"/>
                  <a:pt x="2901549" y="6262281"/>
                  <a:pt x="2901549" y="6262281"/>
                </a:cubicBezTo>
                <a:cubicBezTo>
                  <a:pt x="2901549" y="6262281"/>
                  <a:pt x="2836973" y="6262281"/>
                  <a:pt x="2836973" y="6262281"/>
                </a:cubicBezTo>
                <a:cubicBezTo>
                  <a:pt x="2836973" y="6262281"/>
                  <a:pt x="2836973" y="6262281"/>
                  <a:pt x="2828901" y="6262281"/>
                </a:cubicBezTo>
                <a:lnTo>
                  <a:pt x="2821140" y="6262281"/>
                </a:lnTo>
                <a:lnTo>
                  <a:pt x="2809963" y="6262281"/>
                </a:lnTo>
                <a:lnTo>
                  <a:pt x="2808721" y="6262281"/>
                </a:lnTo>
                <a:cubicBezTo>
                  <a:pt x="2800650" y="6262281"/>
                  <a:pt x="2788852" y="6262281"/>
                  <a:pt x="2772708" y="6262281"/>
                </a:cubicBezTo>
                <a:cubicBezTo>
                  <a:pt x="2772708" y="6262281"/>
                  <a:pt x="2707822" y="6262281"/>
                  <a:pt x="2707822" y="6262281"/>
                </a:cubicBezTo>
                <a:cubicBezTo>
                  <a:pt x="2707822" y="6262281"/>
                  <a:pt x="2643557" y="6262281"/>
                  <a:pt x="2643557" y="6262281"/>
                </a:cubicBezTo>
                <a:cubicBezTo>
                  <a:pt x="2579292" y="6197549"/>
                  <a:pt x="2514717" y="6262281"/>
                  <a:pt x="2514717" y="6197843"/>
                </a:cubicBezTo>
                <a:cubicBezTo>
                  <a:pt x="2578982" y="6262281"/>
                  <a:pt x="2643557" y="6197843"/>
                  <a:pt x="2643557" y="6197843"/>
                </a:cubicBezTo>
                <a:cubicBezTo>
                  <a:pt x="2643557" y="6197843"/>
                  <a:pt x="2578982" y="6197843"/>
                  <a:pt x="2514717" y="6133111"/>
                </a:cubicBezTo>
                <a:cubicBezTo>
                  <a:pt x="2385566" y="6133111"/>
                  <a:pt x="2321301" y="6133111"/>
                  <a:pt x="2256725" y="6068379"/>
                </a:cubicBezTo>
                <a:cubicBezTo>
                  <a:pt x="2256725" y="6133111"/>
                  <a:pt x="2256725" y="6133111"/>
                  <a:pt x="2192460" y="6133111"/>
                </a:cubicBezTo>
                <a:cubicBezTo>
                  <a:pt x="2192460" y="6068672"/>
                  <a:pt x="2192460" y="6068379"/>
                  <a:pt x="2192460" y="6068379"/>
                </a:cubicBezTo>
                <a:cubicBezTo>
                  <a:pt x="2127885" y="6068379"/>
                  <a:pt x="2127885" y="6004233"/>
                  <a:pt x="2063309" y="6004233"/>
                </a:cubicBezTo>
                <a:cubicBezTo>
                  <a:pt x="1999044" y="6004233"/>
                  <a:pt x="1934159" y="5939501"/>
                  <a:pt x="1869583" y="5939501"/>
                </a:cubicBezTo>
                <a:cubicBezTo>
                  <a:pt x="1805318" y="5939501"/>
                  <a:pt x="1805318" y="5875063"/>
                  <a:pt x="1740743" y="5939501"/>
                </a:cubicBezTo>
                <a:cubicBezTo>
                  <a:pt x="1740743" y="5875063"/>
                  <a:pt x="1676478" y="5875063"/>
                  <a:pt x="1612213" y="5810624"/>
                </a:cubicBezTo>
                <a:cubicBezTo>
                  <a:pt x="1483062" y="5745892"/>
                  <a:pt x="1418486" y="5681453"/>
                  <a:pt x="1289335" y="5616721"/>
                </a:cubicBezTo>
                <a:cubicBezTo>
                  <a:pt x="1289335" y="5616721"/>
                  <a:pt x="1225070" y="5616721"/>
                  <a:pt x="1225070" y="5616721"/>
                </a:cubicBezTo>
                <a:cubicBezTo>
                  <a:pt x="1225070" y="5616721"/>
                  <a:pt x="1225070" y="5612914"/>
                  <a:pt x="1225070" y="5607641"/>
                </a:cubicBezTo>
                <a:lnTo>
                  <a:pt x="1225070" y="5598269"/>
                </a:lnTo>
                <a:lnTo>
                  <a:pt x="1225070" y="5592703"/>
                </a:lnTo>
                <a:cubicBezTo>
                  <a:pt x="1225070" y="5588603"/>
                  <a:pt x="1225070" y="5586553"/>
                  <a:pt x="1225070" y="5589481"/>
                </a:cubicBezTo>
                <a:lnTo>
                  <a:pt x="1225070" y="5579523"/>
                </a:lnTo>
                <a:cubicBezTo>
                  <a:pt x="1225070" y="5552283"/>
                  <a:pt x="1225070" y="5552283"/>
                  <a:pt x="1225070" y="5552283"/>
                </a:cubicBezTo>
                <a:cubicBezTo>
                  <a:pt x="1225070" y="5552283"/>
                  <a:pt x="1225070" y="5552283"/>
                  <a:pt x="1160495" y="5552283"/>
                </a:cubicBezTo>
                <a:cubicBezTo>
                  <a:pt x="1031655" y="5487551"/>
                  <a:pt x="838239" y="5358673"/>
                  <a:pt x="709088" y="5229503"/>
                </a:cubicBezTo>
                <a:cubicBezTo>
                  <a:pt x="644823" y="5165064"/>
                  <a:pt x="644823" y="5164771"/>
                  <a:pt x="644823" y="5100039"/>
                </a:cubicBezTo>
                <a:cubicBezTo>
                  <a:pt x="644823" y="5100039"/>
                  <a:pt x="580247" y="5100039"/>
                  <a:pt x="580247" y="5100039"/>
                </a:cubicBezTo>
                <a:cubicBezTo>
                  <a:pt x="580247" y="5100039"/>
                  <a:pt x="515982" y="5035893"/>
                  <a:pt x="515982" y="5035893"/>
                </a:cubicBezTo>
                <a:cubicBezTo>
                  <a:pt x="515982" y="5035893"/>
                  <a:pt x="451407" y="4971162"/>
                  <a:pt x="451407" y="4971162"/>
                </a:cubicBezTo>
                <a:cubicBezTo>
                  <a:pt x="451407" y="4971162"/>
                  <a:pt x="451407" y="4906430"/>
                  <a:pt x="451407" y="4906430"/>
                </a:cubicBezTo>
                <a:cubicBezTo>
                  <a:pt x="451407" y="4906430"/>
                  <a:pt x="386832" y="4906723"/>
                  <a:pt x="386832" y="4842284"/>
                </a:cubicBezTo>
                <a:cubicBezTo>
                  <a:pt x="386832" y="4842284"/>
                  <a:pt x="322256" y="4777553"/>
                  <a:pt x="322256" y="4777553"/>
                </a:cubicBezTo>
                <a:cubicBezTo>
                  <a:pt x="322256" y="4777553"/>
                  <a:pt x="257991" y="4713113"/>
                  <a:pt x="257991" y="4648382"/>
                </a:cubicBezTo>
                <a:cubicBezTo>
                  <a:pt x="257991" y="4648382"/>
                  <a:pt x="257991" y="4583943"/>
                  <a:pt x="257991" y="4583943"/>
                </a:cubicBezTo>
                <a:cubicBezTo>
                  <a:pt x="257991" y="4583943"/>
                  <a:pt x="193416" y="4583650"/>
                  <a:pt x="193416" y="4519212"/>
                </a:cubicBezTo>
                <a:cubicBezTo>
                  <a:pt x="193416" y="4519212"/>
                  <a:pt x="193416" y="4454773"/>
                  <a:pt x="193416" y="4454773"/>
                </a:cubicBezTo>
                <a:cubicBezTo>
                  <a:pt x="193416" y="4454773"/>
                  <a:pt x="193416" y="4454773"/>
                  <a:pt x="257991" y="4454773"/>
                </a:cubicBezTo>
                <a:cubicBezTo>
                  <a:pt x="257991" y="4454773"/>
                  <a:pt x="257681" y="4390041"/>
                  <a:pt x="193416" y="4390041"/>
                </a:cubicBezTo>
                <a:cubicBezTo>
                  <a:pt x="193416" y="4325602"/>
                  <a:pt x="193416" y="4325309"/>
                  <a:pt x="128840" y="4325309"/>
                </a:cubicBezTo>
                <a:cubicBezTo>
                  <a:pt x="128840" y="4325309"/>
                  <a:pt x="128840" y="4261164"/>
                  <a:pt x="128840" y="4261164"/>
                </a:cubicBezTo>
                <a:cubicBezTo>
                  <a:pt x="64575" y="4261164"/>
                  <a:pt x="64265" y="4196432"/>
                  <a:pt x="64265" y="4196432"/>
                </a:cubicBezTo>
                <a:cubicBezTo>
                  <a:pt x="128840" y="4196432"/>
                  <a:pt x="128840" y="4196432"/>
                  <a:pt x="128840" y="4196432"/>
                </a:cubicBezTo>
                <a:cubicBezTo>
                  <a:pt x="128840" y="4131993"/>
                  <a:pt x="64265" y="4131700"/>
                  <a:pt x="64265" y="4131700"/>
                </a:cubicBezTo>
                <a:cubicBezTo>
                  <a:pt x="64265" y="4115590"/>
                  <a:pt x="64265" y="4099773"/>
                  <a:pt x="64265" y="4084542"/>
                </a:cubicBezTo>
                <a:lnTo>
                  <a:pt x="64265" y="4067554"/>
                </a:lnTo>
                <a:cubicBezTo>
                  <a:pt x="128840" y="4067554"/>
                  <a:pt x="64575" y="4131700"/>
                  <a:pt x="128840" y="4131700"/>
                </a:cubicBezTo>
                <a:cubicBezTo>
                  <a:pt x="128840" y="4131700"/>
                  <a:pt x="128840" y="4067554"/>
                  <a:pt x="128840" y="4067554"/>
                </a:cubicBezTo>
                <a:cubicBezTo>
                  <a:pt x="64575" y="4067554"/>
                  <a:pt x="128840" y="4067261"/>
                  <a:pt x="64265" y="4002822"/>
                </a:cubicBezTo>
                <a:cubicBezTo>
                  <a:pt x="64265" y="4002822"/>
                  <a:pt x="80719" y="4002822"/>
                  <a:pt x="96863" y="4002822"/>
                </a:cubicBezTo>
                <a:lnTo>
                  <a:pt x="101520" y="4002822"/>
                </a:lnTo>
                <a:lnTo>
                  <a:pt x="119216" y="4002822"/>
                </a:lnTo>
                <a:lnTo>
                  <a:pt x="121079" y="4002822"/>
                </a:lnTo>
                <a:cubicBezTo>
                  <a:pt x="125115" y="4002822"/>
                  <a:pt x="126667" y="4002822"/>
                  <a:pt x="127909" y="4002822"/>
                </a:cubicBezTo>
                <a:cubicBezTo>
                  <a:pt x="128840" y="4002822"/>
                  <a:pt x="128840" y="4002822"/>
                  <a:pt x="128840" y="4002822"/>
                </a:cubicBezTo>
                <a:cubicBezTo>
                  <a:pt x="128840" y="3938091"/>
                  <a:pt x="128840" y="3938091"/>
                  <a:pt x="64265" y="3938091"/>
                </a:cubicBezTo>
                <a:cubicBezTo>
                  <a:pt x="64265" y="3873652"/>
                  <a:pt x="64265" y="3873652"/>
                  <a:pt x="64265" y="3809213"/>
                </a:cubicBezTo>
                <a:cubicBezTo>
                  <a:pt x="64265" y="3809213"/>
                  <a:pt x="128840" y="3873945"/>
                  <a:pt x="128840" y="3873945"/>
                </a:cubicBezTo>
                <a:cubicBezTo>
                  <a:pt x="128840" y="3873945"/>
                  <a:pt x="128840" y="3873652"/>
                  <a:pt x="128840" y="3874530"/>
                </a:cubicBezTo>
                <a:lnTo>
                  <a:pt x="128840" y="3881853"/>
                </a:lnTo>
                <a:lnTo>
                  <a:pt x="128840" y="3883610"/>
                </a:lnTo>
                <a:lnTo>
                  <a:pt x="128840" y="3900892"/>
                </a:lnTo>
                <a:lnTo>
                  <a:pt x="128840" y="3905871"/>
                </a:lnTo>
                <a:lnTo>
                  <a:pt x="128840" y="3911143"/>
                </a:lnTo>
                <a:lnTo>
                  <a:pt x="128840" y="3928132"/>
                </a:lnTo>
                <a:lnTo>
                  <a:pt x="128840" y="3930182"/>
                </a:lnTo>
                <a:cubicBezTo>
                  <a:pt x="128840" y="3934283"/>
                  <a:pt x="128840" y="3936333"/>
                  <a:pt x="128840" y="3937212"/>
                </a:cubicBezTo>
                <a:lnTo>
                  <a:pt x="128840" y="3938091"/>
                </a:lnTo>
                <a:cubicBezTo>
                  <a:pt x="128840" y="3938091"/>
                  <a:pt x="128840" y="4002822"/>
                  <a:pt x="193416" y="4002822"/>
                </a:cubicBezTo>
                <a:cubicBezTo>
                  <a:pt x="128840" y="4002822"/>
                  <a:pt x="193416" y="4067554"/>
                  <a:pt x="19341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131993"/>
                  <a:pt x="322256" y="4196432"/>
                  <a:pt x="322256" y="4196432"/>
                </a:cubicBezTo>
                <a:cubicBezTo>
                  <a:pt x="322256" y="4196432"/>
                  <a:pt x="322256" y="4196432"/>
                  <a:pt x="322256" y="4131700"/>
                </a:cubicBezTo>
                <a:cubicBezTo>
                  <a:pt x="386832" y="4067261"/>
                  <a:pt x="322256" y="4067554"/>
                  <a:pt x="32225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067554"/>
                  <a:pt x="257991" y="4002822"/>
                  <a:pt x="257991" y="4002822"/>
                </a:cubicBezTo>
                <a:cubicBezTo>
                  <a:pt x="257991" y="4002822"/>
                  <a:pt x="257681" y="4002822"/>
                  <a:pt x="193416" y="4002822"/>
                </a:cubicBezTo>
                <a:cubicBezTo>
                  <a:pt x="193416" y="3938091"/>
                  <a:pt x="193416" y="3938091"/>
                  <a:pt x="193416" y="3938091"/>
                </a:cubicBezTo>
                <a:cubicBezTo>
                  <a:pt x="193416" y="4002529"/>
                  <a:pt x="257991" y="4002529"/>
                  <a:pt x="257991" y="3938091"/>
                </a:cubicBezTo>
                <a:cubicBezTo>
                  <a:pt x="257991" y="3938091"/>
                  <a:pt x="257991" y="3938383"/>
                  <a:pt x="257991" y="3911143"/>
                </a:cubicBezTo>
                <a:lnTo>
                  <a:pt x="257991" y="3900892"/>
                </a:lnTo>
                <a:lnTo>
                  <a:pt x="257991" y="3897963"/>
                </a:lnTo>
                <a:lnTo>
                  <a:pt x="257991" y="3892105"/>
                </a:lnTo>
                <a:lnTo>
                  <a:pt x="257991" y="3882439"/>
                </a:lnTo>
                <a:cubicBezTo>
                  <a:pt x="257991" y="3877460"/>
                  <a:pt x="257991" y="3873945"/>
                  <a:pt x="257991" y="3873945"/>
                </a:cubicBezTo>
                <a:cubicBezTo>
                  <a:pt x="257991" y="3873945"/>
                  <a:pt x="257991" y="3809213"/>
                  <a:pt x="257991" y="3809213"/>
                </a:cubicBezTo>
                <a:cubicBezTo>
                  <a:pt x="322567" y="3873652"/>
                  <a:pt x="322256" y="3873652"/>
                  <a:pt x="322256" y="3938091"/>
                </a:cubicBezTo>
                <a:cubicBezTo>
                  <a:pt x="322256" y="3938091"/>
                  <a:pt x="322567" y="3938091"/>
                  <a:pt x="386832" y="4002822"/>
                </a:cubicBezTo>
                <a:lnTo>
                  <a:pt x="386832" y="3992571"/>
                </a:lnTo>
                <a:cubicBezTo>
                  <a:pt x="386832" y="3986420"/>
                  <a:pt x="386832" y="3978804"/>
                  <a:pt x="386832" y="3970603"/>
                </a:cubicBezTo>
                <a:lnTo>
                  <a:pt x="386832" y="3965624"/>
                </a:lnTo>
                <a:lnTo>
                  <a:pt x="386832" y="3948342"/>
                </a:lnTo>
                <a:lnTo>
                  <a:pt x="386832" y="3946585"/>
                </a:lnTo>
                <a:cubicBezTo>
                  <a:pt x="386832" y="3938383"/>
                  <a:pt x="386832" y="3938091"/>
                  <a:pt x="386832" y="3938091"/>
                </a:cubicBezTo>
                <a:cubicBezTo>
                  <a:pt x="322567" y="3938091"/>
                  <a:pt x="322256" y="3873945"/>
                  <a:pt x="322256" y="3873945"/>
                </a:cubicBezTo>
                <a:cubicBezTo>
                  <a:pt x="322256" y="3809213"/>
                  <a:pt x="322567" y="3809213"/>
                  <a:pt x="386832" y="3809213"/>
                </a:cubicBezTo>
                <a:cubicBezTo>
                  <a:pt x="386832" y="3809213"/>
                  <a:pt x="322256" y="3744481"/>
                  <a:pt x="322256" y="3744481"/>
                </a:cubicBezTo>
                <a:cubicBezTo>
                  <a:pt x="322256" y="3679750"/>
                  <a:pt x="322256" y="3679750"/>
                  <a:pt x="322256" y="3679750"/>
                </a:cubicBezTo>
                <a:cubicBezTo>
                  <a:pt x="322256" y="3679750"/>
                  <a:pt x="322256" y="3680042"/>
                  <a:pt x="322256" y="3615311"/>
                </a:cubicBezTo>
                <a:cubicBezTo>
                  <a:pt x="322256" y="3615311"/>
                  <a:pt x="257991" y="3550872"/>
                  <a:pt x="257991" y="3550872"/>
                </a:cubicBezTo>
                <a:cubicBezTo>
                  <a:pt x="257991" y="3550872"/>
                  <a:pt x="257991" y="3486140"/>
                  <a:pt x="257991" y="3486140"/>
                </a:cubicBezTo>
                <a:cubicBezTo>
                  <a:pt x="257991" y="3486140"/>
                  <a:pt x="257991" y="3421701"/>
                  <a:pt x="257991" y="3421701"/>
                </a:cubicBezTo>
                <a:cubicBezTo>
                  <a:pt x="193416" y="3421701"/>
                  <a:pt x="257681" y="3356970"/>
                  <a:pt x="193416" y="3356970"/>
                </a:cubicBezTo>
                <a:cubicBezTo>
                  <a:pt x="193416" y="3356970"/>
                  <a:pt x="193416" y="3292531"/>
                  <a:pt x="193416" y="3228092"/>
                </a:cubicBezTo>
                <a:cubicBezTo>
                  <a:pt x="193416" y="3228092"/>
                  <a:pt x="193416" y="3228092"/>
                  <a:pt x="193416" y="3163360"/>
                </a:cubicBezTo>
                <a:cubicBezTo>
                  <a:pt x="128840" y="3163360"/>
                  <a:pt x="128840" y="3163360"/>
                  <a:pt x="128840" y="3098629"/>
                </a:cubicBezTo>
                <a:cubicBezTo>
                  <a:pt x="128840" y="3098629"/>
                  <a:pt x="133187" y="3098629"/>
                  <a:pt x="138154" y="3098629"/>
                </a:cubicBezTo>
                <a:lnTo>
                  <a:pt x="138775" y="3098629"/>
                </a:lnTo>
                <a:lnTo>
                  <a:pt x="147778" y="3098629"/>
                </a:lnTo>
                <a:lnTo>
                  <a:pt x="153056" y="3098629"/>
                </a:lnTo>
                <a:cubicBezTo>
                  <a:pt x="157092" y="3098629"/>
                  <a:pt x="158955" y="3098629"/>
                  <a:pt x="155850" y="3098629"/>
                </a:cubicBezTo>
                <a:lnTo>
                  <a:pt x="161128" y="3098629"/>
                </a:lnTo>
                <a:cubicBezTo>
                  <a:pt x="177272" y="3098629"/>
                  <a:pt x="193416" y="3098629"/>
                  <a:pt x="193416" y="3098629"/>
                </a:cubicBezTo>
                <a:cubicBezTo>
                  <a:pt x="128840" y="3098629"/>
                  <a:pt x="128840" y="3034483"/>
                  <a:pt x="128840" y="3034483"/>
                </a:cubicBezTo>
                <a:cubicBezTo>
                  <a:pt x="128840" y="2969751"/>
                  <a:pt x="128840" y="2969751"/>
                  <a:pt x="128840" y="2969751"/>
                </a:cubicBezTo>
                <a:lnTo>
                  <a:pt x="128840" y="2968872"/>
                </a:lnTo>
                <a:cubicBezTo>
                  <a:pt x="128840" y="2967993"/>
                  <a:pt x="128840" y="2965943"/>
                  <a:pt x="128840" y="2961842"/>
                </a:cubicBezTo>
                <a:lnTo>
                  <a:pt x="128840" y="2959792"/>
                </a:lnTo>
                <a:lnTo>
                  <a:pt x="128840" y="2942511"/>
                </a:lnTo>
                <a:lnTo>
                  <a:pt x="128840" y="2937531"/>
                </a:lnTo>
                <a:lnTo>
                  <a:pt x="128840" y="2932552"/>
                </a:lnTo>
                <a:lnTo>
                  <a:pt x="128840" y="2915271"/>
                </a:lnTo>
                <a:cubicBezTo>
                  <a:pt x="129151" y="2967408"/>
                  <a:pt x="133187" y="2969751"/>
                  <a:pt x="193416" y="2969751"/>
                </a:cubicBezTo>
                <a:cubicBezTo>
                  <a:pt x="128840" y="2969751"/>
                  <a:pt x="193416" y="2905019"/>
                  <a:pt x="193416" y="2905019"/>
                </a:cubicBezTo>
                <a:cubicBezTo>
                  <a:pt x="128840" y="2840580"/>
                  <a:pt x="193416" y="2840580"/>
                  <a:pt x="128840" y="2776142"/>
                </a:cubicBezTo>
                <a:cubicBezTo>
                  <a:pt x="128840" y="2776142"/>
                  <a:pt x="128840" y="2775849"/>
                  <a:pt x="128840" y="2711410"/>
                </a:cubicBezTo>
                <a:cubicBezTo>
                  <a:pt x="128840" y="2775849"/>
                  <a:pt x="193416" y="2776142"/>
                  <a:pt x="193416" y="2776142"/>
                </a:cubicBezTo>
                <a:cubicBezTo>
                  <a:pt x="193416" y="2776142"/>
                  <a:pt x="193416" y="2711410"/>
                  <a:pt x="193416" y="2711410"/>
                </a:cubicBezTo>
                <a:cubicBezTo>
                  <a:pt x="193416" y="2711410"/>
                  <a:pt x="193416" y="2646971"/>
                  <a:pt x="193416" y="2646971"/>
                </a:cubicBezTo>
                <a:cubicBezTo>
                  <a:pt x="193416" y="2582532"/>
                  <a:pt x="193416" y="2582532"/>
                  <a:pt x="193416" y="2582532"/>
                </a:cubicBezTo>
                <a:cubicBezTo>
                  <a:pt x="193416" y="2582532"/>
                  <a:pt x="193416" y="2582239"/>
                  <a:pt x="193416" y="2517800"/>
                </a:cubicBezTo>
                <a:cubicBezTo>
                  <a:pt x="193416" y="2517800"/>
                  <a:pt x="128840" y="2518093"/>
                  <a:pt x="193416" y="2453361"/>
                </a:cubicBezTo>
                <a:cubicBezTo>
                  <a:pt x="128840" y="2453361"/>
                  <a:pt x="193416" y="2453361"/>
                  <a:pt x="128840" y="2388630"/>
                </a:cubicBezTo>
                <a:cubicBezTo>
                  <a:pt x="128840" y="2388630"/>
                  <a:pt x="133187" y="2388630"/>
                  <a:pt x="138154" y="2388630"/>
                </a:cubicBezTo>
                <a:lnTo>
                  <a:pt x="138775" y="2388630"/>
                </a:lnTo>
                <a:lnTo>
                  <a:pt x="147778" y="2388630"/>
                </a:lnTo>
                <a:lnTo>
                  <a:pt x="153056" y="2388630"/>
                </a:lnTo>
                <a:lnTo>
                  <a:pt x="155850" y="2388630"/>
                </a:lnTo>
                <a:lnTo>
                  <a:pt x="161128" y="2388630"/>
                </a:lnTo>
                <a:lnTo>
                  <a:pt x="166406" y="2388630"/>
                </a:lnTo>
                <a:lnTo>
                  <a:pt x="183481" y="2388630"/>
                </a:lnTo>
                <a:lnTo>
                  <a:pt x="185344" y="2388630"/>
                </a:lnTo>
                <a:cubicBezTo>
                  <a:pt x="189380" y="2388630"/>
                  <a:pt x="191553" y="2388630"/>
                  <a:pt x="192485" y="2388630"/>
                </a:cubicBezTo>
                <a:lnTo>
                  <a:pt x="193416" y="2388630"/>
                </a:lnTo>
                <a:cubicBezTo>
                  <a:pt x="193416" y="2388630"/>
                  <a:pt x="193416" y="2324191"/>
                  <a:pt x="128840" y="2324191"/>
                </a:cubicBezTo>
                <a:lnTo>
                  <a:pt x="145295" y="2324191"/>
                </a:lnTo>
                <a:cubicBezTo>
                  <a:pt x="145295" y="2324191"/>
                  <a:pt x="149020" y="2324191"/>
                  <a:pt x="157092" y="2324191"/>
                </a:cubicBezTo>
                <a:lnTo>
                  <a:pt x="166406" y="2324191"/>
                </a:ln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257681" y="2324191"/>
                  <a:pt x="193416" y="2259752"/>
                </a:cubicBezTo>
                <a:cubicBezTo>
                  <a:pt x="257681" y="2259752"/>
                  <a:pt x="193416" y="2195020"/>
                  <a:pt x="193416" y="2195020"/>
                </a:cubicBezTo>
                <a:cubicBezTo>
                  <a:pt x="193416" y="2130582"/>
                  <a:pt x="257991" y="2130289"/>
                  <a:pt x="257991" y="2130289"/>
                </a:cubicBezTo>
                <a:cubicBezTo>
                  <a:pt x="193416" y="2065850"/>
                  <a:pt x="257681" y="2066143"/>
                  <a:pt x="193416" y="2066143"/>
                </a:cubicBezTo>
                <a:cubicBezTo>
                  <a:pt x="193416" y="2001411"/>
                  <a:pt x="257681" y="2001411"/>
                  <a:pt x="193416" y="2001411"/>
                </a:cubicBezTo>
                <a:cubicBezTo>
                  <a:pt x="257681" y="2001411"/>
                  <a:pt x="257991" y="2001411"/>
                  <a:pt x="257991" y="1936679"/>
                </a:cubicBezTo>
                <a:lnTo>
                  <a:pt x="257991" y="1960990"/>
                </a:lnTo>
                <a:cubicBezTo>
                  <a:pt x="257991" y="1985008"/>
                  <a:pt x="257991" y="2001411"/>
                  <a:pt x="257991" y="2001411"/>
                </a:cubicBezTo>
                <a:cubicBezTo>
                  <a:pt x="322567" y="2001411"/>
                  <a:pt x="257991" y="1936679"/>
                  <a:pt x="257991" y="1936679"/>
                </a:cubicBezTo>
                <a:cubicBezTo>
                  <a:pt x="322567" y="1872240"/>
                  <a:pt x="322256" y="1807509"/>
                  <a:pt x="322256" y="1743070"/>
                </a:cubicBezTo>
                <a:cubicBezTo>
                  <a:pt x="322256" y="1743070"/>
                  <a:pt x="322567" y="1743070"/>
                  <a:pt x="386832" y="1743070"/>
                </a:cubicBezTo>
                <a:cubicBezTo>
                  <a:pt x="322567" y="1743070"/>
                  <a:pt x="386832" y="1678631"/>
                  <a:pt x="386832" y="1678631"/>
                </a:cubicBezTo>
                <a:cubicBezTo>
                  <a:pt x="386832" y="1678631"/>
                  <a:pt x="386832" y="1678631"/>
                  <a:pt x="386832" y="1614192"/>
                </a:cubicBezTo>
                <a:cubicBezTo>
                  <a:pt x="386832" y="1614192"/>
                  <a:pt x="386832" y="1613899"/>
                  <a:pt x="386832" y="1586659"/>
                </a:cubicBezTo>
                <a:lnTo>
                  <a:pt x="386832" y="1577836"/>
                </a:lnTo>
                <a:cubicBezTo>
                  <a:pt x="386832" y="1578531"/>
                  <a:pt x="386832" y="1578312"/>
                  <a:pt x="386832" y="1576701"/>
                </a:cubicBezTo>
                <a:lnTo>
                  <a:pt x="386832" y="1573479"/>
                </a:lnTo>
                <a:lnTo>
                  <a:pt x="386832" y="1567913"/>
                </a:lnTo>
                <a:lnTo>
                  <a:pt x="386832" y="1558540"/>
                </a:lnTo>
                <a:cubicBezTo>
                  <a:pt x="386832" y="1553561"/>
                  <a:pt x="386832" y="1549460"/>
                  <a:pt x="386832" y="1549460"/>
                </a:cubicBezTo>
                <a:cubicBezTo>
                  <a:pt x="386832" y="1549460"/>
                  <a:pt x="386832" y="1485022"/>
                  <a:pt x="451407" y="1485022"/>
                </a:cubicBezTo>
                <a:cubicBezTo>
                  <a:pt x="451407" y="1420583"/>
                  <a:pt x="451407" y="1485022"/>
                  <a:pt x="451407" y="1420290"/>
                </a:cubicBezTo>
                <a:cubicBezTo>
                  <a:pt x="451407" y="1420290"/>
                  <a:pt x="451407" y="1420583"/>
                  <a:pt x="386832" y="1485022"/>
                </a:cubicBezTo>
                <a:cubicBezTo>
                  <a:pt x="386832" y="1485022"/>
                  <a:pt x="322256" y="1485022"/>
                  <a:pt x="322256" y="1485022"/>
                </a:cubicBezTo>
                <a:cubicBezTo>
                  <a:pt x="322256" y="1485022"/>
                  <a:pt x="322256" y="1420290"/>
                  <a:pt x="322256" y="1420290"/>
                </a:cubicBezTo>
                <a:cubicBezTo>
                  <a:pt x="322256" y="1420290"/>
                  <a:pt x="386832" y="1420290"/>
                  <a:pt x="386832" y="1420290"/>
                </a:cubicBezTo>
                <a:cubicBezTo>
                  <a:pt x="386832" y="1355851"/>
                  <a:pt x="386832" y="1355558"/>
                  <a:pt x="386832" y="1355558"/>
                </a:cubicBezTo>
                <a:cubicBezTo>
                  <a:pt x="386832" y="1291119"/>
                  <a:pt x="386832" y="1291412"/>
                  <a:pt x="451407" y="1226681"/>
                </a:cubicBezTo>
                <a:cubicBezTo>
                  <a:pt x="451407" y="1226681"/>
                  <a:pt x="451407" y="1161949"/>
                  <a:pt x="515982" y="1161949"/>
                </a:cubicBezTo>
                <a:cubicBezTo>
                  <a:pt x="515982" y="1161949"/>
                  <a:pt x="451407" y="1161949"/>
                  <a:pt x="451407" y="1161949"/>
                </a:cubicBezTo>
                <a:cubicBezTo>
                  <a:pt x="515672" y="1161949"/>
                  <a:pt x="515982" y="1097217"/>
                  <a:pt x="515982" y="1097217"/>
                </a:cubicBezTo>
                <a:cubicBezTo>
                  <a:pt x="580558" y="1097217"/>
                  <a:pt x="580247" y="1033071"/>
                  <a:pt x="580247" y="1033071"/>
                </a:cubicBezTo>
                <a:cubicBezTo>
                  <a:pt x="580247" y="1033071"/>
                  <a:pt x="515982" y="1033071"/>
                  <a:pt x="515982" y="1033071"/>
                </a:cubicBezTo>
                <a:cubicBezTo>
                  <a:pt x="515982" y="1033071"/>
                  <a:pt x="515982" y="1032778"/>
                  <a:pt x="515982" y="1097217"/>
                </a:cubicBezTo>
                <a:cubicBezTo>
                  <a:pt x="451407" y="1097217"/>
                  <a:pt x="451407" y="1097217"/>
                  <a:pt x="451407" y="1097217"/>
                </a:cubicBezTo>
                <a:cubicBezTo>
                  <a:pt x="451407" y="1097217"/>
                  <a:pt x="451407" y="1162242"/>
                  <a:pt x="386832" y="1226681"/>
                </a:cubicBezTo>
                <a:cubicBezTo>
                  <a:pt x="386832" y="1226681"/>
                  <a:pt x="322256" y="1291119"/>
                  <a:pt x="322256" y="1291119"/>
                </a:cubicBezTo>
                <a:cubicBezTo>
                  <a:pt x="322256" y="1291119"/>
                  <a:pt x="322256" y="1355558"/>
                  <a:pt x="322256" y="1355558"/>
                </a:cubicBezTo>
                <a:cubicBezTo>
                  <a:pt x="322256" y="1420290"/>
                  <a:pt x="257991" y="1420290"/>
                  <a:pt x="257991" y="1420290"/>
                </a:cubicBezTo>
                <a:cubicBezTo>
                  <a:pt x="257991" y="1420290"/>
                  <a:pt x="257991" y="1424391"/>
                  <a:pt x="257991" y="1429370"/>
                </a:cubicBezTo>
                <a:lnTo>
                  <a:pt x="257991" y="1439036"/>
                </a:lnTo>
                <a:lnTo>
                  <a:pt x="257991" y="1444601"/>
                </a:lnTo>
                <a:cubicBezTo>
                  <a:pt x="257991" y="1448702"/>
                  <a:pt x="257991" y="1450459"/>
                  <a:pt x="257991" y="1447237"/>
                </a:cubicBezTo>
                <a:lnTo>
                  <a:pt x="257991" y="1457782"/>
                </a:lnTo>
                <a:lnTo>
                  <a:pt x="257991" y="1467740"/>
                </a:lnTo>
                <a:lnTo>
                  <a:pt x="257991" y="1476820"/>
                </a:lnTo>
                <a:cubicBezTo>
                  <a:pt x="257991" y="1480921"/>
                  <a:pt x="257991" y="1482971"/>
                  <a:pt x="257991" y="1483850"/>
                </a:cubicBezTo>
                <a:cubicBezTo>
                  <a:pt x="257991" y="1485022"/>
                  <a:pt x="257991" y="1485022"/>
                  <a:pt x="257991" y="1485022"/>
                </a:cubicBezTo>
                <a:lnTo>
                  <a:pt x="257991" y="1509333"/>
                </a:lnTo>
                <a:cubicBezTo>
                  <a:pt x="257991" y="1533351"/>
                  <a:pt x="257991" y="1549460"/>
                  <a:pt x="257991" y="1549460"/>
                </a:cubicBezTo>
                <a:cubicBezTo>
                  <a:pt x="193416" y="1549460"/>
                  <a:pt x="193416" y="1614192"/>
                  <a:pt x="193416" y="1614192"/>
                </a:cubicBezTo>
                <a:cubicBezTo>
                  <a:pt x="128840" y="1614192"/>
                  <a:pt x="193416" y="1613899"/>
                  <a:pt x="193416" y="1549460"/>
                </a:cubicBezTo>
                <a:cubicBezTo>
                  <a:pt x="193416" y="1484729"/>
                  <a:pt x="193416" y="1485022"/>
                  <a:pt x="193416" y="1485022"/>
                </a:cubicBezTo>
                <a:cubicBezTo>
                  <a:pt x="193416" y="1485022"/>
                  <a:pt x="193416" y="1485022"/>
                  <a:pt x="193416" y="1420290"/>
                </a:cubicBezTo>
                <a:cubicBezTo>
                  <a:pt x="193416" y="1355851"/>
                  <a:pt x="193416" y="1355558"/>
                  <a:pt x="193416" y="1355558"/>
                </a:cubicBezTo>
                <a:cubicBezTo>
                  <a:pt x="193416" y="1291119"/>
                  <a:pt x="193416" y="1291119"/>
                  <a:pt x="193416" y="1291119"/>
                </a:cubicBezTo>
                <a:cubicBezTo>
                  <a:pt x="193416" y="1291119"/>
                  <a:pt x="193416" y="1291119"/>
                  <a:pt x="257991" y="1291119"/>
                </a:cubicBezTo>
                <a:cubicBezTo>
                  <a:pt x="257991" y="1226388"/>
                  <a:pt x="257681" y="1226681"/>
                  <a:pt x="322256" y="1226681"/>
                </a:cubicBezTo>
                <a:cubicBezTo>
                  <a:pt x="257681" y="1226681"/>
                  <a:pt x="257991" y="1226681"/>
                  <a:pt x="257991" y="1226681"/>
                </a:cubicBezTo>
                <a:cubicBezTo>
                  <a:pt x="257991" y="1226681"/>
                  <a:pt x="257991" y="1161949"/>
                  <a:pt x="257991" y="1161949"/>
                </a:cubicBezTo>
                <a:cubicBezTo>
                  <a:pt x="322567" y="1161949"/>
                  <a:pt x="322256" y="1097217"/>
                  <a:pt x="322256" y="1097217"/>
                </a:cubicBezTo>
                <a:cubicBezTo>
                  <a:pt x="322256" y="1097217"/>
                  <a:pt x="322256" y="1161949"/>
                  <a:pt x="322256" y="1161949"/>
                </a:cubicBezTo>
                <a:cubicBezTo>
                  <a:pt x="322256" y="1161949"/>
                  <a:pt x="322567" y="1161949"/>
                  <a:pt x="386832" y="1161949"/>
                </a:cubicBezTo>
                <a:cubicBezTo>
                  <a:pt x="411047" y="1129729"/>
                  <a:pt x="435263" y="1099267"/>
                  <a:pt x="459479" y="1070856"/>
                </a:cubicBezTo>
                <a:lnTo>
                  <a:pt x="516604" y="1007296"/>
                </a:lnTo>
                <a:lnTo>
                  <a:pt x="677111" y="871388"/>
                </a:lnTo>
                <a:cubicBezTo>
                  <a:pt x="789807" y="774730"/>
                  <a:pt x="902504" y="677779"/>
                  <a:pt x="1031344" y="581121"/>
                </a:cubicBezTo>
                <a:cubicBezTo>
                  <a:pt x="837929" y="726401"/>
                  <a:pt x="681147" y="835361"/>
                  <a:pt x="533058" y="989721"/>
                </a:cubicBezTo>
                <a:lnTo>
                  <a:pt x="516604" y="1007296"/>
                </a:lnTo>
                <a:lnTo>
                  <a:pt x="505737" y="1016669"/>
                </a:lnTo>
                <a:lnTo>
                  <a:pt x="386832" y="1110691"/>
                </a:lnTo>
                <a:lnTo>
                  <a:pt x="386832" y="1107762"/>
                </a:lnTo>
                <a:cubicBezTo>
                  <a:pt x="386832" y="1101611"/>
                  <a:pt x="386832" y="1097217"/>
                  <a:pt x="386832" y="1097217"/>
                </a:cubicBezTo>
                <a:cubicBezTo>
                  <a:pt x="386832" y="1097217"/>
                  <a:pt x="322256" y="1097217"/>
                  <a:pt x="322256" y="1097217"/>
                </a:cubicBezTo>
                <a:cubicBezTo>
                  <a:pt x="322256" y="1097217"/>
                  <a:pt x="322567" y="1097510"/>
                  <a:pt x="257991" y="1161949"/>
                </a:cubicBezTo>
                <a:cubicBezTo>
                  <a:pt x="257991" y="1161949"/>
                  <a:pt x="257991" y="1161949"/>
                  <a:pt x="257991" y="1097217"/>
                </a:cubicBezTo>
                <a:cubicBezTo>
                  <a:pt x="257991" y="1097217"/>
                  <a:pt x="322256" y="1097510"/>
                  <a:pt x="322256" y="1033071"/>
                </a:cubicBezTo>
                <a:cubicBezTo>
                  <a:pt x="322256" y="1033071"/>
                  <a:pt x="386832" y="968339"/>
                  <a:pt x="451407" y="968339"/>
                </a:cubicBezTo>
                <a:cubicBezTo>
                  <a:pt x="451407" y="968339"/>
                  <a:pt x="451407" y="903608"/>
                  <a:pt x="451407" y="903608"/>
                </a:cubicBezTo>
                <a:cubicBezTo>
                  <a:pt x="451407" y="903608"/>
                  <a:pt x="515982" y="903901"/>
                  <a:pt x="515982" y="839462"/>
                </a:cubicBezTo>
                <a:cubicBezTo>
                  <a:pt x="515982" y="839462"/>
                  <a:pt x="580247" y="839462"/>
                  <a:pt x="580247" y="839462"/>
                </a:cubicBezTo>
                <a:cubicBezTo>
                  <a:pt x="580247" y="782931"/>
                  <a:pt x="580247" y="825110"/>
                  <a:pt x="580247" y="793476"/>
                </a:cubicBezTo>
                <a:lnTo>
                  <a:pt x="580247" y="775902"/>
                </a:lnTo>
                <a:lnTo>
                  <a:pt x="613467" y="743389"/>
                </a:lnTo>
                <a:cubicBezTo>
                  <a:pt x="713435" y="649660"/>
                  <a:pt x="822095" y="564718"/>
                  <a:pt x="967079" y="516389"/>
                </a:cubicBezTo>
                <a:cubicBezTo>
                  <a:pt x="902814" y="451657"/>
                  <a:pt x="967079" y="451950"/>
                  <a:pt x="1031344" y="451950"/>
                </a:cubicBezTo>
                <a:cubicBezTo>
                  <a:pt x="1031344" y="468060"/>
                  <a:pt x="1031344" y="480362"/>
                  <a:pt x="1031344" y="489442"/>
                </a:cubicBezTo>
                <a:cubicBezTo>
                  <a:pt x="1031344" y="486220"/>
                  <a:pt x="1031344" y="487977"/>
                  <a:pt x="1031344" y="492078"/>
                </a:cubicBezTo>
                <a:lnTo>
                  <a:pt x="1031344" y="497936"/>
                </a:lnTo>
                <a:lnTo>
                  <a:pt x="1031344" y="507602"/>
                </a:lnTo>
                <a:lnTo>
                  <a:pt x="1031344" y="508481"/>
                </a:lnTo>
                <a:cubicBezTo>
                  <a:pt x="1031344" y="516389"/>
                  <a:pt x="1031344" y="516389"/>
                  <a:pt x="1031344" y="516389"/>
                </a:cubicBezTo>
                <a:cubicBezTo>
                  <a:pt x="1031344" y="516389"/>
                  <a:pt x="1096230" y="516682"/>
                  <a:pt x="1096230" y="451950"/>
                </a:cubicBezTo>
                <a:cubicBezTo>
                  <a:pt x="1160806" y="516682"/>
                  <a:pt x="1160495" y="451950"/>
                  <a:pt x="1160495" y="451950"/>
                </a:cubicBezTo>
                <a:cubicBezTo>
                  <a:pt x="1160495" y="451950"/>
                  <a:pt x="1164531" y="451950"/>
                  <a:pt x="1169498" y="451950"/>
                </a:cubicBezTo>
                <a:lnTo>
                  <a:pt x="1179123" y="451950"/>
                </a:lnTo>
                <a:lnTo>
                  <a:pt x="1184711" y="451950"/>
                </a:lnTo>
                <a:cubicBezTo>
                  <a:pt x="1188747" y="451950"/>
                  <a:pt x="1190920" y="451950"/>
                  <a:pt x="1187815" y="451950"/>
                </a:cubicBezTo>
                <a:lnTo>
                  <a:pt x="1197750" y="451950"/>
                </a:lnTo>
                <a:cubicBezTo>
                  <a:pt x="1225070" y="451950"/>
                  <a:pt x="1225070" y="451950"/>
                  <a:pt x="1225070" y="451950"/>
                </a:cubicBezTo>
                <a:cubicBezTo>
                  <a:pt x="1225070" y="451950"/>
                  <a:pt x="1225070" y="451950"/>
                  <a:pt x="1226002" y="451950"/>
                </a:cubicBezTo>
                <a:cubicBezTo>
                  <a:pt x="1226933" y="451950"/>
                  <a:pt x="1229106" y="451950"/>
                  <a:pt x="1233142" y="451950"/>
                </a:cubicBezTo>
                <a:lnTo>
                  <a:pt x="1243698" y="451950"/>
                </a:lnTo>
                <a:lnTo>
                  <a:pt x="1252080" y="451950"/>
                </a:lnTo>
                <a:lnTo>
                  <a:pt x="1253322" y="451950"/>
                </a:lnTo>
                <a:cubicBezTo>
                  <a:pt x="1265430" y="451950"/>
                  <a:pt x="1241214" y="451950"/>
                  <a:pt x="1289335" y="451950"/>
                </a:cubicBezTo>
                <a:cubicBezTo>
                  <a:pt x="1289335" y="451950"/>
                  <a:pt x="1289335" y="451950"/>
                  <a:pt x="1289335" y="387219"/>
                </a:cubicBezTo>
                <a:cubicBezTo>
                  <a:pt x="1289335" y="387219"/>
                  <a:pt x="1354221" y="387219"/>
                  <a:pt x="1354221" y="387219"/>
                </a:cubicBezTo>
                <a:cubicBezTo>
                  <a:pt x="1418486" y="387219"/>
                  <a:pt x="1418797" y="322780"/>
                  <a:pt x="1483062" y="387219"/>
                </a:cubicBezTo>
                <a:cubicBezTo>
                  <a:pt x="1483062" y="387219"/>
                  <a:pt x="1483062" y="322780"/>
                  <a:pt x="1547327" y="322780"/>
                </a:cubicBezTo>
                <a:cubicBezTo>
                  <a:pt x="1547327" y="322780"/>
                  <a:pt x="1612213" y="322780"/>
                  <a:pt x="1612213" y="322780"/>
                </a:cubicBezTo>
                <a:cubicBezTo>
                  <a:pt x="1612213" y="258048"/>
                  <a:pt x="1676167" y="322780"/>
                  <a:pt x="1740743" y="258341"/>
                </a:cubicBezTo>
                <a:cubicBezTo>
                  <a:pt x="1740743" y="258341"/>
                  <a:pt x="1740743" y="258048"/>
                  <a:pt x="1740743" y="259220"/>
                </a:cubicBezTo>
                <a:cubicBezTo>
                  <a:pt x="1740743" y="260098"/>
                  <a:pt x="1740743" y="262149"/>
                  <a:pt x="1740743" y="266249"/>
                </a:cubicBezTo>
                <a:cubicBezTo>
                  <a:pt x="1740743" y="270350"/>
                  <a:pt x="1740743" y="276208"/>
                  <a:pt x="1740743" y="285288"/>
                </a:cubicBezTo>
                <a:lnTo>
                  <a:pt x="1740743" y="295540"/>
                </a:lnTo>
                <a:lnTo>
                  <a:pt x="1740743" y="314578"/>
                </a:lnTo>
                <a:lnTo>
                  <a:pt x="1740743" y="321901"/>
                </a:lnTo>
                <a:lnTo>
                  <a:pt x="1740743" y="322780"/>
                </a:lnTo>
                <a:cubicBezTo>
                  <a:pt x="1805318" y="258048"/>
                  <a:pt x="1805318" y="258341"/>
                  <a:pt x="1805318" y="258341"/>
                </a:cubicBezTo>
                <a:cubicBezTo>
                  <a:pt x="1805318" y="258341"/>
                  <a:pt x="1809665" y="258341"/>
                  <a:pt x="1814632" y="258341"/>
                </a:cubicBezTo>
                <a:lnTo>
                  <a:pt x="1823946" y="258341"/>
                </a:lnTo>
                <a:lnTo>
                  <a:pt x="1829534" y="258341"/>
                </a:lnTo>
                <a:lnTo>
                  <a:pt x="1832328" y="258341"/>
                </a:lnTo>
                <a:lnTo>
                  <a:pt x="1842573" y="258341"/>
                </a:lnTo>
                <a:cubicBezTo>
                  <a:pt x="1869894" y="258341"/>
                  <a:pt x="1869583" y="258341"/>
                  <a:pt x="1869583" y="258341"/>
                </a:cubicBezTo>
                <a:cubicBezTo>
                  <a:pt x="1869583" y="258341"/>
                  <a:pt x="1934469" y="258341"/>
                  <a:pt x="1934469" y="258341"/>
                </a:cubicBezTo>
                <a:cubicBezTo>
                  <a:pt x="1998734" y="258341"/>
                  <a:pt x="2063309" y="193609"/>
                  <a:pt x="2127574" y="193609"/>
                </a:cubicBezTo>
                <a:cubicBezTo>
                  <a:pt x="2192150" y="129171"/>
                  <a:pt x="2256725" y="128878"/>
                  <a:pt x="2385566" y="128878"/>
                </a:cubicBezTo>
                <a:cubicBezTo>
                  <a:pt x="2385566" y="64439"/>
                  <a:pt x="2450452" y="129171"/>
                  <a:pt x="2450452" y="64732"/>
                </a:cubicBezTo>
                <a:cubicBezTo>
                  <a:pt x="2514717" y="64732"/>
                  <a:pt x="2578982" y="64732"/>
                  <a:pt x="2578982" y="64732"/>
                </a:cubicBezTo>
                <a:cubicBezTo>
                  <a:pt x="2578982" y="64732"/>
                  <a:pt x="2643557" y="64732"/>
                  <a:pt x="2643557" y="64732"/>
                </a:cubicBezTo>
                <a:cubicBezTo>
                  <a:pt x="2708133" y="64732"/>
                  <a:pt x="2707822" y="64732"/>
                  <a:pt x="2707822" y="64732"/>
                </a:cubicBezTo>
                <a:cubicBezTo>
                  <a:pt x="2772398" y="0"/>
                  <a:pt x="2772398" y="64439"/>
                  <a:pt x="283697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8EB6AF3-9A5F-478B-9AF9-E7DB2E1E5EF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925234" y="4540249"/>
            <a:ext cx="670560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02B97690-3265-4BD1-9FC9-1CC8A47C161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930438" y="8286750"/>
            <a:ext cx="9194776" cy="9715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9182406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261BA6-8C03-47DF-B456-583C4C6F3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2407582" y="3415114"/>
            <a:ext cx="9067756" cy="6888210"/>
          </a:xfrm>
          <a:custGeom>
            <a:avLst/>
            <a:gdLst>
              <a:gd name="connsiteX0" fmla="*/ 7463081 w 9067756"/>
              <a:gd name="connsiteY0" fmla="*/ 2636583 h 6888210"/>
              <a:gd name="connsiteX1" fmla="*/ 7467719 w 9067756"/>
              <a:gd name="connsiteY1" fmla="*/ 2643603 h 6888210"/>
              <a:gd name="connsiteX2" fmla="*/ 7447903 w 9067756"/>
              <a:gd name="connsiteY2" fmla="*/ 2646793 h 6888210"/>
              <a:gd name="connsiteX3" fmla="*/ 7627511 w 9067756"/>
              <a:gd name="connsiteY3" fmla="*/ 2560003 h 6888210"/>
              <a:gd name="connsiteX4" fmla="*/ 7862774 w 9067756"/>
              <a:gd name="connsiteY4" fmla="*/ 2576595 h 6888210"/>
              <a:gd name="connsiteX5" fmla="*/ 7447059 w 9067756"/>
              <a:gd name="connsiteY5" fmla="*/ 2773469 h 6888210"/>
              <a:gd name="connsiteX6" fmla="*/ 7479524 w 9067756"/>
              <a:gd name="connsiteY6" fmla="*/ 2664024 h 6888210"/>
              <a:gd name="connsiteX7" fmla="*/ 7467719 w 9067756"/>
              <a:gd name="connsiteY7" fmla="*/ 2643603 h 6888210"/>
              <a:gd name="connsiteX8" fmla="*/ 7545296 w 9067756"/>
              <a:gd name="connsiteY8" fmla="*/ 2630839 h 6888210"/>
              <a:gd name="connsiteX9" fmla="*/ 7627511 w 9067756"/>
              <a:gd name="connsiteY9" fmla="*/ 2560003 h 6888210"/>
              <a:gd name="connsiteX10" fmla="*/ 7485005 w 9067756"/>
              <a:gd name="connsiteY10" fmla="*/ 0 h 6888210"/>
              <a:gd name="connsiteX11" fmla="*/ 7495967 w 9067756"/>
              <a:gd name="connsiteY11" fmla="*/ 37971 h 6888210"/>
              <a:gd name="connsiteX12" fmla="*/ 7326055 w 9067756"/>
              <a:gd name="connsiteY12" fmla="*/ 76580 h 6888210"/>
              <a:gd name="connsiteX13" fmla="*/ 7123679 w 9067756"/>
              <a:gd name="connsiteY13" fmla="*/ 125719 h 6888210"/>
              <a:gd name="connsiteX14" fmla="*/ 6833185 w 9067756"/>
              <a:gd name="connsiteY14" fmla="*/ 208042 h 6888210"/>
              <a:gd name="connsiteX15" fmla="*/ 6203289 w 9067756"/>
              <a:gd name="connsiteY15" fmla="*/ 421189 h 6888210"/>
              <a:gd name="connsiteX16" fmla="*/ 5962545 w 9067756"/>
              <a:gd name="connsiteY16" fmla="*/ 486920 h 6888210"/>
              <a:gd name="connsiteX17" fmla="*/ 5836903 w 9067756"/>
              <a:gd name="connsiteY17" fmla="*/ 579774 h 6888210"/>
              <a:gd name="connsiteX18" fmla="*/ 5913216 w 9067756"/>
              <a:gd name="connsiteY18" fmla="*/ 683795 h 6888210"/>
              <a:gd name="connsiteX19" fmla="*/ 5793055 w 9067756"/>
              <a:gd name="connsiteY19" fmla="*/ 749207 h 6888210"/>
              <a:gd name="connsiteX20" fmla="*/ 5809498 w 9067756"/>
              <a:gd name="connsiteY20" fmla="*/ 782391 h 6888210"/>
              <a:gd name="connsiteX21" fmla="*/ 6165343 w 9067756"/>
              <a:gd name="connsiteY21" fmla="*/ 662097 h 6888210"/>
              <a:gd name="connsiteX22" fmla="*/ 6176305 w 9067756"/>
              <a:gd name="connsiteY22" fmla="*/ 683795 h 6888210"/>
              <a:gd name="connsiteX23" fmla="*/ 5979410 w 9067756"/>
              <a:gd name="connsiteY23" fmla="*/ 809513 h 6888210"/>
              <a:gd name="connsiteX24" fmla="*/ 5989950 w 9067756"/>
              <a:gd name="connsiteY24" fmla="*/ 831530 h 6888210"/>
              <a:gd name="connsiteX25" fmla="*/ 6220153 w 9067756"/>
              <a:gd name="connsiteY25" fmla="*/ 738677 h 6888210"/>
              <a:gd name="connsiteX26" fmla="*/ 6230693 w 9067756"/>
              <a:gd name="connsiteY26" fmla="*/ 766118 h 6888210"/>
              <a:gd name="connsiteX27" fmla="*/ 5469675 w 9067756"/>
              <a:gd name="connsiteY27" fmla="*/ 1055845 h 6888210"/>
              <a:gd name="connsiteX28" fmla="*/ 5469675 w 9067756"/>
              <a:gd name="connsiteY28" fmla="*/ 1094135 h 6888210"/>
              <a:gd name="connsiteX29" fmla="*/ 5770709 w 9067756"/>
              <a:gd name="connsiteY29" fmla="*/ 1094135 h 6888210"/>
              <a:gd name="connsiteX30" fmla="*/ 6072165 w 9067756"/>
              <a:gd name="connsiteY30" fmla="*/ 968417 h 6888210"/>
              <a:gd name="connsiteX31" fmla="*/ 6137938 w 9067756"/>
              <a:gd name="connsiteY31" fmla="*/ 929808 h 6888210"/>
              <a:gd name="connsiteX32" fmla="*/ 6756872 w 9067756"/>
              <a:gd name="connsiteY32" fmla="*/ 716660 h 6888210"/>
              <a:gd name="connsiteX33" fmla="*/ 6811682 w 9067756"/>
              <a:gd name="connsiteY33" fmla="*/ 727509 h 6888210"/>
              <a:gd name="connsiteX34" fmla="*/ 6565036 w 9067756"/>
              <a:gd name="connsiteY34" fmla="*/ 815257 h 6888210"/>
              <a:gd name="connsiteX35" fmla="*/ 6575998 w 9067756"/>
              <a:gd name="connsiteY35" fmla="*/ 847803 h 6888210"/>
              <a:gd name="connsiteX36" fmla="*/ 6970210 w 9067756"/>
              <a:gd name="connsiteY36" fmla="*/ 711236 h 6888210"/>
              <a:gd name="connsiteX37" fmla="*/ 6964729 w 9067756"/>
              <a:gd name="connsiteY37" fmla="*/ 689538 h 6888210"/>
              <a:gd name="connsiteX38" fmla="*/ 6877455 w 9067756"/>
              <a:gd name="connsiteY38" fmla="*/ 705811 h 6888210"/>
              <a:gd name="connsiteX39" fmla="*/ 7485005 w 9067756"/>
              <a:gd name="connsiteY39" fmla="*/ 442887 h 6888210"/>
              <a:gd name="connsiteX40" fmla="*/ 7118198 w 9067756"/>
              <a:gd name="connsiteY40" fmla="*/ 558076 h 6888210"/>
              <a:gd name="connsiteX41" fmla="*/ 7134641 w 9067756"/>
              <a:gd name="connsiteY41" fmla="*/ 497769 h 6888210"/>
              <a:gd name="connsiteX42" fmla="*/ 6942805 w 9067756"/>
              <a:gd name="connsiteY42" fmla="*/ 601790 h 6888210"/>
              <a:gd name="connsiteX43" fmla="*/ 6472281 w 9067756"/>
              <a:gd name="connsiteY43" fmla="*/ 705811 h 6888210"/>
              <a:gd name="connsiteX44" fmla="*/ 6439394 w 9067756"/>
              <a:gd name="connsiteY44" fmla="*/ 705811 h 6888210"/>
              <a:gd name="connsiteX45" fmla="*/ 7041885 w 9067756"/>
              <a:gd name="connsiteY45" fmla="*/ 410341 h 6888210"/>
              <a:gd name="connsiteX46" fmla="*/ 6887995 w 9067756"/>
              <a:gd name="connsiteY46" fmla="*/ 486920 h 6888210"/>
              <a:gd name="connsiteX47" fmla="*/ 6729467 w 9067756"/>
              <a:gd name="connsiteY47" fmla="*/ 563500 h 6888210"/>
              <a:gd name="connsiteX48" fmla="*/ 6970210 w 9067756"/>
              <a:gd name="connsiteY48" fmla="*/ 497769 h 6888210"/>
              <a:gd name="connsiteX49" fmla="*/ 7227819 w 9067756"/>
              <a:gd name="connsiteY49" fmla="*/ 421189 h 6888210"/>
              <a:gd name="connsiteX50" fmla="*/ 7457600 w 9067756"/>
              <a:gd name="connsiteY50" fmla="*/ 317169 h 6888210"/>
              <a:gd name="connsiteX51" fmla="*/ 7375385 w 9067756"/>
              <a:gd name="connsiteY51" fmla="*/ 432357 h 6888210"/>
              <a:gd name="connsiteX52" fmla="*/ 7643955 w 9067756"/>
              <a:gd name="connsiteY52" fmla="*/ 382899 h 6888210"/>
              <a:gd name="connsiteX53" fmla="*/ 7561739 w 9067756"/>
              <a:gd name="connsiteY53" fmla="*/ 437782 h 6888210"/>
              <a:gd name="connsiteX54" fmla="*/ 7643955 w 9067756"/>
              <a:gd name="connsiteY54" fmla="*/ 442887 h 6888210"/>
              <a:gd name="connsiteX55" fmla="*/ 7638473 w 9067756"/>
              <a:gd name="connsiteY55" fmla="*/ 442887 h 6888210"/>
              <a:gd name="connsiteX56" fmla="*/ 7885119 w 9067756"/>
              <a:gd name="connsiteY56" fmla="*/ 475753 h 6888210"/>
              <a:gd name="connsiteX57" fmla="*/ 7885119 w 9067756"/>
              <a:gd name="connsiteY57" fmla="*/ 568606 h 6888210"/>
              <a:gd name="connsiteX58" fmla="*/ 7977875 w 9067756"/>
              <a:gd name="connsiteY58" fmla="*/ 558076 h 6888210"/>
              <a:gd name="connsiteX59" fmla="*/ 7983357 w 9067756"/>
              <a:gd name="connsiteY59" fmla="*/ 574349 h 6888210"/>
              <a:gd name="connsiteX60" fmla="*/ 7830309 w 9067756"/>
              <a:gd name="connsiteY60" fmla="*/ 650929 h 6888210"/>
              <a:gd name="connsiteX61" fmla="*/ 8060091 w 9067756"/>
              <a:gd name="connsiteY61" fmla="*/ 700068 h 6888210"/>
              <a:gd name="connsiteX62" fmla="*/ 8076955 w 9067756"/>
              <a:gd name="connsiteY62" fmla="*/ 776648 h 6888210"/>
              <a:gd name="connsiteX63" fmla="*/ 7999799 w 9067756"/>
              <a:gd name="connsiteY63" fmla="*/ 864396 h 6888210"/>
              <a:gd name="connsiteX64" fmla="*/ 7840850 w 9067756"/>
              <a:gd name="connsiteY64" fmla="*/ 864396 h 6888210"/>
              <a:gd name="connsiteX65" fmla="*/ 7786039 w 9067756"/>
              <a:gd name="connsiteY65" fmla="*/ 760375 h 6888210"/>
              <a:gd name="connsiteX66" fmla="*/ 7622031 w 9067756"/>
              <a:gd name="connsiteY66" fmla="*/ 951824 h 6888210"/>
              <a:gd name="connsiteX67" fmla="*/ 7807963 w 9067756"/>
              <a:gd name="connsiteY67" fmla="*/ 924383 h 6888210"/>
              <a:gd name="connsiteX68" fmla="*/ 7813445 w 9067756"/>
              <a:gd name="connsiteY68" fmla="*/ 946081 h 6888210"/>
              <a:gd name="connsiteX69" fmla="*/ 7342920 w 9067756"/>
              <a:gd name="connsiteY69" fmla="*/ 1186988 h 6888210"/>
              <a:gd name="connsiteX70" fmla="*/ 7331958 w 9067756"/>
              <a:gd name="connsiteY70" fmla="*/ 1291009 h 6888210"/>
              <a:gd name="connsiteX71" fmla="*/ 7495967 w 9067756"/>
              <a:gd name="connsiteY71" fmla="*/ 1246976 h 6888210"/>
              <a:gd name="connsiteX72" fmla="*/ 7506929 w 9067756"/>
              <a:gd name="connsiteY72" fmla="*/ 1274417 h 6888210"/>
              <a:gd name="connsiteX73" fmla="*/ 7435675 w 9067756"/>
              <a:gd name="connsiteY73" fmla="*/ 1329299 h 6888210"/>
              <a:gd name="connsiteX74" fmla="*/ 7441157 w 9067756"/>
              <a:gd name="connsiteY74" fmla="*/ 1345892 h 6888210"/>
              <a:gd name="connsiteX75" fmla="*/ 7600107 w 9067756"/>
              <a:gd name="connsiteY75" fmla="*/ 1296115 h 6888210"/>
              <a:gd name="connsiteX76" fmla="*/ 7605587 w 9067756"/>
              <a:gd name="connsiteY76" fmla="*/ 1313026 h 6888210"/>
              <a:gd name="connsiteX77" fmla="*/ 7479524 w 9067756"/>
              <a:gd name="connsiteY77" fmla="*/ 1378438 h 6888210"/>
              <a:gd name="connsiteX78" fmla="*/ 7506929 w 9067756"/>
              <a:gd name="connsiteY78" fmla="*/ 1466186 h 6888210"/>
              <a:gd name="connsiteX79" fmla="*/ 7654917 w 9067756"/>
              <a:gd name="connsiteY79" fmla="*/ 1487884 h 6888210"/>
              <a:gd name="connsiteX80" fmla="*/ 7419654 w 9067756"/>
              <a:gd name="connsiteY80" fmla="*/ 1602754 h 6888210"/>
              <a:gd name="connsiteX81" fmla="*/ 7353461 w 9067756"/>
              <a:gd name="connsiteY81" fmla="*/ 1416728 h 6888210"/>
              <a:gd name="connsiteX82" fmla="*/ 7074349 w 9067756"/>
              <a:gd name="connsiteY82" fmla="*/ 1564464 h 6888210"/>
              <a:gd name="connsiteX83" fmla="*/ 7200413 w 9067756"/>
              <a:gd name="connsiteY83" fmla="*/ 1444169 h 6888210"/>
              <a:gd name="connsiteX84" fmla="*/ 7364844 w 9067756"/>
              <a:gd name="connsiteY84" fmla="*/ 1367589 h 6888210"/>
              <a:gd name="connsiteX85" fmla="*/ 7353461 w 9067756"/>
              <a:gd name="connsiteY85" fmla="*/ 1334724 h 6888210"/>
              <a:gd name="connsiteX86" fmla="*/ 6992135 w 9067756"/>
              <a:gd name="connsiteY86" fmla="*/ 1449275 h 6888210"/>
              <a:gd name="connsiteX87" fmla="*/ 7216857 w 9067756"/>
              <a:gd name="connsiteY87" fmla="*/ 1285585 h 6888210"/>
              <a:gd name="connsiteX88" fmla="*/ 7057907 w 9067756"/>
              <a:gd name="connsiteY88" fmla="*/ 1313026 h 6888210"/>
              <a:gd name="connsiteX89" fmla="*/ 7118198 w 9067756"/>
              <a:gd name="connsiteY89" fmla="*/ 1246976 h 6888210"/>
              <a:gd name="connsiteX90" fmla="*/ 7101755 w 9067756"/>
              <a:gd name="connsiteY90" fmla="*/ 1225278 h 6888210"/>
              <a:gd name="connsiteX91" fmla="*/ 6603403 w 9067756"/>
              <a:gd name="connsiteY91" fmla="*/ 1427577 h 6888210"/>
              <a:gd name="connsiteX92" fmla="*/ 6795239 w 9067756"/>
              <a:gd name="connsiteY92" fmla="*/ 1570207 h 6888210"/>
              <a:gd name="connsiteX93" fmla="*/ 6586960 w 9067756"/>
              <a:gd name="connsiteY93" fmla="*/ 1772506 h 6888210"/>
              <a:gd name="connsiteX94" fmla="*/ 6750969 w 9067756"/>
              <a:gd name="connsiteY94" fmla="*/ 1706456 h 6888210"/>
              <a:gd name="connsiteX95" fmla="*/ 6762353 w 9067756"/>
              <a:gd name="connsiteY95" fmla="*/ 1728472 h 6888210"/>
              <a:gd name="connsiteX96" fmla="*/ 6444875 w 9067756"/>
              <a:gd name="connsiteY96" fmla="*/ 1903330 h 6888210"/>
              <a:gd name="connsiteX97" fmla="*/ 6449935 w 9067756"/>
              <a:gd name="connsiteY97" fmla="*/ 1952788 h 6888210"/>
              <a:gd name="connsiteX98" fmla="*/ 6302369 w 9067756"/>
              <a:gd name="connsiteY98" fmla="*/ 1941939 h 6888210"/>
              <a:gd name="connsiteX99" fmla="*/ 6165343 w 9067756"/>
              <a:gd name="connsiteY99" fmla="*/ 2237091 h 6888210"/>
              <a:gd name="connsiteX100" fmla="*/ 6022837 w 9067756"/>
              <a:gd name="connsiteY100" fmla="*/ 2291973 h 6888210"/>
              <a:gd name="connsiteX101" fmla="*/ 5930081 w 9067756"/>
              <a:gd name="connsiteY101" fmla="*/ 2384826 h 6888210"/>
              <a:gd name="connsiteX102" fmla="*/ 5864308 w 9067756"/>
              <a:gd name="connsiteY102" fmla="*/ 2417692 h 6888210"/>
              <a:gd name="connsiteX103" fmla="*/ 5617662 w 9067756"/>
              <a:gd name="connsiteY103" fmla="*/ 2543729 h 6888210"/>
              <a:gd name="connsiteX104" fmla="*/ 5634105 w 9067756"/>
              <a:gd name="connsiteY104" fmla="*/ 2576595 h 6888210"/>
              <a:gd name="connsiteX105" fmla="*/ 6290985 w 9067756"/>
              <a:gd name="connsiteY105" fmla="*/ 2237091 h 6888210"/>
              <a:gd name="connsiteX106" fmla="*/ 6302369 w 9067756"/>
              <a:gd name="connsiteY106" fmla="*/ 2248258 h 6888210"/>
              <a:gd name="connsiteX107" fmla="*/ 6132457 w 9067756"/>
              <a:gd name="connsiteY107" fmla="*/ 2374296 h 6888210"/>
              <a:gd name="connsiteX108" fmla="*/ 6143419 w 9067756"/>
              <a:gd name="connsiteY108" fmla="*/ 2395994 h 6888210"/>
              <a:gd name="connsiteX109" fmla="*/ 6220153 w 9067756"/>
              <a:gd name="connsiteY109" fmla="*/ 2384826 h 6888210"/>
              <a:gd name="connsiteX110" fmla="*/ 6625327 w 9067756"/>
              <a:gd name="connsiteY110" fmla="*/ 2166254 h 6888210"/>
              <a:gd name="connsiteX111" fmla="*/ 7205895 w 9067756"/>
              <a:gd name="connsiteY111" fmla="*/ 1914498 h 6888210"/>
              <a:gd name="connsiteX112" fmla="*/ 7222337 w 9067756"/>
              <a:gd name="connsiteY112" fmla="*/ 1947363 h 6888210"/>
              <a:gd name="connsiteX113" fmla="*/ 6833185 w 9067756"/>
              <a:gd name="connsiteY113" fmla="*/ 2155086 h 6888210"/>
              <a:gd name="connsiteX114" fmla="*/ 6839087 w 9067756"/>
              <a:gd name="connsiteY114" fmla="*/ 2176784 h 6888210"/>
              <a:gd name="connsiteX115" fmla="*/ 7260705 w 9067756"/>
              <a:gd name="connsiteY115" fmla="*/ 2089674 h 6888210"/>
              <a:gd name="connsiteX116" fmla="*/ 7271667 w 9067756"/>
              <a:gd name="connsiteY116" fmla="*/ 2111372 h 6888210"/>
              <a:gd name="connsiteX117" fmla="*/ 6992135 w 9067756"/>
              <a:gd name="connsiteY117" fmla="*/ 2259107 h 6888210"/>
              <a:gd name="connsiteX118" fmla="*/ 7008577 w 9067756"/>
              <a:gd name="connsiteY118" fmla="*/ 2291973 h 6888210"/>
              <a:gd name="connsiteX119" fmla="*/ 7490486 w 9067756"/>
              <a:gd name="connsiteY119" fmla="*/ 2089674 h 6888210"/>
              <a:gd name="connsiteX120" fmla="*/ 7506929 w 9067756"/>
              <a:gd name="connsiteY120" fmla="*/ 2122540 h 6888210"/>
              <a:gd name="connsiteX121" fmla="*/ 7326055 w 9067756"/>
              <a:gd name="connsiteY121" fmla="*/ 2220817 h 6888210"/>
              <a:gd name="connsiteX122" fmla="*/ 7096274 w 9067756"/>
              <a:gd name="connsiteY122" fmla="*/ 2324838 h 6888210"/>
              <a:gd name="connsiteX123" fmla="*/ 7107236 w 9067756"/>
              <a:gd name="connsiteY123" fmla="*/ 2352280 h 6888210"/>
              <a:gd name="connsiteX124" fmla="*/ 7545296 w 9067756"/>
              <a:gd name="connsiteY124" fmla="*/ 2297716 h 6888210"/>
              <a:gd name="connsiteX125" fmla="*/ 7725749 w 9067756"/>
              <a:gd name="connsiteY125" fmla="*/ 2199120 h 6888210"/>
              <a:gd name="connsiteX126" fmla="*/ 7770018 w 9067756"/>
              <a:gd name="connsiteY126" fmla="*/ 2166254 h 6888210"/>
              <a:gd name="connsiteX127" fmla="*/ 7830309 w 9067756"/>
              <a:gd name="connsiteY127" fmla="*/ 2144237 h 6888210"/>
              <a:gd name="connsiteX128" fmla="*/ 7791942 w 9067756"/>
              <a:gd name="connsiteY128" fmla="*/ 2089674 h 6888210"/>
              <a:gd name="connsiteX129" fmla="*/ 7632993 w 9067756"/>
              <a:gd name="connsiteY129" fmla="*/ 2166254 h 6888210"/>
              <a:gd name="connsiteX130" fmla="*/ 7583663 w 9067756"/>
              <a:gd name="connsiteY130" fmla="*/ 2089674 h 6888210"/>
              <a:gd name="connsiteX131" fmla="*/ 7539815 w 9067756"/>
              <a:gd name="connsiteY131" fmla="*/ 2034792 h 6888210"/>
              <a:gd name="connsiteX132" fmla="*/ 7605587 w 9067756"/>
              <a:gd name="connsiteY132" fmla="*/ 2013094 h 6888210"/>
              <a:gd name="connsiteX133" fmla="*/ 7670938 w 9067756"/>
              <a:gd name="connsiteY133" fmla="*/ 2001926 h 6888210"/>
              <a:gd name="connsiteX134" fmla="*/ 7775499 w 9067756"/>
              <a:gd name="connsiteY134" fmla="*/ 2078506 h 6888210"/>
              <a:gd name="connsiteX135" fmla="*/ 7813445 w 9067756"/>
              <a:gd name="connsiteY135" fmla="*/ 2034792 h 6888210"/>
              <a:gd name="connsiteX136" fmla="*/ 7759056 w 9067756"/>
              <a:gd name="connsiteY136" fmla="*/ 2007351 h 6888210"/>
              <a:gd name="connsiteX137" fmla="*/ 8082015 w 9067756"/>
              <a:gd name="connsiteY137" fmla="*/ 1849086 h 6888210"/>
              <a:gd name="connsiteX138" fmla="*/ 8333721 w 9067756"/>
              <a:gd name="connsiteY138" fmla="*/ 1843661 h 6888210"/>
              <a:gd name="connsiteX139" fmla="*/ 8394433 w 9067756"/>
              <a:gd name="connsiteY139" fmla="*/ 1870783 h 6888210"/>
              <a:gd name="connsiteX140" fmla="*/ 8240543 w 9067756"/>
              <a:gd name="connsiteY140" fmla="*/ 1958212 h 6888210"/>
              <a:gd name="connsiteX141" fmla="*/ 8279332 w 9067756"/>
              <a:gd name="connsiteY141" fmla="*/ 2007351 h 6888210"/>
              <a:gd name="connsiteX142" fmla="*/ 8109420 w 9067756"/>
              <a:gd name="connsiteY142" fmla="*/ 2100842 h 6888210"/>
              <a:gd name="connsiteX143" fmla="*/ 8114901 w 9067756"/>
              <a:gd name="connsiteY143" fmla="*/ 2133389 h 6888210"/>
              <a:gd name="connsiteX144" fmla="*/ 8257407 w 9067756"/>
              <a:gd name="connsiteY144" fmla="*/ 2122540 h 6888210"/>
              <a:gd name="connsiteX145" fmla="*/ 8213138 w 9067756"/>
              <a:gd name="connsiteY145" fmla="*/ 2209969 h 6888210"/>
              <a:gd name="connsiteX146" fmla="*/ 8197117 w 9067756"/>
              <a:gd name="connsiteY146" fmla="*/ 2187952 h 6888210"/>
              <a:gd name="connsiteX147" fmla="*/ 7786039 w 9067756"/>
              <a:gd name="connsiteY147" fmla="*/ 2379402 h 6888210"/>
              <a:gd name="connsiteX148" fmla="*/ 7802905 w 9067756"/>
              <a:gd name="connsiteY148" fmla="*/ 2401418 h 6888210"/>
              <a:gd name="connsiteX149" fmla="*/ 7742613 w 9067756"/>
              <a:gd name="connsiteY149" fmla="*/ 2467149 h 6888210"/>
              <a:gd name="connsiteX150" fmla="*/ 7320574 w 9067756"/>
              <a:gd name="connsiteY150" fmla="*/ 2604036 h 6888210"/>
              <a:gd name="connsiteX151" fmla="*/ 7205895 w 9067756"/>
              <a:gd name="connsiteY151" fmla="*/ 2680297 h 6888210"/>
              <a:gd name="connsiteX152" fmla="*/ 7380022 w 9067756"/>
              <a:gd name="connsiteY152" fmla="*/ 2657961 h 6888210"/>
              <a:gd name="connsiteX153" fmla="*/ 7447903 w 9067756"/>
              <a:gd name="connsiteY153" fmla="*/ 2646793 h 6888210"/>
              <a:gd name="connsiteX154" fmla="*/ 7331115 w 9067756"/>
              <a:gd name="connsiteY154" fmla="*/ 2723373 h 6888210"/>
              <a:gd name="connsiteX155" fmla="*/ 7194932 w 9067756"/>
              <a:gd name="connsiteY155" fmla="*/ 2806016 h 6888210"/>
              <a:gd name="connsiteX156" fmla="*/ 7068869 w 9067756"/>
              <a:gd name="connsiteY156" fmla="*/ 2904931 h 6888210"/>
              <a:gd name="connsiteX157" fmla="*/ 7025021 w 9067756"/>
              <a:gd name="connsiteY157" fmla="*/ 2910037 h 6888210"/>
              <a:gd name="connsiteX158" fmla="*/ 7046945 w 9067756"/>
              <a:gd name="connsiteY158" fmla="*/ 2817184 h 6888210"/>
              <a:gd name="connsiteX159" fmla="*/ 6877455 w 9067756"/>
              <a:gd name="connsiteY159" fmla="*/ 2964600 h 6888210"/>
              <a:gd name="connsiteX160" fmla="*/ 7008577 w 9067756"/>
              <a:gd name="connsiteY160" fmla="*/ 2959176 h 6888210"/>
              <a:gd name="connsiteX161" fmla="*/ 7660397 w 9067756"/>
              <a:gd name="connsiteY161" fmla="*/ 2751453 h 6888210"/>
              <a:gd name="connsiteX162" fmla="*/ 7890179 w 9067756"/>
              <a:gd name="connsiteY162" fmla="*/ 2707419 h 6888210"/>
              <a:gd name="connsiteX163" fmla="*/ 8454725 w 9067756"/>
              <a:gd name="connsiteY163" fmla="*/ 2620309 h 6888210"/>
              <a:gd name="connsiteX164" fmla="*/ 8377569 w 9067756"/>
              <a:gd name="connsiteY164" fmla="*/ 2685721 h 6888210"/>
              <a:gd name="connsiteX165" fmla="*/ 8662582 w 9067756"/>
              <a:gd name="connsiteY165" fmla="*/ 2746028 h 6888210"/>
              <a:gd name="connsiteX166" fmla="*/ 8262889 w 9067756"/>
              <a:gd name="connsiteY166" fmla="*/ 2926629 h 6888210"/>
              <a:gd name="connsiteX167" fmla="*/ 8350163 w 9067756"/>
              <a:gd name="connsiteY167" fmla="*/ 2954070 h 6888210"/>
              <a:gd name="connsiteX168" fmla="*/ 8262889 w 9067756"/>
              <a:gd name="connsiteY168" fmla="*/ 3024907 h 6888210"/>
              <a:gd name="connsiteX169" fmla="*/ 8367028 w 9067756"/>
              <a:gd name="connsiteY169" fmla="*/ 3035755 h 6888210"/>
              <a:gd name="connsiteX170" fmla="*/ 8372509 w 9067756"/>
              <a:gd name="connsiteY170" fmla="*/ 3128928 h 6888210"/>
              <a:gd name="connsiteX171" fmla="*/ 8482130 w 9067756"/>
              <a:gd name="connsiteY171" fmla="*/ 3117760 h 6888210"/>
              <a:gd name="connsiteX172" fmla="*/ 8487189 w 9067756"/>
              <a:gd name="connsiteY172" fmla="*/ 3128928 h 6888210"/>
              <a:gd name="connsiteX173" fmla="*/ 8322759 w 9067756"/>
              <a:gd name="connsiteY173" fmla="*/ 3188915 h 6888210"/>
              <a:gd name="connsiteX174" fmla="*/ 8936211 w 9067756"/>
              <a:gd name="connsiteY174" fmla="*/ 3134033 h 6888210"/>
              <a:gd name="connsiteX175" fmla="*/ 8859899 w 9067756"/>
              <a:gd name="connsiteY175" fmla="*/ 3188915 h 6888210"/>
              <a:gd name="connsiteX176" fmla="*/ 8788224 w 9067756"/>
              <a:gd name="connsiteY176" fmla="*/ 3276663 h 6888210"/>
              <a:gd name="connsiteX177" fmla="*/ 8870439 w 9067756"/>
              <a:gd name="connsiteY177" fmla="*/ 3292936 h 6888210"/>
              <a:gd name="connsiteX178" fmla="*/ 8974579 w 9067756"/>
              <a:gd name="connsiteY178" fmla="*/ 3353243 h 6888210"/>
              <a:gd name="connsiteX179" fmla="*/ 8887304 w 9067756"/>
              <a:gd name="connsiteY179" fmla="*/ 3413231 h 6888210"/>
              <a:gd name="connsiteX180" fmla="*/ 8859899 w 9067756"/>
              <a:gd name="connsiteY180" fmla="*/ 3489811 h 6888210"/>
              <a:gd name="connsiteX181" fmla="*/ 8837553 w 9067756"/>
              <a:gd name="connsiteY181" fmla="*/ 3599256 h 6888210"/>
              <a:gd name="connsiteX182" fmla="*/ 8673544 w 9067756"/>
              <a:gd name="connsiteY182" fmla="*/ 3746991 h 6888210"/>
              <a:gd name="connsiteX183" fmla="*/ 8788224 w 9067756"/>
              <a:gd name="connsiteY183" fmla="*/ 3763265 h 6888210"/>
              <a:gd name="connsiteX184" fmla="*/ 8618734 w 9067756"/>
              <a:gd name="connsiteY184" fmla="*/ 3867286 h 6888210"/>
              <a:gd name="connsiteX185" fmla="*/ 8624215 w 9067756"/>
              <a:gd name="connsiteY185" fmla="*/ 3894727 h 6888210"/>
              <a:gd name="connsiteX186" fmla="*/ 8728354 w 9067756"/>
              <a:gd name="connsiteY186" fmla="*/ 3862180 h 6888210"/>
              <a:gd name="connsiteX187" fmla="*/ 8837553 w 9067756"/>
              <a:gd name="connsiteY187" fmla="*/ 3834739 h 6888210"/>
              <a:gd name="connsiteX188" fmla="*/ 8717392 w 9067756"/>
              <a:gd name="connsiteY188" fmla="*/ 3916424 h 6888210"/>
              <a:gd name="connsiteX189" fmla="*/ 8722873 w 9067756"/>
              <a:gd name="connsiteY189" fmla="*/ 3943866 h 6888210"/>
              <a:gd name="connsiteX190" fmla="*/ 8919768 w 9067756"/>
              <a:gd name="connsiteY190" fmla="*/ 3933017 h 6888210"/>
              <a:gd name="connsiteX191" fmla="*/ 8788224 w 9067756"/>
              <a:gd name="connsiteY191" fmla="*/ 4047887 h 6888210"/>
              <a:gd name="connsiteX192" fmla="*/ 9067756 w 9067756"/>
              <a:gd name="connsiteY192" fmla="*/ 4047887 h 6888210"/>
              <a:gd name="connsiteX193" fmla="*/ 8574885 w 9067756"/>
              <a:gd name="connsiteY193" fmla="*/ 4321341 h 6888210"/>
              <a:gd name="connsiteX194" fmla="*/ 7934449 w 9067756"/>
              <a:gd name="connsiteY194" fmla="*/ 4545656 h 6888210"/>
              <a:gd name="connsiteX195" fmla="*/ 8005281 w 9067756"/>
              <a:gd name="connsiteY195" fmla="*/ 4545656 h 6888210"/>
              <a:gd name="connsiteX196" fmla="*/ 8016243 w 9067756"/>
              <a:gd name="connsiteY196" fmla="*/ 4567673 h 6888210"/>
              <a:gd name="connsiteX197" fmla="*/ 7375385 w 9067756"/>
              <a:gd name="connsiteY197" fmla="*/ 4966846 h 6888210"/>
              <a:gd name="connsiteX198" fmla="*/ 7463081 w 9067756"/>
              <a:gd name="connsiteY198" fmla="*/ 4983119 h 6888210"/>
              <a:gd name="connsiteX199" fmla="*/ 7331958 w 9067756"/>
              <a:gd name="connsiteY199" fmla="*/ 5065442 h 6888210"/>
              <a:gd name="connsiteX200" fmla="*/ 8109420 w 9067756"/>
              <a:gd name="connsiteY200" fmla="*/ 4846232 h 6888210"/>
              <a:gd name="connsiteX201" fmla="*/ 8120382 w 9067756"/>
              <a:gd name="connsiteY201" fmla="*/ 4873673 h 6888210"/>
              <a:gd name="connsiteX202" fmla="*/ 7347979 w 9067756"/>
              <a:gd name="connsiteY202" fmla="*/ 5179993 h 6888210"/>
              <a:gd name="connsiteX203" fmla="*/ 7353461 w 9067756"/>
              <a:gd name="connsiteY203" fmla="*/ 5196905 h 6888210"/>
              <a:gd name="connsiteX204" fmla="*/ 7447059 w 9067756"/>
              <a:gd name="connsiteY204" fmla="*/ 5196905 h 6888210"/>
              <a:gd name="connsiteX205" fmla="*/ 6871973 w 9067756"/>
              <a:gd name="connsiteY205" fmla="*/ 5480888 h 6888210"/>
              <a:gd name="connsiteX206" fmla="*/ 6882514 w 9067756"/>
              <a:gd name="connsiteY206" fmla="*/ 5508329 h 6888210"/>
              <a:gd name="connsiteX207" fmla="*/ 7523372 w 9067756"/>
              <a:gd name="connsiteY207" fmla="*/ 5300287 h 6888210"/>
              <a:gd name="connsiteX208" fmla="*/ 7517891 w 9067756"/>
              <a:gd name="connsiteY208" fmla="*/ 5311455 h 6888210"/>
              <a:gd name="connsiteX209" fmla="*/ 7638473 w 9067756"/>
              <a:gd name="connsiteY209" fmla="*/ 5311455 h 6888210"/>
              <a:gd name="connsiteX210" fmla="*/ 7840850 w 9067756"/>
              <a:gd name="connsiteY210" fmla="*/ 5240299 h 6888210"/>
              <a:gd name="connsiteX211" fmla="*/ 8092977 w 9067756"/>
              <a:gd name="connsiteY211" fmla="*/ 5147127 h 6888210"/>
              <a:gd name="connsiteX212" fmla="*/ 8109420 w 9067756"/>
              <a:gd name="connsiteY212" fmla="*/ 5179993 h 6888210"/>
              <a:gd name="connsiteX213" fmla="*/ 6997615 w 9067756"/>
              <a:gd name="connsiteY213" fmla="*/ 5749237 h 6888210"/>
              <a:gd name="connsiteX214" fmla="*/ 6997615 w 9067756"/>
              <a:gd name="connsiteY214" fmla="*/ 5765510 h 6888210"/>
              <a:gd name="connsiteX215" fmla="*/ 7210953 w 9067756"/>
              <a:gd name="connsiteY215" fmla="*/ 5700098 h 6888210"/>
              <a:gd name="connsiteX216" fmla="*/ 7468562 w 9067756"/>
              <a:gd name="connsiteY216" fmla="*/ 5628623 h 6888210"/>
              <a:gd name="connsiteX217" fmla="*/ 7428930 w 9067756"/>
              <a:gd name="connsiteY217" fmla="*/ 5667871 h 6888210"/>
              <a:gd name="connsiteX218" fmla="*/ 7403211 w 9067756"/>
              <a:gd name="connsiteY218" fmla="*/ 5689249 h 6888210"/>
              <a:gd name="connsiteX219" fmla="*/ 7397730 w 9067756"/>
              <a:gd name="connsiteY219" fmla="*/ 5688930 h 6888210"/>
              <a:gd name="connsiteX220" fmla="*/ 7395201 w 9067756"/>
              <a:gd name="connsiteY220" fmla="*/ 5694993 h 6888210"/>
              <a:gd name="connsiteX221" fmla="*/ 7189451 w 9067756"/>
              <a:gd name="connsiteY221" fmla="*/ 5760085 h 6888210"/>
              <a:gd name="connsiteX222" fmla="*/ 7379179 w 9067756"/>
              <a:gd name="connsiteY222" fmla="*/ 5743813 h 6888210"/>
              <a:gd name="connsiteX223" fmla="*/ 7395201 w 9067756"/>
              <a:gd name="connsiteY223" fmla="*/ 5694993 h 6888210"/>
              <a:gd name="connsiteX224" fmla="*/ 7397730 w 9067756"/>
              <a:gd name="connsiteY224" fmla="*/ 5694355 h 6888210"/>
              <a:gd name="connsiteX225" fmla="*/ 7403211 w 9067756"/>
              <a:gd name="connsiteY225" fmla="*/ 5689249 h 6888210"/>
              <a:gd name="connsiteX226" fmla="*/ 7578183 w 9067756"/>
              <a:gd name="connsiteY226" fmla="*/ 5705203 h 6888210"/>
              <a:gd name="connsiteX227" fmla="*/ 7583663 w 9067756"/>
              <a:gd name="connsiteY227" fmla="*/ 5721796 h 6888210"/>
              <a:gd name="connsiteX228" fmla="*/ 6981173 w 9067756"/>
              <a:gd name="connsiteY228" fmla="*/ 5946111 h 6888210"/>
              <a:gd name="connsiteX229" fmla="*/ 6982015 w 9067756"/>
              <a:gd name="connsiteY229" fmla="*/ 5942601 h 6888210"/>
              <a:gd name="connsiteX230" fmla="*/ 6987075 w 9067756"/>
              <a:gd name="connsiteY230" fmla="*/ 5940687 h 6888210"/>
              <a:gd name="connsiteX231" fmla="*/ 6982437 w 9067756"/>
              <a:gd name="connsiteY231" fmla="*/ 5941006 h 6888210"/>
              <a:gd name="connsiteX232" fmla="*/ 6995507 w 9067756"/>
              <a:gd name="connsiteY232" fmla="*/ 5887719 h 6888210"/>
              <a:gd name="connsiteX233" fmla="*/ 7014480 w 9067756"/>
              <a:gd name="connsiteY233" fmla="*/ 5809225 h 6888210"/>
              <a:gd name="connsiteX234" fmla="*/ 6713023 w 9067756"/>
              <a:gd name="connsiteY234" fmla="*/ 5956960 h 6888210"/>
              <a:gd name="connsiteX235" fmla="*/ 6718505 w 9067756"/>
              <a:gd name="connsiteY235" fmla="*/ 5973552 h 6888210"/>
              <a:gd name="connsiteX236" fmla="*/ 6982437 w 9067756"/>
              <a:gd name="connsiteY236" fmla="*/ 5941006 h 6888210"/>
              <a:gd name="connsiteX237" fmla="*/ 6982015 w 9067756"/>
              <a:gd name="connsiteY237" fmla="*/ 5942601 h 6888210"/>
              <a:gd name="connsiteX238" fmla="*/ 6605511 w 9067756"/>
              <a:gd name="connsiteY238" fmla="*/ 6100547 h 6888210"/>
              <a:gd name="connsiteX239" fmla="*/ 6220153 w 9067756"/>
              <a:gd name="connsiteY239" fmla="*/ 6252431 h 6888210"/>
              <a:gd name="connsiteX240" fmla="*/ 4456950 w 9067756"/>
              <a:gd name="connsiteY240" fmla="*/ 6870495 h 6888210"/>
              <a:gd name="connsiteX241" fmla="*/ 4314443 w 9067756"/>
              <a:gd name="connsiteY241" fmla="*/ 6886767 h 6888210"/>
              <a:gd name="connsiteX242" fmla="*/ 4435026 w 9067756"/>
              <a:gd name="connsiteY242" fmla="*/ 6744775 h 6888210"/>
              <a:gd name="connsiteX243" fmla="*/ 4275655 w 9067756"/>
              <a:gd name="connsiteY243" fmla="*/ 6711591 h 6888210"/>
              <a:gd name="connsiteX244" fmla="*/ 4472972 w 9067756"/>
              <a:gd name="connsiteY244" fmla="*/ 6547901 h 6888210"/>
              <a:gd name="connsiteX245" fmla="*/ 4402140 w 9067756"/>
              <a:gd name="connsiteY245" fmla="*/ 6493019 h 6888210"/>
              <a:gd name="connsiteX246" fmla="*/ 4237709 w 9067756"/>
              <a:gd name="connsiteY246" fmla="*/ 6602465 h 6888210"/>
              <a:gd name="connsiteX247" fmla="*/ 4215785 w 9067756"/>
              <a:gd name="connsiteY247" fmla="*/ 6580767 h 6888210"/>
              <a:gd name="connsiteX248" fmla="*/ 4243190 w 9067756"/>
              <a:gd name="connsiteY248" fmla="*/ 6504187 h 6888210"/>
              <a:gd name="connsiteX249" fmla="*/ 4160975 w 9067756"/>
              <a:gd name="connsiteY249" fmla="*/ 6504187 h 6888210"/>
              <a:gd name="connsiteX250" fmla="*/ 4396659 w 9067756"/>
              <a:gd name="connsiteY250" fmla="*/ 6241263 h 6888210"/>
              <a:gd name="connsiteX251" fmla="*/ 4374735 w 9067756"/>
              <a:gd name="connsiteY251" fmla="*/ 6219565 h 6888210"/>
              <a:gd name="connsiteX252" fmla="*/ 4007506 w 9067756"/>
              <a:gd name="connsiteY252" fmla="*/ 6334116 h 6888210"/>
              <a:gd name="connsiteX253" fmla="*/ 3991485 w 9067756"/>
              <a:gd name="connsiteY253" fmla="*/ 6296145 h 6888210"/>
              <a:gd name="connsiteX254" fmla="*/ 4462431 w 9067756"/>
              <a:gd name="connsiteY254" fmla="*/ 6000993 h 6888210"/>
              <a:gd name="connsiteX255" fmla="*/ 4451469 w 9067756"/>
              <a:gd name="connsiteY255" fmla="*/ 5973552 h 6888210"/>
              <a:gd name="connsiteX256" fmla="*/ 4045873 w 9067756"/>
              <a:gd name="connsiteY256" fmla="*/ 6121287 h 6888210"/>
              <a:gd name="connsiteX257" fmla="*/ 4057257 w 9067756"/>
              <a:gd name="connsiteY257" fmla="*/ 6148409 h 6888210"/>
              <a:gd name="connsiteX258" fmla="*/ 4112067 w 9067756"/>
              <a:gd name="connsiteY258" fmla="*/ 6159259 h 6888210"/>
              <a:gd name="connsiteX259" fmla="*/ 3613294 w 9067756"/>
              <a:gd name="connsiteY259" fmla="*/ 6421864 h 6888210"/>
              <a:gd name="connsiteX260" fmla="*/ 4122608 w 9067756"/>
              <a:gd name="connsiteY260" fmla="*/ 6334116 h 6888210"/>
              <a:gd name="connsiteX261" fmla="*/ 4128089 w 9067756"/>
              <a:gd name="connsiteY261" fmla="*/ 6367301 h 6888210"/>
              <a:gd name="connsiteX262" fmla="*/ 4002447 w 9067756"/>
              <a:gd name="connsiteY262" fmla="*/ 6432713 h 6888210"/>
              <a:gd name="connsiteX263" fmla="*/ 3876383 w 9067756"/>
              <a:gd name="connsiteY263" fmla="*/ 6493019 h 6888210"/>
              <a:gd name="connsiteX264" fmla="*/ 3777725 w 9067756"/>
              <a:gd name="connsiteY264" fmla="*/ 6569599 h 6888210"/>
              <a:gd name="connsiteX265" fmla="*/ 3876383 w 9067756"/>
              <a:gd name="connsiteY265" fmla="*/ 6607570 h 6888210"/>
              <a:gd name="connsiteX266" fmla="*/ 3284854 w 9067756"/>
              <a:gd name="connsiteY266" fmla="*/ 6843053 h 6888210"/>
              <a:gd name="connsiteX267" fmla="*/ 3504095 w 9067756"/>
              <a:gd name="connsiteY267" fmla="*/ 6761049 h 6888210"/>
              <a:gd name="connsiteX268" fmla="*/ 3394475 w 9067756"/>
              <a:gd name="connsiteY268" fmla="*/ 6711591 h 6888210"/>
              <a:gd name="connsiteX269" fmla="*/ 3564386 w 9067756"/>
              <a:gd name="connsiteY269" fmla="*/ 6618738 h 6888210"/>
              <a:gd name="connsiteX270" fmla="*/ 3219082 w 9067756"/>
              <a:gd name="connsiteY270" fmla="*/ 6618738 h 6888210"/>
              <a:gd name="connsiteX271" fmla="*/ 3202638 w 9067756"/>
              <a:gd name="connsiteY271" fmla="*/ 6591297 h 6888210"/>
              <a:gd name="connsiteX272" fmla="*/ 3372550 w 9067756"/>
              <a:gd name="connsiteY272" fmla="*/ 6394741 h 6888210"/>
              <a:gd name="connsiteX273" fmla="*/ 3125904 w 9067756"/>
              <a:gd name="connsiteY273" fmla="*/ 6394741 h 6888210"/>
              <a:gd name="connsiteX274" fmla="*/ 3109461 w 9067756"/>
              <a:gd name="connsiteY274" fmla="*/ 6356133 h 6888210"/>
              <a:gd name="connsiteX275" fmla="*/ 3930772 w 9067756"/>
              <a:gd name="connsiteY275" fmla="*/ 6038964 h 6888210"/>
              <a:gd name="connsiteX276" fmla="*/ 3920231 w 9067756"/>
              <a:gd name="connsiteY276" fmla="*/ 6011523 h 6888210"/>
              <a:gd name="connsiteX277" fmla="*/ 2929009 w 9067756"/>
              <a:gd name="connsiteY277" fmla="*/ 6159259 h 6888210"/>
              <a:gd name="connsiteX278" fmla="*/ 3060132 w 9067756"/>
              <a:gd name="connsiteY278" fmla="*/ 6033540 h 6888210"/>
              <a:gd name="connsiteX279" fmla="*/ 3044110 w 9067756"/>
              <a:gd name="connsiteY279" fmla="*/ 6000993 h 6888210"/>
              <a:gd name="connsiteX280" fmla="*/ 2824869 w 9067756"/>
              <a:gd name="connsiteY280" fmla="*/ 6000993 h 6888210"/>
              <a:gd name="connsiteX281" fmla="*/ 2813907 w 9067756"/>
              <a:gd name="connsiteY281" fmla="*/ 5967809 h 6888210"/>
              <a:gd name="connsiteX282" fmla="*/ 2929009 w 9067756"/>
              <a:gd name="connsiteY282" fmla="*/ 5902077 h 6888210"/>
              <a:gd name="connsiteX283" fmla="*/ 2748135 w 9067756"/>
              <a:gd name="connsiteY283" fmla="*/ 5820393 h 6888210"/>
              <a:gd name="connsiteX284" fmla="*/ 2753616 w 9067756"/>
              <a:gd name="connsiteY284" fmla="*/ 5787208 h 6888210"/>
              <a:gd name="connsiteX285" fmla="*/ 2830350 w 9067756"/>
              <a:gd name="connsiteY285" fmla="*/ 5743813 h 6888210"/>
              <a:gd name="connsiteX286" fmla="*/ 2731692 w 9067756"/>
              <a:gd name="connsiteY286" fmla="*/ 5628623 h 6888210"/>
              <a:gd name="connsiteX287" fmla="*/ 2457641 w 9067756"/>
              <a:gd name="connsiteY287" fmla="*/ 5814649 h 6888210"/>
              <a:gd name="connsiteX288" fmla="*/ 2463122 w 9067756"/>
              <a:gd name="connsiteY288" fmla="*/ 5830922 h 6888210"/>
              <a:gd name="connsiteX289" fmla="*/ 2611531 w 9067756"/>
              <a:gd name="connsiteY289" fmla="*/ 5787208 h 6888210"/>
              <a:gd name="connsiteX290" fmla="*/ 2617012 w 9067756"/>
              <a:gd name="connsiteY290" fmla="*/ 5798375 h 6888210"/>
              <a:gd name="connsiteX291" fmla="*/ 2501911 w 9067756"/>
              <a:gd name="connsiteY291" fmla="*/ 5864107 h 6888210"/>
              <a:gd name="connsiteX292" fmla="*/ 2654958 w 9067756"/>
              <a:gd name="connsiteY292" fmla="*/ 5896973 h 6888210"/>
              <a:gd name="connsiteX293" fmla="*/ 2260746 w 9067756"/>
              <a:gd name="connsiteY293" fmla="*/ 6115544 h 6888210"/>
              <a:gd name="connsiteX294" fmla="*/ 2266227 w 9067756"/>
              <a:gd name="connsiteY294" fmla="*/ 6131817 h 6888210"/>
              <a:gd name="connsiteX295" fmla="*/ 2320615 w 9067756"/>
              <a:gd name="connsiteY295" fmla="*/ 6121287 h 6888210"/>
              <a:gd name="connsiteX296" fmla="*/ 2364885 w 9067756"/>
              <a:gd name="connsiteY296" fmla="*/ 6104376 h 6888210"/>
              <a:gd name="connsiteX297" fmla="*/ 2375425 w 9067756"/>
              <a:gd name="connsiteY297" fmla="*/ 6131817 h 6888210"/>
              <a:gd name="connsiteX298" fmla="*/ 2162087 w 9067756"/>
              <a:gd name="connsiteY298" fmla="*/ 6224989 h 6888210"/>
              <a:gd name="connsiteX299" fmla="*/ 2157028 w 9067756"/>
              <a:gd name="connsiteY299" fmla="*/ 6110119 h 6888210"/>
              <a:gd name="connsiteX300" fmla="*/ 1554537 w 9067756"/>
              <a:gd name="connsiteY300" fmla="*/ 6284977 h 6888210"/>
              <a:gd name="connsiteX301" fmla="*/ 1822685 w 9067756"/>
              <a:gd name="connsiteY301" fmla="*/ 6088103 h 6888210"/>
              <a:gd name="connsiteX302" fmla="*/ 1811723 w 9067756"/>
              <a:gd name="connsiteY302" fmla="*/ 6050132 h 6888210"/>
              <a:gd name="connsiteX303" fmla="*/ 1652773 w 9067756"/>
              <a:gd name="connsiteY303" fmla="*/ 5946111 h 6888210"/>
              <a:gd name="connsiteX304" fmla="*/ 1603444 w 9067756"/>
              <a:gd name="connsiteY304" fmla="*/ 5946111 h 6888210"/>
              <a:gd name="connsiteX305" fmla="*/ 1581942 w 9067756"/>
              <a:gd name="connsiteY305" fmla="*/ 6011523 h 6888210"/>
              <a:gd name="connsiteX306" fmla="*/ 1510267 w 9067756"/>
              <a:gd name="connsiteY306" fmla="*/ 6082679 h 6888210"/>
              <a:gd name="connsiteX307" fmla="*/ 1499727 w 9067756"/>
              <a:gd name="connsiteY307" fmla="*/ 5973552 h 6888210"/>
              <a:gd name="connsiteX308" fmla="*/ 1685660 w 9067756"/>
              <a:gd name="connsiteY308" fmla="*/ 5803481 h 6888210"/>
              <a:gd name="connsiteX309" fmla="*/ 1664157 w 9067756"/>
              <a:gd name="connsiteY309" fmla="*/ 5770935 h 6888210"/>
              <a:gd name="connsiteX310" fmla="*/ 1499727 w 9067756"/>
              <a:gd name="connsiteY310" fmla="*/ 5776359 h 6888210"/>
              <a:gd name="connsiteX311" fmla="*/ 1494246 w 9067756"/>
              <a:gd name="connsiteY311" fmla="*/ 5760085 h 6888210"/>
              <a:gd name="connsiteX312" fmla="*/ 1795280 w 9067756"/>
              <a:gd name="connsiteY312" fmla="*/ 5667233 h 6888210"/>
              <a:gd name="connsiteX313" fmla="*/ 1795280 w 9067756"/>
              <a:gd name="connsiteY313" fmla="*/ 5650321 h 6888210"/>
              <a:gd name="connsiteX314" fmla="*/ 1707584 w 9067756"/>
              <a:gd name="connsiteY314" fmla="*/ 5650321 h 6888210"/>
              <a:gd name="connsiteX315" fmla="*/ 1702103 w 9067756"/>
              <a:gd name="connsiteY315" fmla="*/ 5628623 h 6888210"/>
              <a:gd name="connsiteX316" fmla="*/ 2079872 w 9067756"/>
              <a:gd name="connsiteY316" fmla="*/ 5410051 h 6888210"/>
              <a:gd name="connsiteX317" fmla="*/ 1570558 w 9067756"/>
              <a:gd name="connsiteY317" fmla="*/ 5639791 h 6888210"/>
              <a:gd name="connsiteX318" fmla="*/ 1505207 w 9067756"/>
              <a:gd name="connsiteY318" fmla="*/ 5650321 h 6888210"/>
              <a:gd name="connsiteX319" fmla="*/ 1379144 w 9067756"/>
              <a:gd name="connsiteY319" fmla="*/ 5661489 h 6888210"/>
              <a:gd name="connsiteX320" fmla="*/ 1313372 w 9067756"/>
              <a:gd name="connsiteY320" fmla="*/ 5606926 h 6888210"/>
              <a:gd name="connsiteX321" fmla="*/ 1187308 w 9067756"/>
              <a:gd name="connsiteY321" fmla="*/ 5639791 h 6888210"/>
              <a:gd name="connsiteX322" fmla="*/ 1137979 w 9067756"/>
              <a:gd name="connsiteY322" fmla="*/ 5541195 h 6888210"/>
              <a:gd name="connsiteX323" fmla="*/ 1192789 w 9067756"/>
              <a:gd name="connsiteY323" fmla="*/ 5492056 h 6888210"/>
              <a:gd name="connsiteX324" fmla="*/ 1395587 w 9067756"/>
              <a:gd name="connsiteY324" fmla="*/ 5338896 h 6888210"/>
              <a:gd name="connsiteX325" fmla="*/ 1192789 w 9067756"/>
              <a:gd name="connsiteY325" fmla="*/ 5492056 h 6888210"/>
              <a:gd name="connsiteX326" fmla="*/ 1083169 w 9067756"/>
              <a:gd name="connsiteY326" fmla="*/ 5508329 h 6888210"/>
              <a:gd name="connsiteX327" fmla="*/ 1422992 w 9067756"/>
              <a:gd name="connsiteY327" fmla="*/ 5246043 h 6888210"/>
              <a:gd name="connsiteX328" fmla="*/ 1137979 w 9067756"/>
              <a:gd name="connsiteY328" fmla="*/ 5185737 h 6888210"/>
              <a:gd name="connsiteX329" fmla="*/ 1641812 w 9067756"/>
              <a:gd name="connsiteY329" fmla="*/ 4873673 h 6888210"/>
              <a:gd name="connsiteX330" fmla="*/ 1625369 w 9067756"/>
              <a:gd name="connsiteY330" fmla="*/ 4835703 h 6888210"/>
              <a:gd name="connsiteX331" fmla="*/ 1505207 w 9067756"/>
              <a:gd name="connsiteY331" fmla="*/ 4884841 h 6888210"/>
              <a:gd name="connsiteX332" fmla="*/ 1242118 w 9067756"/>
              <a:gd name="connsiteY332" fmla="*/ 5016303 h 6888210"/>
              <a:gd name="connsiteX333" fmla="*/ 1044801 w 9067756"/>
              <a:gd name="connsiteY333" fmla="*/ 5251149 h 6888210"/>
              <a:gd name="connsiteX334" fmla="*/ 1061666 w 9067756"/>
              <a:gd name="connsiteY334" fmla="*/ 5185737 h 6888210"/>
              <a:gd name="connsiteX335" fmla="*/ 1368182 w 9067756"/>
              <a:gd name="connsiteY335" fmla="*/ 4868568 h 6888210"/>
              <a:gd name="connsiteX336" fmla="*/ 1406549 w 9067756"/>
              <a:gd name="connsiteY336" fmla="*/ 4802837 h 6888210"/>
              <a:gd name="connsiteX337" fmla="*/ 1324334 w 9067756"/>
              <a:gd name="connsiteY337" fmla="*/ 4791988 h 6888210"/>
              <a:gd name="connsiteX338" fmla="*/ 1209232 w 9067756"/>
              <a:gd name="connsiteY338" fmla="*/ 4846232 h 6888210"/>
              <a:gd name="connsiteX339" fmla="*/ 1204173 w 9067756"/>
              <a:gd name="connsiteY339" fmla="*/ 4841127 h 6888210"/>
              <a:gd name="connsiteX340" fmla="*/ 1204173 w 9067756"/>
              <a:gd name="connsiteY340" fmla="*/ 4737106 h 6888210"/>
              <a:gd name="connsiteX341" fmla="*/ 1264043 w 9067756"/>
              <a:gd name="connsiteY341" fmla="*/ 4616812 h 6888210"/>
              <a:gd name="connsiteX342" fmla="*/ 1094552 w 9067756"/>
              <a:gd name="connsiteY342" fmla="*/ 4660526 h 6888210"/>
              <a:gd name="connsiteX343" fmla="*/ 1044801 w 9067756"/>
              <a:gd name="connsiteY343" fmla="*/ 4594795 h 6888210"/>
              <a:gd name="connsiteX344" fmla="*/ 426289 w 9067756"/>
              <a:gd name="connsiteY344" fmla="*/ 4687967 h 6888210"/>
              <a:gd name="connsiteX345" fmla="*/ 415327 w 9067756"/>
              <a:gd name="connsiteY345" fmla="*/ 4660526 h 6888210"/>
              <a:gd name="connsiteX346" fmla="*/ 524948 w 9067756"/>
              <a:gd name="connsiteY346" fmla="*/ 4616812 h 6888210"/>
              <a:gd name="connsiteX347" fmla="*/ 617703 w 9067756"/>
              <a:gd name="connsiteY347" fmla="*/ 4583946 h 6888210"/>
              <a:gd name="connsiteX348" fmla="*/ 607163 w 9067756"/>
              <a:gd name="connsiteY348" fmla="*/ 4348782 h 6888210"/>
              <a:gd name="connsiteX349" fmla="*/ 524948 w 9067756"/>
              <a:gd name="connsiteY349" fmla="*/ 4375904 h 6888210"/>
              <a:gd name="connsiteX350" fmla="*/ 486580 w 9067756"/>
              <a:gd name="connsiteY350" fmla="*/ 4157332 h 6888210"/>
              <a:gd name="connsiteX351" fmla="*/ 360517 w 9067756"/>
              <a:gd name="connsiteY351" fmla="*/ 4293900 h 6888210"/>
              <a:gd name="connsiteX352" fmla="*/ 196508 w 9067756"/>
              <a:gd name="connsiteY352" fmla="*/ 4250185 h 6888210"/>
              <a:gd name="connsiteX353" fmla="*/ 459175 w 9067756"/>
              <a:gd name="connsiteY353" fmla="*/ 4162757 h 6888210"/>
              <a:gd name="connsiteX354" fmla="*/ 453694 w 9067756"/>
              <a:gd name="connsiteY354" fmla="*/ 4140740 h 6888210"/>
              <a:gd name="connsiteX355" fmla="*/ 130314 w 9067756"/>
              <a:gd name="connsiteY355" fmla="*/ 4113618 h 6888210"/>
              <a:gd name="connsiteX356" fmla="*/ 114292 w 9067756"/>
              <a:gd name="connsiteY356" fmla="*/ 3976731 h 6888210"/>
              <a:gd name="connsiteX357" fmla="*/ 201989 w 9067756"/>
              <a:gd name="connsiteY357" fmla="*/ 3774433 h 6888210"/>
              <a:gd name="connsiteX358" fmla="*/ 530007 w 9067756"/>
              <a:gd name="connsiteY358" fmla="*/ 3478962 h 6888210"/>
              <a:gd name="connsiteX359" fmla="*/ 404365 w 9067756"/>
              <a:gd name="connsiteY359" fmla="*/ 3457264 h 6888210"/>
              <a:gd name="connsiteX360" fmla="*/ 387922 w 9067756"/>
              <a:gd name="connsiteY360" fmla="*/ 3418655 h 6888210"/>
              <a:gd name="connsiteX361" fmla="*/ 924641 w 9067756"/>
              <a:gd name="connsiteY361" fmla="*/ 2959176 h 6888210"/>
              <a:gd name="connsiteX362" fmla="*/ 897235 w 9067756"/>
              <a:gd name="connsiteY362" fmla="*/ 2926629 h 6888210"/>
              <a:gd name="connsiteX363" fmla="*/ 349555 w 9067756"/>
              <a:gd name="connsiteY363" fmla="*/ 3385789 h 6888210"/>
              <a:gd name="connsiteX364" fmla="*/ 349555 w 9067756"/>
              <a:gd name="connsiteY364" fmla="*/ 3353243 h 6888210"/>
              <a:gd name="connsiteX365" fmla="*/ 185124 w 9067756"/>
              <a:gd name="connsiteY365" fmla="*/ 3582983 h 6888210"/>
              <a:gd name="connsiteX366" fmla="*/ 185124 w 9067756"/>
              <a:gd name="connsiteY366" fmla="*/ 3654138 h 6888210"/>
              <a:gd name="connsiteX367" fmla="*/ 32077 w 9067756"/>
              <a:gd name="connsiteY367" fmla="*/ 3878454 h 6888210"/>
              <a:gd name="connsiteX368" fmla="*/ 54001 w 9067756"/>
              <a:gd name="connsiteY368" fmla="*/ 3473537 h 6888210"/>
              <a:gd name="connsiteX369" fmla="*/ 157719 w 9067756"/>
              <a:gd name="connsiteY369" fmla="*/ 3243798 h 6888210"/>
              <a:gd name="connsiteX370" fmla="*/ 338593 w 9067756"/>
              <a:gd name="connsiteY370" fmla="*/ 2931734 h 6888210"/>
              <a:gd name="connsiteX371" fmla="*/ 382441 w 9067756"/>
              <a:gd name="connsiteY371" fmla="*/ 2888020 h 6888210"/>
              <a:gd name="connsiteX372" fmla="*/ 744188 w 9067756"/>
              <a:gd name="connsiteY372" fmla="*/ 2527456 h 6888210"/>
              <a:gd name="connsiteX373" fmla="*/ 754729 w 9067756"/>
              <a:gd name="connsiteY373" fmla="*/ 2406843 h 6888210"/>
              <a:gd name="connsiteX374" fmla="*/ 1176768 w 9067756"/>
              <a:gd name="connsiteY374" fmla="*/ 1826750 h 6888210"/>
              <a:gd name="connsiteX375" fmla="*/ 2140163 w 9067756"/>
              <a:gd name="connsiteY375" fmla="*/ 1252720 h 6888210"/>
              <a:gd name="connsiteX376" fmla="*/ 3224563 w 9067756"/>
              <a:gd name="connsiteY376" fmla="*/ 787816 h 6888210"/>
              <a:gd name="connsiteX377" fmla="*/ 3339664 w 9067756"/>
              <a:gd name="connsiteY377" fmla="*/ 776648 h 6888210"/>
              <a:gd name="connsiteX378" fmla="*/ 3202638 w 9067756"/>
              <a:gd name="connsiteY378" fmla="*/ 847803 h 6888210"/>
              <a:gd name="connsiteX379" fmla="*/ 3482171 w 9067756"/>
              <a:gd name="connsiteY379" fmla="*/ 820362 h 6888210"/>
              <a:gd name="connsiteX380" fmla="*/ 3657142 w 9067756"/>
              <a:gd name="connsiteY380" fmla="*/ 749207 h 6888210"/>
              <a:gd name="connsiteX381" fmla="*/ 4139472 w 9067756"/>
              <a:gd name="connsiteY381" fmla="*/ 541484 h 6888210"/>
              <a:gd name="connsiteX382" fmla="*/ 4511760 w 9067756"/>
              <a:gd name="connsiteY382" fmla="*/ 465223 h 6888210"/>
              <a:gd name="connsiteX383" fmla="*/ 4779909 w 9067756"/>
              <a:gd name="connsiteY383" fmla="*/ 415446 h 6888210"/>
              <a:gd name="connsiteX384" fmla="*/ 5404324 w 9067756"/>
              <a:gd name="connsiteY384" fmla="*/ 262605 h 6888210"/>
              <a:gd name="connsiteX385" fmla="*/ 5551890 w 9067756"/>
              <a:gd name="connsiteY385" fmla="*/ 289727 h 6888210"/>
              <a:gd name="connsiteX386" fmla="*/ 5787574 w 9067756"/>
              <a:gd name="connsiteY386" fmla="*/ 289727 h 6888210"/>
              <a:gd name="connsiteX387" fmla="*/ 5710840 w 9067756"/>
              <a:gd name="connsiteY387" fmla="*/ 350034 h 6888210"/>
              <a:gd name="connsiteX388" fmla="*/ 5721802 w 9067756"/>
              <a:gd name="connsiteY388" fmla="*/ 366307 h 6888210"/>
              <a:gd name="connsiteX389" fmla="*/ 6329773 w 9067756"/>
              <a:gd name="connsiteY389" fmla="*/ 153160 h 6888210"/>
              <a:gd name="connsiteX390" fmla="*/ 6340314 w 9067756"/>
              <a:gd name="connsiteY390" fmla="*/ 180601 h 6888210"/>
              <a:gd name="connsiteX391" fmla="*/ 5732764 w 9067756"/>
              <a:gd name="connsiteY391" fmla="*/ 415446 h 6888210"/>
              <a:gd name="connsiteX392" fmla="*/ 5825520 w 9067756"/>
              <a:gd name="connsiteY392" fmla="*/ 486920 h 6888210"/>
              <a:gd name="connsiteX393" fmla="*/ 5962545 w 9067756"/>
              <a:gd name="connsiteY393" fmla="*/ 393749 h 6888210"/>
              <a:gd name="connsiteX394" fmla="*/ 6044761 w 9067756"/>
              <a:gd name="connsiteY394" fmla="*/ 361202 h 6888210"/>
              <a:gd name="connsiteX395" fmla="*/ 6290985 w 9067756"/>
              <a:gd name="connsiteY395" fmla="*/ 333761 h 6888210"/>
              <a:gd name="connsiteX396" fmla="*/ 6592441 w 9067756"/>
              <a:gd name="connsiteY396" fmla="*/ 235483 h 6888210"/>
              <a:gd name="connsiteX397" fmla="*/ 6997615 w 9067756"/>
              <a:gd name="connsiteY397" fmla="*/ 37971 h 6888210"/>
              <a:gd name="connsiteX398" fmla="*/ 7063387 w 9067756"/>
              <a:gd name="connsiteY398" fmla="*/ 21698 h 6888210"/>
              <a:gd name="connsiteX399" fmla="*/ 6997615 w 9067756"/>
              <a:gd name="connsiteY399" fmla="*/ 104021 h 6888210"/>
              <a:gd name="connsiteX400" fmla="*/ 7485005 w 9067756"/>
              <a:gd name="connsiteY400" fmla="*/ 0 h 68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9067756" h="6888210">
                <a:moveTo>
                  <a:pt x="7463081" y="2636583"/>
                </a:moveTo>
                <a:lnTo>
                  <a:pt x="7467719" y="2643603"/>
                </a:lnTo>
                <a:lnTo>
                  <a:pt x="7447903" y="2646793"/>
                </a:lnTo>
                <a:close/>
                <a:moveTo>
                  <a:pt x="7627511" y="2560003"/>
                </a:moveTo>
                <a:cubicBezTo>
                  <a:pt x="7704246" y="2565427"/>
                  <a:pt x="7780559" y="2571170"/>
                  <a:pt x="7862774" y="2576595"/>
                </a:cubicBezTo>
                <a:cubicBezTo>
                  <a:pt x="7758635" y="2718906"/>
                  <a:pt x="7600107" y="2718587"/>
                  <a:pt x="7447059" y="2773469"/>
                </a:cubicBezTo>
                <a:cubicBezTo>
                  <a:pt x="7463503" y="2724330"/>
                  <a:pt x="7468562" y="2696570"/>
                  <a:pt x="7479524" y="2664024"/>
                </a:cubicBezTo>
                <a:lnTo>
                  <a:pt x="7467719" y="2643603"/>
                </a:lnTo>
                <a:lnTo>
                  <a:pt x="7545296" y="2630839"/>
                </a:lnTo>
                <a:cubicBezTo>
                  <a:pt x="7578183" y="2625415"/>
                  <a:pt x="7605587" y="2581700"/>
                  <a:pt x="7627511" y="2560003"/>
                </a:cubicBezTo>
                <a:close/>
                <a:moveTo>
                  <a:pt x="7485005" y="0"/>
                </a:moveTo>
                <a:cubicBezTo>
                  <a:pt x="7490486" y="10849"/>
                  <a:pt x="7495967" y="21698"/>
                  <a:pt x="7495967" y="37971"/>
                </a:cubicBezTo>
                <a:cubicBezTo>
                  <a:pt x="7441157" y="49139"/>
                  <a:pt x="7380865" y="65731"/>
                  <a:pt x="7326055" y="76580"/>
                </a:cubicBezTo>
                <a:cubicBezTo>
                  <a:pt x="7255223" y="92853"/>
                  <a:pt x="7189451" y="104021"/>
                  <a:pt x="7123679" y="125719"/>
                </a:cubicBezTo>
                <a:cubicBezTo>
                  <a:pt x="7025442" y="153160"/>
                  <a:pt x="6931843" y="186025"/>
                  <a:pt x="6833185" y="208042"/>
                </a:cubicBezTo>
                <a:cubicBezTo>
                  <a:pt x="6619847" y="251757"/>
                  <a:pt x="6417049" y="355459"/>
                  <a:pt x="6203289" y="421189"/>
                </a:cubicBezTo>
                <a:cubicBezTo>
                  <a:pt x="6126975" y="442887"/>
                  <a:pt x="6072165" y="536059"/>
                  <a:pt x="5962545" y="486920"/>
                </a:cubicBezTo>
                <a:cubicBezTo>
                  <a:pt x="5940621" y="476072"/>
                  <a:pt x="5875271" y="546908"/>
                  <a:pt x="5836903" y="579774"/>
                </a:cubicBezTo>
                <a:cubicBezTo>
                  <a:pt x="5864308" y="618064"/>
                  <a:pt x="5885811" y="650929"/>
                  <a:pt x="5913216" y="683795"/>
                </a:cubicBezTo>
                <a:cubicBezTo>
                  <a:pt x="5863887" y="711236"/>
                  <a:pt x="5831422" y="732933"/>
                  <a:pt x="5793055" y="749207"/>
                </a:cubicBezTo>
                <a:cubicBezTo>
                  <a:pt x="5798536" y="760375"/>
                  <a:pt x="5804017" y="771223"/>
                  <a:pt x="5809498" y="782391"/>
                </a:cubicBezTo>
                <a:cubicBezTo>
                  <a:pt x="5924178" y="738358"/>
                  <a:pt x="6044761" y="700387"/>
                  <a:pt x="6165343" y="662097"/>
                </a:cubicBezTo>
                <a:cubicBezTo>
                  <a:pt x="6170824" y="667521"/>
                  <a:pt x="6170824" y="678370"/>
                  <a:pt x="6176305" y="683795"/>
                </a:cubicBezTo>
                <a:cubicBezTo>
                  <a:pt x="6110533" y="727509"/>
                  <a:pt x="6044761" y="765799"/>
                  <a:pt x="5979410" y="809513"/>
                </a:cubicBezTo>
                <a:cubicBezTo>
                  <a:pt x="5984891" y="815257"/>
                  <a:pt x="5984469" y="820681"/>
                  <a:pt x="5989950" y="831530"/>
                </a:cubicBezTo>
                <a:cubicBezTo>
                  <a:pt x="6066685" y="798664"/>
                  <a:pt x="6143419" y="771542"/>
                  <a:pt x="6220153" y="738677"/>
                </a:cubicBezTo>
                <a:cubicBezTo>
                  <a:pt x="6225634" y="749526"/>
                  <a:pt x="6230693" y="760375"/>
                  <a:pt x="6230693" y="766118"/>
                </a:cubicBezTo>
                <a:cubicBezTo>
                  <a:pt x="6006393" y="935551"/>
                  <a:pt x="5704937" y="918959"/>
                  <a:pt x="5469675" y="1055845"/>
                </a:cubicBezTo>
                <a:cubicBezTo>
                  <a:pt x="5469675" y="1072119"/>
                  <a:pt x="5469675" y="1083286"/>
                  <a:pt x="5469675" y="1094135"/>
                </a:cubicBezTo>
                <a:cubicBezTo>
                  <a:pt x="5568333" y="1094135"/>
                  <a:pt x="5672473" y="1110728"/>
                  <a:pt x="5770709" y="1094135"/>
                </a:cubicBezTo>
                <a:cubicBezTo>
                  <a:pt x="5874849" y="1077862"/>
                  <a:pt x="6000912" y="1088711"/>
                  <a:pt x="6072165" y="968417"/>
                </a:cubicBezTo>
                <a:cubicBezTo>
                  <a:pt x="6083127" y="946400"/>
                  <a:pt x="6116013" y="935232"/>
                  <a:pt x="6137938" y="929808"/>
                </a:cubicBezTo>
                <a:cubicBezTo>
                  <a:pt x="6346217" y="858652"/>
                  <a:pt x="6548593" y="787816"/>
                  <a:pt x="6756872" y="716660"/>
                </a:cubicBezTo>
                <a:cubicBezTo>
                  <a:pt x="6773315" y="711236"/>
                  <a:pt x="6789758" y="711236"/>
                  <a:pt x="6811682" y="727509"/>
                </a:cubicBezTo>
                <a:cubicBezTo>
                  <a:pt x="6729467" y="754950"/>
                  <a:pt x="6647251" y="787816"/>
                  <a:pt x="6565036" y="815257"/>
                </a:cubicBezTo>
                <a:cubicBezTo>
                  <a:pt x="6570517" y="826106"/>
                  <a:pt x="6570517" y="836954"/>
                  <a:pt x="6575998" y="847803"/>
                </a:cubicBezTo>
                <a:cubicBezTo>
                  <a:pt x="6707543" y="804089"/>
                  <a:pt x="6838665" y="754950"/>
                  <a:pt x="6970210" y="711236"/>
                </a:cubicBezTo>
                <a:cubicBezTo>
                  <a:pt x="6970210" y="705811"/>
                  <a:pt x="6964729" y="694963"/>
                  <a:pt x="6964729" y="689538"/>
                </a:cubicBezTo>
                <a:cubicBezTo>
                  <a:pt x="6937324" y="694963"/>
                  <a:pt x="6910341" y="700068"/>
                  <a:pt x="6877455" y="705811"/>
                </a:cubicBezTo>
                <a:cubicBezTo>
                  <a:pt x="7079831" y="612639"/>
                  <a:pt x="7304131" y="596047"/>
                  <a:pt x="7485005" y="442887"/>
                </a:cubicBezTo>
                <a:cubicBezTo>
                  <a:pt x="7364423" y="481177"/>
                  <a:pt x="7244261" y="519786"/>
                  <a:pt x="7118198" y="558076"/>
                </a:cubicBezTo>
                <a:cubicBezTo>
                  <a:pt x="7123679" y="541484"/>
                  <a:pt x="7129160" y="519467"/>
                  <a:pt x="7134641" y="497769"/>
                </a:cubicBezTo>
                <a:cubicBezTo>
                  <a:pt x="7068869" y="536059"/>
                  <a:pt x="7003097" y="607215"/>
                  <a:pt x="6942805" y="601790"/>
                </a:cubicBezTo>
                <a:cubicBezTo>
                  <a:pt x="6772893" y="596047"/>
                  <a:pt x="6625327" y="650929"/>
                  <a:pt x="6472281" y="705811"/>
                </a:cubicBezTo>
                <a:cubicBezTo>
                  <a:pt x="6461318" y="711236"/>
                  <a:pt x="6439394" y="705811"/>
                  <a:pt x="6439394" y="705811"/>
                </a:cubicBezTo>
                <a:cubicBezTo>
                  <a:pt x="6565036" y="476072"/>
                  <a:pt x="6806201" y="448631"/>
                  <a:pt x="7041885" y="410341"/>
                </a:cubicBezTo>
                <a:cubicBezTo>
                  <a:pt x="6992556" y="437782"/>
                  <a:pt x="6942805" y="465223"/>
                  <a:pt x="6887995" y="486920"/>
                </a:cubicBezTo>
                <a:cubicBezTo>
                  <a:pt x="6833185" y="508937"/>
                  <a:pt x="6778796" y="525210"/>
                  <a:pt x="6729467" y="563500"/>
                </a:cubicBezTo>
                <a:cubicBezTo>
                  <a:pt x="6811682" y="541803"/>
                  <a:pt x="6887995" y="519467"/>
                  <a:pt x="6970210" y="497769"/>
                </a:cubicBezTo>
                <a:cubicBezTo>
                  <a:pt x="7057907" y="475753"/>
                  <a:pt x="7145603" y="454055"/>
                  <a:pt x="7227819" y="421189"/>
                </a:cubicBezTo>
                <a:cubicBezTo>
                  <a:pt x="7304553" y="388324"/>
                  <a:pt x="7375385" y="338866"/>
                  <a:pt x="7457600" y="317169"/>
                </a:cubicBezTo>
                <a:cubicBezTo>
                  <a:pt x="7441157" y="344609"/>
                  <a:pt x="7419233" y="377475"/>
                  <a:pt x="7375385" y="432357"/>
                </a:cubicBezTo>
                <a:cubicBezTo>
                  <a:pt x="7485005" y="415765"/>
                  <a:pt x="7556258" y="399492"/>
                  <a:pt x="7643955" y="382899"/>
                </a:cubicBezTo>
                <a:cubicBezTo>
                  <a:pt x="7611069" y="404916"/>
                  <a:pt x="7589145" y="421508"/>
                  <a:pt x="7561739" y="437782"/>
                </a:cubicBezTo>
                <a:cubicBezTo>
                  <a:pt x="7594625" y="437782"/>
                  <a:pt x="7616549" y="442887"/>
                  <a:pt x="7643955" y="442887"/>
                </a:cubicBezTo>
                <a:cubicBezTo>
                  <a:pt x="7638473" y="442887"/>
                  <a:pt x="7638473" y="442887"/>
                  <a:pt x="7638473" y="442887"/>
                </a:cubicBezTo>
                <a:cubicBezTo>
                  <a:pt x="7720689" y="453736"/>
                  <a:pt x="7797423" y="464904"/>
                  <a:pt x="7885119" y="475753"/>
                </a:cubicBezTo>
                <a:cubicBezTo>
                  <a:pt x="7885119" y="497769"/>
                  <a:pt x="7885119" y="524891"/>
                  <a:pt x="7885119" y="568606"/>
                </a:cubicBezTo>
                <a:cubicBezTo>
                  <a:pt x="7918006" y="563181"/>
                  <a:pt x="7950471" y="563500"/>
                  <a:pt x="7977875" y="558076"/>
                </a:cubicBezTo>
                <a:cubicBezTo>
                  <a:pt x="7983357" y="563500"/>
                  <a:pt x="7983357" y="568925"/>
                  <a:pt x="7983357" y="574349"/>
                </a:cubicBezTo>
                <a:cubicBezTo>
                  <a:pt x="7939509" y="596047"/>
                  <a:pt x="7890601" y="623488"/>
                  <a:pt x="7830309" y="650929"/>
                </a:cubicBezTo>
                <a:cubicBezTo>
                  <a:pt x="7912525" y="672627"/>
                  <a:pt x="7977875" y="683795"/>
                  <a:pt x="8060091" y="700068"/>
                </a:cubicBezTo>
                <a:cubicBezTo>
                  <a:pt x="8065572" y="716660"/>
                  <a:pt x="8065993" y="749207"/>
                  <a:pt x="8076955" y="776648"/>
                </a:cubicBezTo>
                <a:cubicBezTo>
                  <a:pt x="8109420" y="858652"/>
                  <a:pt x="8065572" y="864396"/>
                  <a:pt x="7999799" y="864396"/>
                </a:cubicBezTo>
                <a:cubicBezTo>
                  <a:pt x="7944989" y="864396"/>
                  <a:pt x="7890179" y="864396"/>
                  <a:pt x="7840850" y="864396"/>
                </a:cubicBezTo>
                <a:cubicBezTo>
                  <a:pt x="7824407" y="836954"/>
                  <a:pt x="7807963" y="798664"/>
                  <a:pt x="7786039" y="760375"/>
                </a:cubicBezTo>
                <a:cubicBezTo>
                  <a:pt x="7726170" y="831530"/>
                  <a:pt x="7682321" y="880669"/>
                  <a:pt x="7622031" y="951824"/>
                </a:cubicBezTo>
                <a:cubicBezTo>
                  <a:pt x="7698765" y="940656"/>
                  <a:pt x="7753153" y="935232"/>
                  <a:pt x="7807963" y="924383"/>
                </a:cubicBezTo>
                <a:cubicBezTo>
                  <a:pt x="7813445" y="935232"/>
                  <a:pt x="7813445" y="940656"/>
                  <a:pt x="7813445" y="946081"/>
                </a:cubicBezTo>
                <a:cubicBezTo>
                  <a:pt x="7654917" y="1028085"/>
                  <a:pt x="7496389" y="1110409"/>
                  <a:pt x="7342920" y="1186988"/>
                </a:cubicBezTo>
                <a:cubicBezTo>
                  <a:pt x="7337439" y="1219854"/>
                  <a:pt x="7337439" y="1258144"/>
                  <a:pt x="7331958" y="1291009"/>
                </a:cubicBezTo>
                <a:cubicBezTo>
                  <a:pt x="7381287" y="1280161"/>
                  <a:pt x="7435675" y="1263568"/>
                  <a:pt x="7495967" y="1246976"/>
                </a:cubicBezTo>
                <a:cubicBezTo>
                  <a:pt x="7501448" y="1257825"/>
                  <a:pt x="7506929" y="1263568"/>
                  <a:pt x="7506929" y="1274417"/>
                </a:cubicBezTo>
                <a:cubicBezTo>
                  <a:pt x="7485005" y="1290690"/>
                  <a:pt x="7457600" y="1312707"/>
                  <a:pt x="7435675" y="1329299"/>
                </a:cubicBezTo>
                <a:cubicBezTo>
                  <a:pt x="7435675" y="1334724"/>
                  <a:pt x="7435675" y="1340467"/>
                  <a:pt x="7441157" y="1345892"/>
                </a:cubicBezTo>
                <a:cubicBezTo>
                  <a:pt x="7490486" y="1329299"/>
                  <a:pt x="7545296" y="1312707"/>
                  <a:pt x="7600107" y="1296115"/>
                </a:cubicBezTo>
                <a:cubicBezTo>
                  <a:pt x="7600107" y="1301539"/>
                  <a:pt x="7605587" y="1307283"/>
                  <a:pt x="7605587" y="1313026"/>
                </a:cubicBezTo>
                <a:cubicBezTo>
                  <a:pt x="7556258" y="1334724"/>
                  <a:pt x="7512410" y="1356422"/>
                  <a:pt x="7479524" y="1378438"/>
                </a:cubicBezTo>
                <a:cubicBezTo>
                  <a:pt x="7490486" y="1411304"/>
                  <a:pt x="7490486" y="1455018"/>
                  <a:pt x="7506929" y="1466186"/>
                </a:cubicBezTo>
                <a:cubicBezTo>
                  <a:pt x="7545296" y="1482459"/>
                  <a:pt x="7589145" y="1477035"/>
                  <a:pt x="7654917" y="1487884"/>
                </a:cubicBezTo>
                <a:cubicBezTo>
                  <a:pt x="7567220" y="1531598"/>
                  <a:pt x="7496389" y="1564464"/>
                  <a:pt x="7419654" y="1602754"/>
                </a:cubicBezTo>
                <a:cubicBezTo>
                  <a:pt x="7397730" y="1542447"/>
                  <a:pt x="7380865" y="1493308"/>
                  <a:pt x="7353461" y="1416728"/>
                </a:cubicBezTo>
                <a:cubicBezTo>
                  <a:pt x="7266185" y="1460762"/>
                  <a:pt x="7173008" y="1509900"/>
                  <a:pt x="7074349" y="1564464"/>
                </a:cubicBezTo>
                <a:cubicBezTo>
                  <a:pt x="7057907" y="1449594"/>
                  <a:pt x="7151084" y="1471610"/>
                  <a:pt x="7200413" y="1444169"/>
                </a:cubicBezTo>
                <a:cubicBezTo>
                  <a:pt x="7249743" y="1411304"/>
                  <a:pt x="7310033" y="1395031"/>
                  <a:pt x="7364844" y="1367589"/>
                </a:cubicBezTo>
                <a:cubicBezTo>
                  <a:pt x="7364844" y="1356741"/>
                  <a:pt x="7358941" y="1345573"/>
                  <a:pt x="7353461" y="1334724"/>
                </a:cubicBezTo>
                <a:cubicBezTo>
                  <a:pt x="7233299" y="1373014"/>
                  <a:pt x="7112717" y="1410985"/>
                  <a:pt x="6992135" y="1449275"/>
                </a:cubicBezTo>
                <a:cubicBezTo>
                  <a:pt x="6986653" y="1367270"/>
                  <a:pt x="6986653" y="1367589"/>
                  <a:pt x="7216857" y="1285585"/>
                </a:cubicBezTo>
                <a:cubicBezTo>
                  <a:pt x="7167527" y="1291009"/>
                  <a:pt x="7112717" y="1301858"/>
                  <a:pt x="7057907" y="1313026"/>
                </a:cubicBezTo>
                <a:cubicBezTo>
                  <a:pt x="7079831" y="1291009"/>
                  <a:pt x="7096274" y="1268993"/>
                  <a:pt x="7118198" y="1246976"/>
                </a:cubicBezTo>
                <a:cubicBezTo>
                  <a:pt x="7112717" y="1241552"/>
                  <a:pt x="7107236" y="1230703"/>
                  <a:pt x="7101755" y="1225278"/>
                </a:cubicBezTo>
                <a:cubicBezTo>
                  <a:pt x="6942805" y="1290690"/>
                  <a:pt x="6778796" y="1356422"/>
                  <a:pt x="6603403" y="1427577"/>
                </a:cubicBezTo>
                <a:cubicBezTo>
                  <a:pt x="6680137" y="1482140"/>
                  <a:pt x="6734948" y="1520749"/>
                  <a:pt x="6795239" y="1570207"/>
                </a:cubicBezTo>
                <a:cubicBezTo>
                  <a:pt x="6685619" y="1575632"/>
                  <a:pt x="6691099" y="1728791"/>
                  <a:pt x="6586960" y="1772506"/>
                </a:cubicBezTo>
                <a:cubicBezTo>
                  <a:pt x="6641771" y="1750489"/>
                  <a:pt x="6696581" y="1728472"/>
                  <a:pt x="6750969" y="1706456"/>
                </a:cubicBezTo>
                <a:cubicBezTo>
                  <a:pt x="6756451" y="1717623"/>
                  <a:pt x="6756872" y="1723048"/>
                  <a:pt x="6762353" y="1728472"/>
                </a:cubicBezTo>
                <a:cubicBezTo>
                  <a:pt x="6652733" y="1788460"/>
                  <a:pt x="6549015" y="1843342"/>
                  <a:pt x="6444875" y="1903330"/>
                </a:cubicBezTo>
                <a:cubicBezTo>
                  <a:pt x="6439394" y="1909073"/>
                  <a:pt x="6444453" y="1930771"/>
                  <a:pt x="6449935" y="1952788"/>
                </a:cubicBezTo>
                <a:cubicBezTo>
                  <a:pt x="6400605" y="1952788"/>
                  <a:pt x="6357179" y="1947363"/>
                  <a:pt x="6302369" y="1941939"/>
                </a:cubicBezTo>
                <a:cubicBezTo>
                  <a:pt x="6253039" y="2029367"/>
                  <a:pt x="6099571" y="2073082"/>
                  <a:pt x="6165343" y="2237091"/>
                </a:cubicBezTo>
                <a:cubicBezTo>
                  <a:pt x="6121495" y="2253683"/>
                  <a:pt x="6066685" y="2264532"/>
                  <a:pt x="6022837" y="2291973"/>
                </a:cubicBezTo>
                <a:cubicBezTo>
                  <a:pt x="5984469" y="2308565"/>
                  <a:pt x="5897195" y="2291973"/>
                  <a:pt x="5930081" y="2384826"/>
                </a:cubicBezTo>
                <a:cubicBezTo>
                  <a:pt x="5930081" y="2390250"/>
                  <a:pt x="5886233" y="2406843"/>
                  <a:pt x="5864308" y="2417692"/>
                </a:cubicBezTo>
                <a:cubicBezTo>
                  <a:pt x="5782093" y="2461725"/>
                  <a:pt x="5699878" y="2500015"/>
                  <a:pt x="5617662" y="2543729"/>
                </a:cubicBezTo>
                <a:cubicBezTo>
                  <a:pt x="5623143" y="2554578"/>
                  <a:pt x="5628624" y="2565746"/>
                  <a:pt x="5634105" y="2576595"/>
                </a:cubicBezTo>
                <a:cubicBezTo>
                  <a:pt x="5852925" y="2467149"/>
                  <a:pt x="6072165" y="2351960"/>
                  <a:pt x="6290985" y="2237091"/>
                </a:cubicBezTo>
                <a:cubicBezTo>
                  <a:pt x="6296466" y="2242834"/>
                  <a:pt x="6296887" y="2248258"/>
                  <a:pt x="6302369" y="2248258"/>
                </a:cubicBezTo>
                <a:cubicBezTo>
                  <a:pt x="6247559" y="2291973"/>
                  <a:pt x="6192748" y="2330263"/>
                  <a:pt x="6132457" y="2374296"/>
                </a:cubicBezTo>
                <a:cubicBezTo>
                  <a:pt x="6137938" y="2379721"/>
                  <a:pt x="6137938" y="2385145"/>
                  <a:pt x="6143419" y="2395994"/>
                </a:cubicBezTo>
                <a:cubicBezTo>
                  <a:pt x="6170824" y="2390569"/>
                  <a:pt x="6198229" y="2395675"/>
                  <a:pt x="6220153" y="2384826"/>
                </a:cubicBezTo>
                <a:cubicBezTo>
                  <a:pt x="6357179" y="2313670"/>
                  <a:pt x="6488301" y="2231985"/>
                  <a:pt x="6625327" y="2166254"/>
                </a:cubicBezTo>
                <a:cubicBezTo>
                  <a:pt x="6817163" y="2078825"/>
                  <a:pt x="7014480" y="1996502"/>
                  <a:pt x="7205895" y="1914498"/>
                </a:cubicBezTo>
                <a:cubicBezTo>
                  <a:pt x="7211375" y="1925666"/>
                  <a:pt x="7216857" y="1936514"/>
                  <a:pt x="7222337" y="1947363"/>
                </a:cubicBezTo>
                <a:cubicBezTo>
                  <a:pt x="7090793" y="2013094"/>
                  <a:pt x="6959248" y="2083931"/>
                  <a:pt x="6833185" y="2155086"/>
                </a:cubicBezTo>
                <a:cubicBezTo>
                  <a:pt x="6833185" y="2160511"/>
                  <a:pt x="6839087" y="2165935"/>
                  <a:pt x="6839087" y="2176784"/>
                </a:cubicBezTo>
                <a:cubicBezTo>
                  <a:pt x="6981173" y="2144237"/>
                  <a:pt x="7118198" y="2116796"/>
                  <a:pt x="7260705" y="2089674"/>
                </a:cubicBezTo>
                <a:cubicBezTo>
                  <a:pt x="7260705" y="2095099"/>
                  <a:pt x="7266185" y="2100523"/>
                  <a:pt x="7271667" y="2111372"/>
                </a:cubicBezTo>
                <a:cubicBezTo>
                  <a:pt x="7178489" y="2160511"/>
                  <a:pt x="7085311" y="2209969"/>
                  <a:pt x="6992135" y="2259107"/>
                </a:cubicBezTo>
                <a:cubicBezTo>
                  <a:pt x="6997615" y="2269956"/>
                  <a:pt x="7003097" y="2281124"/>
                  <a:pt x="7008577" y="2291973"/>
                </a:cubicBezTo>
                <a:cubicBezTo>
                  <a:pt x="7167527" y="2226242"/>
                  <a:pt x="7331958" y="2155086"/>
                  <a:pt x="7490486" y="2089674"/>
                </a:cubicBezTo>
                <a:cubicBezTo>
                  <a:pt x="7495967" y="2100523"/>
                  <a:pt x="7501448" y="2111691"/>
                  <a:pt x="7506929" y="2122540"/>
                </a:cubicBezTo>
                <a:cubicBezTo>
                  <a:pt x="7446637" y="2155405"/>
                  <a:pt x="7386347" y="2188271"/>
                  <a:pt x="7326055" y="2220817"/>
                </a:cubicBezTo>
                <a:cubicBezTo>
                  <a:pt x="7249743" y="2259107"/>
                  <a:pt x="7173008" y="2291973"/>
                  <a:pt x="7096274" y="2324838"/>
                </a:cubicBezTo>
                <a:cubicBezTo>
                  <a:pt x="7101755" y="2330263"/>
                  <a:pt x="7101755" y="2341431"/>
                  <a:pt x="7107236" y="2352280"/>
                </a:cubicBezTo>
                <a:cubicBezTo>
                  <a:pt x="7255223" y="2336006"/>
                  <a:pt x="7402789" y="2324838"/>
                  <a:pt x="7545296" y="2297716"/>
                </a:cubicBezTo>
                <a:cubicBezTo>
                  <a:pt x="7611069" y="2286548"/>
                  <a:pt x="7665879" y="2237410"/>
                  <a:pt x="7725749" y="2199120"/>
                </a:cubicBezTo>
                <a:cubicBezTo>
                  <a:pt x="7742191" y="2188271"/>
                  <a:pt x="7753575" y="2171679"/>
                  <a:pt x="7770018" y="2166254"/>
                </a:cubicBezTo>
                <a:cubicBezTo>
                  <a:pt x="7791942" y="2155405"/>
                  <a:pt x="7813867" y="2149981"/>
                  <a:pt x="7830309" y="2144237"/>
                </a:cubicBezTo>
                <a:cubicBezTo>
                  <a:pt x="7813867" y="2122540"/>
                  <a:pt x="7802905" y="2100523"/>
                  <a:pt x="7791942" y="2089674"/>
                </a:cubicBezTo>
                <a:cubicBezTo>
                  <a:pt x="7731651" y="2122540"/>
                  <a:pt x="7682321" y="2144237"/>
                  <a:pt x="7632993" y="2166254"/>
                </a:cubicBezTo>
                <a:cubicBezTo>
                  <a:pt x="7611069" y="2133389"/>
                  <a:pt x="7600107" y="2111372"/>
                  <a:pt x="7583663" y="2089674"/>
                </a:cubicBezTo>
                <a:cubicBezTo>
                  <a:pt x="7572701" y="2067657"/>
                  <a:pt x="7556258" y="2051384"/>
                  <a:pt x="7539815" y="2034792"/>
                </a:cubicBezTo>
                <a:cubicBezTo>
                  <a:pt x="7561739" y="2023943"/>
                  <a:pt x="7583663" y="2018519"/>
                  <a:pt x="7605587" y="2013094"/>
                </a:cubicBezTo>
                <a:cubicBezTo>
                  <a:pt x="7632993" y="2001926"/>
                  <a:pt x="7659976" y="2001926"/>
                  <a:pt x="7670938" y="2001926"/>
                </a:cubicBezTo>
                <a:cubicBezTo>
                  <a:pt x="7714787" y="2034792"/>
                  <a:pt x="7742613" y="2056490"/>
                  <a:pt x="7775499" y="2078506"/>
                </a:cubicBezTo>
                <a:cubicBezTo>
                  <a:pt x="7786461" y="2061914"/>
                  <a:pt x="7802483" y="2051384"/>
                  <a:pt x="7813445" y="2034792"/>
                </a:cubicBezTo>
                <a:cubicBezTo>
                  <a:pt x="7791521" y="2023943"/>
                  <a:pt x="7775077" y="2012775"/>
                  <a:pt x="7759056" y="2007351"/>
                </a:cubicBezTo>
                <a:cubicBezTo>
                  <a:pt x="7857293" y="1952788"/>
                  <a:pt x="7966913" y="1881951"/>
                  <a:pt x="8082015" y="1849086"/>
                </a:cubicBezTo>
                <a:cubicBezTo>
                  <a:pt x="8158749" y="1821644"/>
                  <a:pt x="8251927" y="1750489"/>
                  <a:pt x="8333721" y="1843661"/>
                </a:cubicBezTo>
                <a:cubicBezTo>
                  <a:pt x="8344683" y="1854510"/>
                  <a:pt x="8367028" y="1849086"/>
                  <a:pt x="8394433" y="1870783"/>
                </a:cubicBezTo>
                <a:cubicBezTo>
                  <a:pt x="8345104" y="1898224"/>
                  <a:pt x="8295353" y="1925346"/>
                  <a:pt x="8240543" y="1958212"/>
                </a:cubicBezTo>
                <a:cubicBezTo>
                  <a:pt x="8251505" y="1969061"/>
                  <a:pt x="8262889" y="1991078"/>
                  <a:pt x="8279332" y="2007351"/>
                </a:cubicBezTo>
                <a:cubicBezTo>
                  <a:pt x="8219041" y="2040216"/>
                  <a:pt x="8164231" y="2067977"/>
                  <a:pt x="8109420" y="2100842"/>
                </a:cubicBezTo>
                <a:cubicBezTo>
                  <a:pt x="8109420" y="2111691"/>
                  <a:pt x="8114901" y="2122221"/>
                  <a:pt x="8114901" y="2133389"/>
                </a:cubicBezTo>
                <a:cubicBezTo>
                  <a:pt x="8164231" y="2127645"/>
                  <a:pt x="8208079" y="2127964"/>
                  <a:pt x="8257407" y="2122540"/>
                </a:cubicBezTo>
                <a:cubicBezTo>
                  <a:pt x="8246445" y="2149981"/>
                  <a:pt x="8229581" y="2182527"/>
                  <a:pt x="8213138" y="2209969"/>
                </a:cubicBezTo>
                <a:cubicBezTo>
                  <a:pt x="8207657" y="2204225"/>
                  <a:pt x="8202597" y="2193376"/>
                  <a:pt x="8197117" y="2187952"/>
                </a:cubicBezTo>
                <a:cubicBezTo>
                  <a:pt x="8060091" y="2253683"/>
                  <a:pt x="7923065" y="2313670"/>
                  <a:pt x="7786039" y="2379402"/>
                </a:cubicBezTo>
                <a:cubicBezTo>
                  <a:pt x="7791521" y="2384826"/>
                  <a:pt x="7797423" y="2395994"/>
                  <a:pt x="7802905" y="2401418"/>
                </a:cubicBezTo>
                <a:cubicBezTo>
                  <a:pt x="7780980" y="2423435"/>
                  <a:pt x="7764537" y="2455981"/>
                  <a:pt x="7742613" y="2467149"/>
                </a:cubicBezTo>
                <a:cubicBezTo>
                  <a:pt x="7600107" y="2516288"/>
                  <a:pt x="7457600" y="2554578"/>
                  <a:pt x="7320574" y="2604036"/>
                </a:cubicBezTo>
                <a:cubicBezTo>
                  <a:pt x="7276726" y="2620309"/>
                  <a:pt x="7244261" y="2652856"/>
                  <a:pt x="7205895" y="2680297"/>
                </a:cubicBezTo>
                <a:cubicBezTo>
                  <a:pt x="7266185" y="2672001"/>
                  <a:pt x="7323525" y="2665300"/>
                  <a:pt x="7380022" y="2657961"/>
                </a:cubicBezTo>
                <a:lnTo>
                  <a:pt x="7447903" y="2646793"/>
                </a:lnTo>
                <a:lnTo>
                  <a:pt x="7331115" y="2723373"/>
                </a:lnTo>
                <a:cubicBezTo>
                  <a:pt x="7286423" y="2752729"/>
                  <a:pt x="7241310" y="2781446"/>
                  <a:pt x="7194932" y="2806016"/>
                </a:cubicBezTo>
                <a:cubicBezTo>
                  <a:pt x="7140122" y="2833457"/>
                  <a:pt x="7090793" y="2844625"/>
                  <a:pt x="7068869" y="2904931"/>
                </a:cubicBezTo>
                <a:cubicBezTo>
                  <a:pt x="7068869" y="2910356"/>
                  <a:pt x="7041463" y="2910037"/>
                  <a:pt x="7025021" y="2910037"/>
                </a:cubicBezTo>
                <a:cubicBezTo>
                  <a:pt x="7030501" y="2877171"/>
                  <a:pt x="7035983" y="2850049"/>
                  <a:pt x="7046945" y="2817184"/>
                </a:cubicBezTo>
                <a:cubicBezTo>
                  <a:pt x="6992135" y="2860898"/>
                  <a:pt x="6871973" y="2833457"/>
                  <a:pt x="6877455" y="2964600"/>
                </a:cubicBezTo>
                <a:cubicBezTo>
                  <a:pt x="6926783" y="2964600"/>
                  <a:pt x="6970210" y="2975449"/>
                  <a:pt x="7008577" y="2959176"/>
                </a:cubicBezTo>
                <a:cubicBezTo>
                  <a:pt x="7227819" y="2893444"/>
                  <a:pt x="7441579" y="2817184"/>
                  <a:pt x="7660397" y="2751453"/>
                </a:cubicBezTo>
                <a:cubicBezTo>
                  <a:pt x="7731651" y="2729755"/>
                  <a:pt x="7813445" y="2718587"/>
                  <a:pt x="7890179" y="2707419"/>
                </a:cubicBezTo>
                <a:cubicBezTo>
                  <a:pt x="8076534" y="2680297"/>
                  <a:pt x="8268369" y="2647431"/>
                  <a:pt x="8454725" y="2620309"/>
                </a:cubicBezTo>
                <a:cubicBezTo>
                  <a:pt x="8438281" y="2631158"/>
                  <a:pt x="8415936" y="2647431"/>
                  <a:pt x="8377569" y="2685721"/>
                </a:cubicBezTo>
                <a:cubicBezTo>
                  <a:pt x="8476227" y="2707738"/>
                  <a:pt x="8558442" y="2724011"/>
                  <a:pt x="8662582" y="2746028"/>
                </a:cubicBezTo>
                <a:cubicBezTo>
                  <a:pt x="8520075" y="2811759"/>
                  <a:pt x="8399914" y="2866322"/>
                  <a:pt x="8262889" y="2926629"/>
                </a:cubicBezTo>
                <a:cubicBezTo>
                  <a:pt x="8295775" y="2937478"/>
                  <a:pt x="8317277" y="2943221"/>
                  <a:pt x="8350163" y="2954070"/>
                </a:cubicBezTo>
                <a:cubicBezTo>
                  <a:pt x="8322759" y="2975768"/>
                  <a:pt x="8301256" y="2997785"/>
                  <a:pt x="8262889" y="3024907"/>
                </a:cubicBezTo>
                <a:cubicBezTo>
                  <a:pt x="8306737" y="3030650"/>
                  <a:pt x="8334142" y="3035755"/>
                  <a:pt x="8367028" y="3035755"/>
                </a:cubicBezTo>
                <a:cubicBezTo>
                  <a:pt x="8367028" y="3068621"/>
                  <a:pt x="8372509" y="3096062"/>
                  <a:pt x="8372509" y="3128928"/>
                </a:cubicBezTo>
                <a:cubicBezTo>
                  <a:pt x="8405395" y="3128928"/>
                  <a:pt x="8443762" y="3123503"/>
                  <a:pt x="8482130" y="3117760"/>
                </a:cubicBezTo>
                <a:cubicBezTo>
                  <a:pt x="8482130" y="3117760"/>
                  <a:pt x="8481708" y="3123503"/>
                  <a:pt x="8487189" y="3128928"/>
                </a:cubicBezTo>
                <a:cubicBezTo>
                  <a:pt x="8432379" y="3145520"/>
                  <a:pt x="8383049" y="3167218"/>
                  <a:pt x="8322759" y="3188915"/>
                </a:cubicBezTo>
                <a:cubicBezTo>
                  <a:pt x="8525556" y="3172642"/>
                  <a:pt x="8717392" y="3156050"/>
                  <a:pt x="8936211" y="3134033"/>
                </a:cubicBezTo>
                <a:cubicBezTo>
                  <a:pt x="8892785" y="3166899"/>
                  <a:pt x="8876342" y="3178066"/>
                  <a:pt x="8859899" y="3188915"/>
                </a:cubicBezTo>
                <a:cubicBezTo>
                  <a:pt x="8837975" y="3216356"/>
                  <a:pt x="8810148" y="3249222"/>
                  <a:pt x="8788224" y="3276663"/>
                </a:cubicBezTo>
                <a:cubicBezTo>
                  <a:pt x="8815629" y="3282088"/>
                  <a:pt x="8848515" y="3282088"/>
                  <a:pt x="8870439" y="3292936"/>
                </a:cubicBezTo>
                <a:cubicBezTo>
                  <a:pt x="8903325" y="3309210"/>
                  <a:pt x="8930730" y="3325802"/>
                  <a:pt x="8974579" y="3353243"/>
                </a:cubicBezTo>
                <a:cubicBezTo>
                  <a:pt x="8936211" y="3380684"/>
                  <a:pt x="8903747" y="3391214"/>
                  <a:pt x="8887304" y="3413231"/>
                </a:cubicBezTo>
                <a:cubicBezTo>
                  <a:pt x="8870861" y="3434928"/>
                  <a:pt x="8848937" y="3484386"/>
                  <a:pt x="8859899" y="3489811"/>
                </a:cubicBezTo>
                <a:cubicBezTo>
                  <a:pt x="8920190" y="3538949"/>
                  <a:pt x="8864958" y="3572134"/>
                  <a:pt x="8837553" y="3599256"/>
                </a:cubicBezTo>
                <a:cubicBezTo>
                  <a:pt x="8788224" y="3648714"/>
                  <a:pt x="8733835" y="3692428"/>
                  <a:pt x="8673544" y="3746991"/>
                </a:cubicBezTo>
                <a:cubicBezTo>
                  <a:pt x="8706430" y="3752416"/>
                  <a:pt x="8733414" y="3752416"/>
                  <a:pt x="8788224" y="3763265"/>
                </a:cubicBezTo>
                <a:cubicBezTo>
                  <a:pt x="8716970" y="3806979"/>
                  <a:pt x="8668063" y="3834420"/>
                  <a:pt x="8618734" y="3867286"/>
                </a:cubicBezTo>
                <a:cubicBezTo>
                  <a:pt x="8618734" y="3872710"/>
                  <a:pt x="8624215" y="3883559"/>
                  <a:pt x="8624215" y="3894727"/>
                </a:cubicBezTo>
                <a:cubicBezTo>
                  <a:pt x="8657101" y="3883559"/>
                  <a:pt x="8695468" y="3873029"/>
                  <a:pt x="8728354" y="3862180"/>
                </a:cubicBezTo>
                <a:cubicBezTo>
                  <a:pt x="8761240" y="3851012"/>
                  <a:pt x="8793705" y="3834739"/>
                  <a:pt x="8837553" y="3834739"/>
                </a:cubicBezTo>
                <a:cubicBezTo>
                  <a:pt x="8799186" y="3862180"/>
                  <a:pt x="8761240" y="3888983"/>
                  <a:pt x="8717392" y="3916424"/>
                </a:cubicBezTo>
                <a:cubicBezTo>
                  <a:pt x="8722873" y="3927273"/>
                  <a:pt x="8722873" y="3938441"/>
                  <a:pt x="8722873" y="3943866"/>
                </a:cubicBezTo>
                <a:cubicBezTo>
                  <a:pt x="8783164" y="3943866"/>
                  <a:pt x="8843034" y="3938441"/>
                  <a:pt x="8919768" y="3933017"/>
                </a:cubicBezTo>
                <a:cubicBezTo>
                  <a:pt x="8875920" y="3971307"/>
                  <a:pt x="8843034" y="3998429"/>
                  <a:pt x="8788224" y="4047887"/>
                </a:cubicBezTo>
                <a:cubicBezTo>
                  <a:pt x="8897844" y="4047887"/>
                  <a:pt x="8980060" y="4047887"/>
                  <a:pt x="9067756" y="4047887"/>
                </a:cubicBezTo>
                <a:cubicBezTo>
                  <a:pt x="8914287" y="4173605"/>
                  <a:pt x="8766300" y="4283051"/>
                  <a:pt x="8574885" y="4321341"/>
                </a:cubicBezTo>
                <a:cubicBezTo>
                  <a:pt x="8355645" y="4370480"/>
                  <a:pt x="8142306" y="4452484"/>
                  <a:pt x="7934449" y="4545656"/>
                </a:cubicBezTo>
                <a:cubicBezTo>
                  <a:pt x="7956373" y="4545656"/>
                  <a:pt x="7983357" y="4545656"/>
                  <a:pt x="8005281" y="4545656"/>
                </a:cubicBezTo>
                <a:cubicBezTo>
                  <a:pt x="8010761" y="4556505"/>
                  <a:pt x="8010761" y="4562249"/>
                  <a:pt x="8016243" y="4567673"/>
                </a:cubicBezTo>
                <a:cubicBezTo>
                  <a:pt x="7808385" y="4699135"/>
                  <a:pt x="7600107" y="4830278"/>
                  <a:pt x="7375385" y="4966846"/>
                </a:cubicBezTo>
                <a:cubicBezTo>
                  <a:pt x="7408271" y="4972589"/>
                  <a:pt x="7430195" y="4977695"/>
                  <a:pt x="7463081" y="4983119"/>
                </a:cubicBezTo>
                <a:cubicBezTo>
                  <a:pt x="7413751" y="5015984"/>
                  <a:pt x="7370325" y="5038001"/>
                  <a:pt x="7331958" y="5065442"/>
                </a:cubicBezTo>
                <a:cubicBezTo>
                  <a:pt x="7611069" y="5070867"/>
                  <a:pt x="7851812" y="4933980"/>
                  <a:pt x="8109420" y="4846232"/>
                </a:cubicBezTo>
                <a:cubicBezTo>
                  <a:pt x="8109420" y="4857400"/>
                  <a:pt x="8114901" y="4862825"/>
                  <a:pt x="8120382" y="4873673"/>
                </a:cubicBezTo>
                <a:cubicBezTo>
                  <a:pt x="7863195" y="4977695"/>
                  <a:pt x="7605587" y="5076291"/>
                  <a:pt x="7347979" y="5179993"/>
                </a:cubicBezTo>
                <a:cubicBezTo>
                  <a:pt x="7353461" y="5185737"/>
                  <a:pt x="7353461" y="5191480"/>
                  <a:pt x="7353461" y="5196905"/>
                </a:cubicBezTo>
                <a:cubicBezTo>
                  <a:pt x="7380865" y="5196905"/>
                  <a:pt x="7408692" y="5196905"/>
                  <a:pt x="7447059" y="5196905"/>
                </a:cubicBezTo>
                <a:cubicBezTo>
                  <a:pt x="7260705" y="5322623"/>
                  <a:pt x="7030501" y="5338896"/>
                  <a:pt x="6871973" y="5480888"/>
                </a:cubicBezTo>
                <a:cubicBezTo>
                  <a:pt x="6877455" y="5486313"/>
                  <a:pt x="6882514" y="5497481"/>
                  <a:pt x="6882514" y="5508329"/>
                </a:cubicBezTo>
                <a:cubicBezTo>
                  <a:pt x="7096274" y="5437174"/>
                  <a:pt x="7310033" y="5371443"/>
                  <a:pt x="7523372" y="5300287"/>
                </a:cubicBezTo>
                <a:cubicBezTo>
                  <a:pt x="7523372" y="5305711"/>
                  <a:pt x="7523372" y="5306031"/>
                  <a:pt x="7517891" y="5311455"/>
                </a:cubicBezTo>
                <a:cubicBezTo>
                  <a:pt x="7561739" y="5311455"/>
                  <a:pt x="7600107" y="5322304"/>
                  <a:pt x="7638473" y="5311455"/>
                </a:cubicBezTo>
                <a:cubicBezTo>
                  <a:pt x="7709727" y="5295182"/>
                  <a:pt x="7775499" y="5267741"/>
                  <a:pt x="7840850" y="5240299"/>
                </a:cubicBezTo>
                <a:cubicBezTo>
                  <a:pt x="7928546" y="5213177"/>
                  <a:pt x="8010761" y="5179993"/>
                  <a:pt x="8092977" y="5147127"/>
                </a:cubicBezTo>
                <a:cubicBezTo>
                  <a:pt x="8098458" y="5157976"/>
                  <a:pt x="8103939" y="5169144"/>
                  <a:pt x="8109420" y="5179993"/>
                </a:cubicBezTo>
                <a:cubicBezTo>
                  <a:pt x="7736711" y="5371443"/>
                  <a:pt x="7369903" y="5563211"/>
                  <a:pt x="6997615" y="5749237"/>
                </a:cubicBezTo>
                <a:cubicBezTo>
                  <a:pt x="6997615" y="5754661"/>
                  <a:pt x="6997615" y="5760085"/>
                  <a:pt x="6997615" y="5765510"/>
                </a:cubicBezTo>
                <a:cubicBezTo>
                  <a:pt x="7068869" y="5743493"/>
                  <a:pt x="7140122" y="5721796"/>
                  <a:pt x="7210953" y="5700098"/>
                </a:cubicBezTo>
                <a:cubicBezTo>
                  <a:pt x="7287688" y="5678081"/>
                  <a:pt x="7364844" y="5656065"/>
                  <a:pt x="7468562" y="5628623"/>
                </a:cubicBezTo>
                <a:cubicBezTo>
                  <a:pt x="7452119" y="5644897"/>
                  <a:pt x="7439892" y="5657660"/>
                  <a:pt x="7428930" y="5667871"/>
                </a:cubicBezTo>
                <a:lnTo>
                  <a:pt x="7403211" y="5689249"/>
                </a:lnTo>
                <a:lnTo>
                  <a:pt x="7397730" y="5688930"/>
                </a:lnTo>
                <a:lnTo>
                  <a:pt x="7395201" y="5694993"/>
                </a:lnTo>
                <a:lnTo>
                  <a:pt x="7189451" y="5760085"/>
                </a:lnTo>
                <a:cubicBezTo>
                  <a:pt x="7312563" y="5784655"/>
                  <a:pt x="7355990" y="5784336"/>
                  <a:pt x="7379179" y="5743813"/>
                </a:cubicBezTo>
                <a:lnTo>
                  <a:pt x="7395201" y="5694993"/>
                </a:lnTo>
                <a:lnTo>
                  <a:pt x="7397730" y="5694355"/>
                </a:lnTo>
                <a:lnTo>
                  <a:pt x="7403211" y="5689249"/>
                </a:lnTo>
                <a:lnTo>
                  <a:pt x="7578183" y="5705203"/>
                </a:lnTo>
                <a:cubicBezTo>
                  <a:pt x="7583663" y="5710628"/>
                  <a:pt x="7583663" y="5716371"/>
                  <a:pt x="7583663" y="5721796"/>
                </a:cubicBezTo>
                <a:cubicBezTo>
                  <a:pt x="7386768" y="5792951"/>
                  <a:pt x="7183970" y="5869531"/>
                  <a:pt x="6981173" y="5946111"/>
                </a:cubicBezTo>
                <a:lnTo>
                  <a:pt x="6982015" y="5942601"/>
                </a:lnTo>
                <a:lnTo>
                  <a:pt x="6987075" y="5940687"/>
                </a:lnTo>
                <a:lnTo>
                  <a:pt x="6982437" y="5941006"/>
                </a:lnTo>
                <a:lnTo>
                  <a:pt x="6995507" y="5887719"/>
                </a:lnTo>
                <a:cubicBezTo>
                  <a:pt x="7000567" y="5866659"/>
                  <a:pt x="7006047" y="5842090"/>
                  <a:pt x="7014480" y="5809225"/>
                </a:cubicBezTo>
                <a:cubicBezTo>
                  <a:pt x="6888417" y="5869212"/>
                  <a:pt x="6800720" y="5912927"/>
                  <a:pt x="6713023" y="5956960"/>
                </a:cubicBezTo>
                <a:cubicBezTo>
                  <a:pt x="6713023" y="5962385"/>
                  <a:pt x="6718505" y="5968128"/>
                  <a:pt x="6718505" y="5973552"/>
                </a:cubicBezTo>
                <a:lnTo>
                  <a:pt x="6982437" y="5941006"/>
                </a:lnTo>
                <a:lnTo>
                  <a:pt x="6982015" y="5942601"/>
                </a:lnTo>
                <a:lnTo>
                  <a:pt x="6605511" y="6100547"/>
                </a:lnTo>
                <a:cubicBezTo>
                  <a:pt x="6479026" y="6153834"/>
                  <a:pt x="6351697" y="6206163"/>
                  <a:pt x="6220153" y="6252431"/>
                </a:cubicBezTo>
                <a:cubicBezTo>
                  <a:pt x="5634105" y="6465897"/>
                  <a:pt x="5048057" y="6662453"/>
                  <a:pt x="4456950" y="6870495"/>
                </a:cubicBezTo>
                <a:cubicBezTo>
                  <a:pt x="4413102" y="6881343"/>
                  <a:pt x="4369254" y="6892192"/>
                  <a:pt x="4314443" y="6886767"/>
                </a:cubicBezTo>
                <a:cubicBezTo>
                  <a:pt x="4347330" y="6843053"/>
                  <a:pt x="4385697" y="6799339"/>
                  <a:pt x="4435026" y="6744775"/>
                </a:cubicBezTo>
                <a:cubicBezTo>
                  <a:pt x="4369254" y="6733608"/>
                  <a:pt x="4324984" y="6722759"/>
                  <a:pt x="4275655" y="6711591"/>
                </a:cubicBezTo>
                <a:cubicBezTo>
                  <a:pt x="4341427" y="6651603"/>
                  <a:pt x="4407199" y="6602465"/>
                  <a:pt x="4472972" y="6547901"/>
                </a:cubicBezTo>
                <a:cubicBezTo>
                  <a:pt x="4434604" y="6520461"/>
                  <a:pt x="4407621" y="6498443"/>
                  <a:pt x="4402140" y="6493019"/>
                </a:cubicBezTo>
                <a:cubicBezTo>
                  <a:pt x="4336368" y="6536733"/>
                  <a:pt x="4287038" y="6569599"/>
                  <a:pt x="4237709" y="6602465"/>
                </a:cubicBezTo>
                <a:cubicBezTo>
                  <a:pt x="4232228" y="6597041"/>
                  <a:pt x="4221266" y="6591616"/>
                  <a:pt x="4215785" y="6580767"/>
                </a:cubicBezTo>
                <a:cubicBezTo>
                  <a:pt x="4221266" y="6558751"/>
                  <a:pt x="4232228" y="6537053"/>
                  <a:pt x="4243190" y="6504187"/>
                </a:cubicBezTo>
                <a:cubicBezTo>
                  <a:pt x="4210304" y="6504187"/>
                  <a:pt x="4182899" y="6504187"/>
                  <a:pt x="4160975" y="6504187"/>
                </a:cubicBezTo>
                <a:cubicBezTo>
                  <a:pt x="4237709" y="6416759"/>
                  <a:pt x="4319925" y="6329011"/>
                  <a:pt x="4396659" y="6241263"/>
                </a:cubicBezTo>
                <a:cubicBezTo>
                  <a:pt x="4391178" y="6235839"/>
                  <a:pt x="4380216" y="6224989"/>
                  <a:pt x="4374735" y="6219565"/>
                </a:cubicBezTo>
                <a:cubicBezTo>
                  <a:pt x="4254152" y="6257855"/>
                  <a:pt x="4128089" y="6295826"/>
                  <a:pt x="4007506" y="6334116"/>
                </a:cubicBezTo>
                <a:cubicBezTo>
                  <a:pt x="4002025" y="6323267"/>
                  <a:pt x="3996966" y="6306994"/>
                  <a:pt x="3991485" y="6296145"/>
                </a:cubicBezTo>
                <a:cubicBezTo>
                  <a:pt x="4150013" y="6197549"/>
                  <a:pt x="4303481" y="6099271"/>
                  <a:pt x="4462431" y="6000993"/>
                </a:cubicBezTo>
                <a:cubicBezTo>
                  <a:pt x="4462431" y="5989825"/>
                  <a:pt x="4456528" y="5978977"/>
                  <a:pt x="4451469" y="5973552"/>
                </a:cubicBezTo>
                <a:cubicBezTo>
                  <a:pt x="4319925" y="6022691"/>
                  <a:pt x="4182899" y="6071830"/>
                  <a:pt x="4045873" y="6121287"/>
                </a:cubicBezTo>
                <a:cubicBezTo>
                  <a:pt x="4051354" y="6132137"/>
                  <a:pt x="4051776" y="6137561"/>
                  <a:pt x="4057257" y="6148409"/>
                </a:cubicBezTo>
                <a:cubicBezTo>
                  <a:pt x="4073700" y="6153834"/>
                  <a:pt x="4090143" y="6153834"/>
                  <a:pt x="4112067" y="6159259"/>
                </a:cubicBezTo>
                <a:cubicBezTo>
                  <a:pt x="3947636" y="6246687"/>
                  <a:pt x="3788687" y="6329011"/>
                  <a:pt x="3613294" y="6421864"/>
                </a:cubicBezTo>
                <a:cubicBezTo>
                  <a:pt x="3788687" y="6400166"/>
                  <a:pt x="3969139" y="6481851"/>
                  <a:pt x="4122608" y="6334116"/>
                </a:cubicBezTo>
                <a:cubicBezTo>
                  <a:pt x="4122608" y="6345284"/>
                  <a:pt x="4128089" y="6356133"/>
                  <a:pt x="4128089" y="6367301"/>
                </a:cubicBezTo>
                <a:cubicBezTo>
                  <a:pt x="4089721" y="6388998"/>
                  <a:pt x="4046295" y="6410696"/>
                  <a:pt x="4002447" y="6432713"/>
                </a:cubicBezTo>
                <a:cubicBezTo>
                  <a:pt x="3958598" y="6454410"/>
                  <a:pt x="3914329" y="6471003"/>
                  <a:pt x="3876383" y="6493019"/>
                </a:cubicBezTo>
                <a:cubicBezTo>
                  <a:pt x="3838016" y="6515036"/>
                  <a:pt x="3810611" y="6542158"/>
                  <a:pt x="3777725" y="6569599"/>
                </a:cubicBezTo>
                <a:cubicBezTo>
                  <a:pt x="3810611" y="6580448"/>
                  <a:pt x="3843497" y="6596721"/>
                  <a:pt x="3876383" y="6607570"/>
                </a:cubicBezTo>
                <a:cubicBezTo>
                  <a:pt x="3783206" y="6771898"/>
                  <a:pt x="3514635" y="6881343"/>
                  <a:pt x="3284854" y="6843053"/>
                </a:cubicBezTo>
                <a:cubicBezTo>
                  <a:pt x="3328702" y="6728183"/>
                  <a:pt x="3443804" y="6831885"/>
                  <a:pt x="3504095" y="6761049"/>
                </a:cubicBezTo>
                <a:cubicBezTo>
                  <a:pt x="3471209" y="6744457"/>
                  <a:pt x="3438323" y="6733608"/>
                  <a:pt x="3394475" y="6711591"/>
                </a:cubicBezTo>
                <a:cubicBezTo>
                  <a:pt x="3449285" y="6684469"/>
                  <a:pt x="3493133" y="6657028"/>
                  <a:pt x="3564386" y="6618738"/>
                </a:cubicBezTo>
                <a:cubicBezTo>
                  <a:pt x="3432842" y="6618738"/>
                  <a:pt x="3328281" y="6618738"/>
                  <a:pt x="3219082" y="6618738"/>
                </a:cubicBezTo>
                <a:cubicBezTo>
                  <a:pt x="3213600" y="6607889"/>
                  <a:pt x="3208119" y="6602465"/>
                  <a:pt x="3202638" y="6591297"/>
                </a:cubicBezTo>
                <a:cubicBezTo>
                  <a:pt x="3262930" y="6520461"/>
                  <a:pt x="3323221" y="6454729"/>
                  <a:pt x="3372550" y="6394741"/>
                </a:cubicBezTo>
                <a:cubicBezTo>
                  <a:pt x="3306778" y="6394741"/>
                  <a:pt x="3213600" y="6394741"/>
                  <a:pt x="3125904" y="6394741"/>
                </a:cubicBezTo>
                <a:cubicBezTo>
                  <a:pt x="3120423" y="6383574"/>
                  <a:pt x="3114942" y="6366981"/>
                  <a:pt x="3109461" y="6356133"/>
                </a:cubicBezTo>
                <a:cubicBezTo>
                  <a:pt x="3383091" y="6252111"/>
                  <a:pt x="3657142" y="6148409"/>
                  <a:pt x="3930772" y="6038964"/>
                </a:cubicBezTo>
                <a:cubicBezTo>
                  <a:pt x="3925291" y="6033540"/>
                  <a:pt x="3925712" y="6022691"/>
                  <a:pt x="3920231" y="6011523"/>
                </a:cubicBezTo>
                <a:cubicBezTo>
                  <a:pt x="3586310" y="6066405"/>
                  <a:pt x="3284854" y="6328691"/>
                  <a:pt x="2929009" y="6159259"/>
                </a:cubicBezTo>
                <a:cubicBezTo>
                  <a:pt x="2961895" y="6126393"/>
                  <a:pt x="3010803" y="6077254"/>
                  <a:pt x="3060132" y="6033540"/>
                </a:cubicBezTo>
                <a:cubicBezTo>
                  <a:pt x="3054651" y="6022372"/>
                  <a:pt x="3049591" y="6011842"/>
                  <a:pt x="3044110" y="6000993"/>
                </a:cubicBezTo>
                <a:cubicBezTo>
                  <a:pt x="2967376" y="6000993"/>
                  <a:pt x="2896123" y="6000993"/>
                  <a:pt x="2824869" y="6000993"/>
                </a:cubicBezTo>
                <a:cubicBezTo>
                  <a:pt x="2819388" y="5989825"/>
                  <a:pt x="2813907" y="5978977"/>
                  <a:pt x="2813907" y="5967809"/>
                </a:cubicBezTo>
                <a:cubicBezTo>
                  <a:pt x="2852275" y="5946111"/>
                  <a:pt x="2890642" y="5923775"/>
                  <a:pt x="2929009" y="5902077"/>
                </a:cubicBezTo>
                <a:cubicBezTo>
                  <a:pt x="2868718" y="5880061"/>
                  <a:pt x="2808426" y="5853258"/>
                  <a:pt x="2748135" y="5820393"/>
                </a:cubicBezTo>
                <a:cubicBezTo>
                  <a:pt x="2748135" y="5809225"/>
                  <a:pt x="2753616" y="5798375"/>
                  <a:pt x="2753616" y="5787208"/>
                </a:cubicBezTo>
                <a:cubicBezTo>
                  <a:pt x="2775540" y="5776359"/>
                  <a:pt x="2797464" y="5765510"/>
                  <a:pt x="2830350" y="5743813"/>
                </a:cubicBezTo>
                <a:cubicBezTo>
                  <a:pt x="2770059" y="5732645"/>
                  <a:pt x="2687844" y="5759767"/>
                  <a:pt x="2731692" y="5628623"/>
                </a:cubicBezTo>
                <a:cubicBezTo>
                  <a:pt x="2622071" y="5705203"/>
                  <a:pt x="2539856" y="5760085"/>
                  <a:pt x="2457641" y="5814649"/>
                </a:cubicBezTo>
                <a:cubicBezTo>
                  <a:pt x="2463122" y="5820073"/>
                  <a:pt x="2463122" y="5825497"/>
                  <a:pt x="2463122" y="5830922"/>
                </a:cubicBezTo>
                <a:cubicBezTo>
                  <a:pt x="2512451" y="5814649"/>
                  <a:pt x="2562202" y="5798375"/>
                  <a:pt x="2611531" y="5787208"/>
                </a:cubicBezTo>
                <a:cubicBezTo>
                  <a:pt x="2611531" y="5787208"/>
                  <a:pt x="2611531" y="5792951"/>
                  <a:pt x="2617012" y="5798375"/>
                </a:cubicBezTo>
                <a:cubicBezTo>
                  <a:pt x="2578645" y="5820393"/>
                  <a:pt x="2540278" y="5836665"/>
                  <a:pt x="2501911" y="5864107"/>
                </a:cubicBezTo>
                <a:cubicBezTo>
                  <a:pt x="2545759" y="5874955"/>
                  <a:pt x="2583704" y="5880380"/>
                  <a:pt x="2654958" y="5896973"/>
                </a:cubicBezTo>
                <a:cubicBezTo>
                  <a:pt x="2506970" y="5978977"/>
                  <a:pt x="2381328" y="6044389"/>
                  <a:pt x="2260746" y="6115544"/>
                </a:cubicBezTo>
                <a:cubicBezTo>
                  <a:pt x="2260746" y="6120969"/>
                  <a:pt x="2266227" y="6126393"/>
                  <a:pt x="2266227" y="6131817"/>
                </a:cubicBezTo>
                <a:cubicBezTo>
                  <a:pt x="2282670" y="6126393"/>
                  <a:pt x="2304594" y="6126712"/>
                  <a:pt x="2320615" y="6121287"/>
                </a:cubicBezTo>
                <a:cubicBezTo>
                  <a:pt x="2337058" y="6115544"/>
                  <a:pt x="2348442" y="6109801"/>
                  <a:pt x="2364885" y="6104376"/>
                </a:cubicBezTo>
                <a:cubicBezTo>
                  <a:pt x="2370366" y="6109801"/>
                  <a:pt x="2369944" y="6120969"/>
                  <a:pt x="2375425" y="6131817"/>
                </a:cubicBezTo>
                <a:cubicBezTo>
                  <a:pt x="2310075" y="6159259"/>
                  <a:pt x="2244302" y="6186699"/>
                  <a:pt x="2162087" y="6224989"/>
                </a:cubicBezTo>
                <a:cubicBezTo>
                  <a:pt x="2162087" y="6186699"/>
                  <a:pt x="2157028" y="6164683"/>
                  <a:pt x="2157028" y="6110119"/>
                </a:cubicBezTo>
                <a:cubicBezTo>
                  <a:pt x="1976154" y="6312419"/>
                  <a:pt x="1762394" y="6306994"/>
                  <a:pt x="1554537" y="6284977"/>
                </a:cubicBezTo>
                <a:cubicBezTo>
                  <a:pt x="1636752" y="6224989"/>
                  <a:pt x="1729508" y="6159259"/>
                  <a:pt x="1822685" y="6088103"/>
                </a:cubicBezTo>
                <a:cubicBezTo>
                  <a:pt x="1817204" y="6071830"/>
                  <a:pt x="1817204" y="6050132"/>
                  <a:pt x="1811723" y="6050132"/>
                </a:cubicBezTo>
                <a:cubicBezTo>
                  <a:pt x="1745951" y="6033540"/>
                  <a:pt x="1647292" y="6066405"/>
                  <a:pt x="1652773" y="5946111"/>
                </a:cubicBezTo>
                <a:cubicBezTo>
                  <a:pt x="1636331" y="5946111"/>
                  <a:pt x="1608926" y="5935263"/>
                  <a:pt x="1603444" y="5946111"/>
                </a:cubicBezTo>
                <a:cubicBezTo>
                  <a:pt x="1587423" y="5962385"/>
                  <a:pt x="1587423" y="5989825"/>
                  <a:pt x="1581942" y="6011523"/>
                </a:cubicBezTo>
                <a:cubicBezTo>
                  <a:pt x="1510688" y="5978657"/>
                  <a:pt x="1466419" y="5989507"/>
                  <a:pt x="1510267" y="6082679"/>
                </a:cubicBezTo>
                <a:cubicBezTo>
                  <a:pt x="1417090" y="6049813"/>
                  <a:pt x="1444916" y="6017267"/>
                  <a:pt x="1499727" y="5973552"/>
                </a:cubicBezTo>
                <a:cubicBezTo>
                  <a:pt x="1560018" y="5918670"/>
                  <a:pt x="1625369" y="5863787"/>
                  <a:pt x="1685660" y="5803481"/>
                </a:cubicBezTo>
                <a:cubicBezTo>
                  <a:pt x="1680179" y="5792632"/>
                  <a:pt x="1669638" y="5782103"/>
                  <a:pt x="1664157" y="5770935"/>
                </a:cubicBezTo>
                <a:cubicBezTo>
                  <a:pt x="1609347" y="5770935"/>
                  <a:pt x="1554537" y="5776359"/>
                  <a:pt x="1499727" y="5776359"/>
                </a:cubicBezTo>
                <a:cubicBezTo>
                  <a:pt x="1494246" y="5770615"/>
                  <a:pt x="1494246" y="5765510"/>
                  <a:pt x="1494246" y="5760085"/>
                </a:cubicBezTo>
                <a:cubicBezTo>
                  <a:pt x="1592482" y="5727220"/>
                  <a:pt x="1696622" y="5699779"/>
                  <a:pt x="1795280" y="5667233"/>
                </a:cubicBezTo>
                <a:cubicBezTo>
                  <a:pt x="1795280" y="5661489"/>
                  <a:pt x="1795280" y="5655745"/>
                  <a:pt x="1795280" y="5650321"/>
                </a:cubicBezTo>
                <a:cubicBezTo>
                  <a:pt x="1767875" y="5650321"/>
                  <a:pt x="1740470" y="5650321"/>
                  <a:pt x="1707584" y="5650321"/>
                </a:cubicBezTo>
                <a:cubicBezTo>
                  <a:pt x="1707584" y="5644897"/>
                  <a:pt x="1702103" y="5634048"/>
                  <a:pt x="1702103" y="5628623"/>
                </a:cubicBezTo>
                <a:cubicBezTo>
                  <a:pt x="1822685" y="5557468"/>
                  <a:pt x="1937365" y="5492056"/>
                  <a:pt x="2079872" y="5410051"/>
                </a:cubicBezTo>
                <a:cubicBezTo>
                  <a:pt x="1882555" y="5464615"/>
                  <a:pt x="1702103" y="5502905"/>
                  <a:pt x="1570558" y="5639791"/>
                </a:cubicBezTo>
                <a:cubicBezTo>
                  <a:pt x="1554115" y="5650641"/>
                  <a:pt x="1527131" y="5650321"/>
                  <a:pt x="1505207" y="5650321"/>
                </a:cubicBezTo>
                <a:cubicBezTo>
                  <a:pt x="1466840" y="5655745"/>
                  <a:pt x="1422992" y="5656065"/>
                  <a:pt x="1379144" y="5661489"/>
                </a:cubicBezTo>
                <a:cubicBezTo>
                  <a:pt x="1335296" y="5672338"/>
                  <a:pt x="1296928" y="5683506"/>
                  <a:pt x="1313372" y="5606926"/>
                </a:cubicBezTo>
                <a:cubicBezTo>
                  <a:pt x="1269524" y="5617775"/>
                  <a:pt x="1231156" y="5628623"/>
                  <a:pt x="1187308" y="5639791"/>
                </a:cubicBezTo>
                <a:cubicBezTo>
                  <a:pt x="1170865" y="5606926"/>
                  <a:pt x="1159903" y="5579485"/>
                  <a:pt x="1137979" y="5541195"/>
                </a:cubicBezTo>
                <a:cubicBezTo>
                  <a:pt x="1154422" y="5524921"/>
                  <a:pt x="1170865" y="5508329"/>
                  <a:pt x="1192789" y="5492056"/>
                </a:cubicBezTo>
                <a:cubicBezTo>
                  <a:pt x="1258562" y="5437493"/>
                  <a:pt x="1324334" y="5388035"/>
                  <a:pt x="1395587" y="5338896"/>
                </a:cubicBezTo>
                <a:cubicBezTo>
                  <a:pt x="1248021" y="5295182"/>
                  <a:pt x="1253080" y="5431749"/>
                  <a:pt x="1192789" y="5492056"/>
                </a:cubicBezTo>
                <a:cubicBezTo>
                  <a:pt x="1159903" y="5497481"/>
                  <a:pt x="1121536" y="5502905"/>
                  <a:pt x="1083169" y="5508329"/>
                </a:cubicBezTo>
                <a:cubicBezTo>
                  <a:pt x="1132498" y="5349745"/>
                  <a:pt x="1264464" y="5289757"/>
                  <a:pt x="1422992" y="5246043"/>
                </a:cubicBezTo>
                <a:cubicBezTo>
                  <a:pt x="1324334" y="5218602"/>
                  <a:pt x="1214713" y="5306031"/>
                  <a:pt x="1137979" y="5185737"/>
                </a:cubicBezTo>
                <a:cubicBezTo>
                  <a:pt x="1307890" y="5081715"/>
                  <a:pt x="1471900" y="4977695"/>
                  <a:pt x="1641812" y="4873673"/>
                </a:cubicBezTo>
                <a:cubicBezTo>
                  <a:pt x="1636331" y="4862825"/>
                  <a:pt x="1630850" y="4851976"/>
                  <a:pt x="1625369" y="4835703"/>
                </a:cubicBezTo>
                <a:cubicBezTo>
                  <a:pt x="1587001" y="4851976"/>
                  <a:pt x="1543575" y="4862825"/>
                  <a:pt x="1505207" y="4884841"/>
                </a:cubicBezTo>
                <a:cubicBezTo>
                  <a:pt x="1417511" y="4923131"/>
                  <a:pt x="1313372" y="4955997"/>
                  <a:pt x="1242118" y="5016303"/>
                </a:cubicBezTo>
                <a:cubicBezTo>
                  <a:pt x="1165384" y="5076291"/>
                  <a:pt x="1116055" y="5163719"/>
                  <a:pt x="1044801" y="5251149"/>
                </a:cubicBezTo>
                <a:cubicBezTo>
                  <a:pt x="1050283" y="5223707"/>
                  <a:pt x="1050704" y="5196585"/>
                  <a:pt x="1061666" y="5185737"/>
                </a:cubicBezTo>
                <a:cubicBezTo>
                  <a:pt x="1159903" y="5076291"/>
                  <a:pt x="1264464" y="4972589"/>
                  <a:pt x="1368182" y="4868568"/>
                </a:cubicBezTo>
                <a:cubicBezTo>
                  <a:pt x="1384625" y="4846551"/>
                  <a:pt x="1395587" y="4824535"/>
                  <a:pt x="1406549" y="4802837"/>
                </a:cubicBezTo>
                <a:cubicBezTo>
                  <a:pt x="1379144" y="4797094"/>
                  <a:pt x="1324334" y="4791988"/>
                  <a:pt x="1324334" y="4791988"/>
                </a:cubicBezTo>
                <a:cubicBezTo>
                  <a:pt x="1307890" y="4868568"/>
                  <a:pt x="1247599" y="4835384"/>
                  <a:pt x="1209232" y="4846232"/>
                </a:cubicBezTo>
                <a:cubicBezTo>
                  <a:pt x="1203751" y="4840808"/>
                  <a:pt x="1204173" y="4841127"/>
                  <a:pt x="1204173" y="4841127"/>
                </a:cubicBezTo>
                <a:cubicBezTo>
                  <a:pt x="1204173" y="4808261"/>
                  <a:pt x="1198692" y="4769972"/>
                  <a:pt x="1204173" y="4737106"/>
                </a:cubicBezTo>
                <a:cubicBezTo>
                  <a:pt x="1215135" y="4704240"/>
                  <a:pt x="1236637" y="4677118"/>
                  <a:pt x="1264043" y="4616812"/>
                </a:cubicBezTo>
                <a:cubicBezTo>
                  <a:pt x="1187308" y="4633404"/>
                  <a:pt x="1149363" y="4644253"/>
                  <a:pt x="1094552" y="4660526"/>
                </a:cubicBezTo>
                <a:cubicBezTo>
                  <a:pt x="1083590" y="4649677"/>
                  <a:pt x="1066726" y="4627661"/>
                  <a:pt x="1044801" y="4594795"/>
                </a:cubicBezTo>
                <a:cubicBezTo>
                  <a:pt x="858447" y="4742530"/>
                  <a:pt x="634146" y="4655102"/>
                  <a:pt x="426289" y="4687967"/>
                </a:cubicBezTo>
                <a:cubicBezTo>
                  <a:pt x="420808" y="4682543"/>
                  <a:pt x="415327" y="4671694"/>
                  <a:pt x="415327" y="4660526"/>
                </a:cubicBezTo>
                <a:cubicBezTo>
                  <a:pt x="448213" y="4644253"/>
                  <a:pt x="486580" y="4633404"/>
                  <a:pt x="524948" y="4616812"/>
                </a:cubicBezTo>
                <a:cubicBezTo>
                  <a:pt x="563315" y="4600538"/>
                  <a:pt x="606741" y="4589371"/>
                  <a:pt x="617703" y="4583946"/>
                </a:cubicBezTo>
                <a:cubicBezTo>
                  <a:pt x="612222" y="4496517"/>
                  <a:pt x="612644" y="4419618"/>
                  <a:pt x="607163" y="4348782"/>
                </a:cubicBezTo>
                <a:cubicBezTo>
                  <a:pt x="596201" y="4348782"/>
                  <a:pt x="563315" y="4359631"/>
                  <a:pt x="524948" y="4375904"/>
                </a:cubicBezTo>
                <a:cubicBezTo>
                  <a:pt x="513986" y="4310492"/>
                  <a:pt x="503024" y="4244761"/>
                  <a:pt x="486580" y="4157332"/>
                </a:cubicBezTo>
                <a:cubicBezTo>
                  <a:pt x="442732" y="4206471"/>
                  <a:pt x="393403" y="4244761"/>
                  <a:pt x="360517" y="4293900"/>
                </a:cubicBezTo>
                <a:cubicBezTo>
                  <a:pt x="316669" y="4354206"/>
                  <a:pt x="250896" y="4337614"/>
                  <a:pt x="196508" y="4250185"/>
                </a:cubicBezTo>
                <a:cubicBezTo>
                  <a:pt x="283783" y="4217320"/>
                  <a:pt x="371479" y="4190198"/>
                  <a:pt x="459175" y="4162757"/>
                </a:cubicBezTo>
                <a:cubicBezTo>
                  <a:pt x="453694" y="4157332"/>
                  <a:pt x="453694" y="4146164"/>
                  <a:pt x="453694" y="4140740"/>
                </a:cubicBezTo>
                <a:cubicBezTo>
                  <a:pt x="344074" y="4129891"/>
                  <a:pt x="228972" y="4124786"/>
                  <a:pt x="130314" y="4113618"/>
                </a:cubicBezTo>
                <a:cubicBezTo>
                  <a:pt x="119352" y="4053630"/>
                  <a:pt x="108811" y="4015021"/>
                  <a:pt x="114292" y="3976731"/>
                </a:cubicBezTo>
                <a:cubicBezTo>
                  <a:pt x="125254" y="3905576"/>
                  <a:pt x="125254" y="3828996"/>
                  <a:pt x="201989" y="3774433"/>
                </a:cubicBezTo>
                <a:cubicBezTo>
                  <a:pt x="317090" y="3686685"/>
                  <a:pt x="414905" y="3582983"/>
                  <a:pt x="530007" y="3478962"/>
                </a:cubicBezTo>
                <a:cubicBezTo>
                  <a:pt x="480678" y="3468113"/>
                  <a:pt x="442732" y="3462688"/>
                  <a:pt x="404365" y="3457264"/>
                </a:cubicBezTo>
                <a:cubicBezTo>
                  <a:pt x="398884" y="3440991"/>
                  <a:pt x="393403" y="3429823"/>
                  <a:pt x="387922" y="3418655"/>
                </a:cubicBezTo>
                <a:cubicBezTo>
                  <a:pt x="563315" y="3265495"/>
                  <a:pt x="743767" y="3112335"/>
                  <a:pt x="924641" y="2959176"/>
                </a:cubicBezTo>
                <a:cubicBezTo>
                  <a:pt x="913679" y="2948327"/>
                  <a:pt x="902716" y="2937478"/>
                  <a:pt x="897235" y="2926629"/>
                </a:cubicBezTo>
                <a:cubicBezTo>
                  <a:pt x="716362" y="3079789"/>
                  <a:pt x="535909" y="3232630"/>
                  <a:pt x="349555" y="3385789"/>
                </a:cubicBezTo>
                <a:cubicBezTo>
                  <a:pt x="349555" y="3385789"/>
                  <a:pt x="349555" y="3369835"/>
                  <a:pt x="349555" y="3353243"/>
                </a:cubicBezTo>
                <a:cubicBezTo>
                  <a:pt x="289264" y="3375260"/>
                  <a:pt x="185124" y="3522995"/>
                  <a:pt x="185124" y="3582983"/>
                </a:cubicBezTo>
                <a:cubicBezTo>
                  <a:pt x="190605" y="3604999"/>
                  <a:pt x="196086" y="3637546"/>
                  <a:pt x="185124" y="3654138"/>
                </a:cubicBezTo>
                <a:cubicBezTo>
                  <a:pt x="135795" y="3730718"/>
                  <a:pt x="81406" y="3807298"/>
                  <a:pt x="32077" y="3878454"/>
                </a:cubicBezTo>
                <a:cubicBezTo>
                  <a:pt x="-39176" y="3746991"/>
                  <a:pt x="26596" y="3610424"/>
                  <a:pt x="54001" y="3473537"/>
                </a:cubicBezTo>
                <a:cubicBezTo>
                  <a:pt x="70444" y="3391533"/>
                  <a:pt x="152238" y="3347819"/>
                  <a:pt x="157719" y="3243798"/>
                </a:cubicBezTo>
                <a:cubicBezTo>
                  <a:pt x="168681" y="3139777"/>
                  <a:pt x="272820" y="3035755"/>
                  <a:pt x="338593" y="2931734"/>
                </a:cubicBezTo>
                <a:cubicBezTo>
                  <a:pt x="349555" y="2915461"/>
                  <a:pt x="371479" y="2904612"/>
                  <a:pt x="382441" y="2888020"/>
                </a:cubicBezTo>
                <a:cubicBezTo>
                  <a:pt x="503024" y="2767726"/>
                  <a:pt x="629087" y="2653175"/>
                  <a:pt x="744188" y="2527456"/>
                </a:cubicBezTo>
                <a:cubicBezTo>
                  <a:pt x="766112" y="2505439"/>
                  <a:pt x="754729" y="2445133"/>
                  <a:pt x="754729" y="2406843"/>
                </a:cubicBezTo>
                <a:cubicBezTo>
                  <a:pt x="847906" y="2177103"/>
                  <a:pt x="963008" y="1958212"/>
                  <a:pt x="1176768" y="1826750"/>
                </a:cubicBezTo>
                <a:cubicBezTo>
                  <a:pt x="1494246" y="1624451"/>
                  <a:pt x="1822685" y="1444169"/>
                  <a:pt x="2140163" y="1252720"/>
                </a:cubicBezTo>
                <a:cubicBezTo>
                  <a:pt x="2479565" y="1044677"/>
                  <a:pt x="2857756" y="930127"/>
                  <a:pt x="3224563" y="787816"/>
                </a:cubicBezTo>
                <a:cubicBezTo>
                  <a:pt x="3257449" y="776967"/>
                  <a:pt x="3295816" y="765799"/>
                  <a:pt x="3339664" y="776648"/>
                </a:cubicBezTo>
                <a:cubicBezTo>
                  <a:pt x="3295816" y="798664"/>
                  <a:pt x="3246487" y="825786"/>
                  <a:pt x="3202638" y="847803"/>
                </a:cubicBezTo>
                <a:cubicBezTo>
                  <a:pt x="3345145" y="886093"/>
                  <a:pt x="3345145" y="886093"/>
                  <a:pt x="3482171" y="820362"/>
                </a:cubicBezTo>
                <a:cubicBezTo>
                  <a:pt x="3536981" y="792921"/>
                  <a:pt x="3596851" y="765799"/>
                  <a:pt x="3657142" y="749207"/>
                </a:cubicBezTo>
                <a:cubicBezTo>
                  <a:pt x="3827054" y="705492"/>
                  <a:pt x="3986004" y="634337"/>
                  <a:pt x="4139472" y="541484"/>
                </a:cubicBezTo>
                <a:cubicBezTo>
                  <a:pt x="4243190" y="481177"/>
                  <a:pt x="4385697" y="486920"/>
                  <a:pt x="4511760" y="465223"/>
                </a:cubicBezTo>
                <a:cubicBezTo>
                  <a:pt x="4599035" y="448631"/>
                  <a:pt x="4686731" y="437463"/>
                  <a:pt x="4779909" y="415446"/>
                </a:cubicBezTo>
                <a:cubicBezTo>
                  <a:pt x="4987766" y="366307"/>
                  <a:pt x="5190564" y="306639"/>
                  <a:pt x="5404324" y="262605"/>
                </a:cubicBezTo>
                <a:cubicBezTo>
                  <a:pt x="5448172" y="251757"/>
                  <a:pt x="5502561" y="284303"/>
                  <a:pt x="5551890" y="289727"/>
                </a:cubicBezTo>
                <a:cubicBezTo>
                  <a:pt x="5634105" y="289727"/>
                  <a:pt x="5716321" y="289727"/>
                  <a:pt x="5787574" y="289727"/>
                </a:cubicBezTo>
                <a:cubicBezTo>
                  <a:pt x="5771131" y="300576"/>
                  <a:pt x="5743726" y="322593"/>
                  <a:pt x="5710840" y="350034"/>
                </a:cubicBezTo>
                <a:cubicBezTo>
                  <a:pt x="5716321" y="355459"/>
                  <a:pt x="5716321" y="360883"/>
                  <a:pt x="5721802" y="366307"/>
                </a:cubicBezTo>
                <a:cubicBezTo>
                  <a:pt x="5924178" y="295152"/>
                  <a:pt x="6126975" y="224315"/>
                  <a:pt x="6329773" y="153160"/>
                </a:cubicBezTo>
                <a:cubicBezTo>
                  <a:pt x="6335255" y="164009"/>
                  <a:pt x="6334833" y="169752"/>
                  <a:pt x="6340314" y="180601"/>
                </a:cubicBezTo>
                <a:cubicBezTo>
                  <a:pt x="6143419" y="257181"/>
                  <a:pt x="5952005" y="328017"/>
                  <a:pt x="5732764" y="415446"/>
                </a:cubicBezTo>
                <a:cubicBezTo>
                  <a:pt x="5771131" y="448311"/>
                  <a:pt x="5809077" y="492345"/>
                  <a:pt x="5825520" y="486920"/>
                </a:cubicBezTo>
                <a:cubicBezTo>
                  <a:pt x="5874849" y="470647"/>
                  <a:pt x="5968026" y="503194"/>
                  <a:pt x="5962545" y="393749"/>
                </a:cubicBezTo>
                <a:cubicBezTo>
                  <a:pt x="5962545" y="382899"/>
                  <a:pt x="6011874" y="366626"/>
                  <a:pt x="6044761" y="361202"/>
                </a:cubicBezTo>
                <a:cubicBezTo>
                  <a:pt x="6126975" y="350353"/>
                  <a:pt x="6214672" y="350034"/>
                  <a:pt x="6290985" y="333761"/>
                </a:cubicBezTo>
                <a:cubicBezTo>
                  <a:pt x="6395125" y="306320"/>
                  <a:pt x="6499264" y="273773"/>
                  <a:pt x="6592441" y="235483"/>
                </a:cubicBezTo>
                <a:cubicBezTo>
                  <a:pt x="6729467" y="175177"/>
                  <a:pt x="6866071" y="103702"/>
                  <a:pt x="6997615" y="37971"/>
                </a:cubicBezTo>
                <a:cubicBezTo>
                  <a:pt x="7014059" y="32546"/>
                  <a:pt x="7030501" y="32865"/>
                  <a:pt x="7063387" y="21698"/>
                </a:cubicBezTo>
                <a:cubicBezTo>
                  <a:pt x="7041463" y="49139"/>
                  <a:pt x="7030501" y="65731"/>
                  <a:pt x="6997615" y="104021"/>
                </a:cubicBezTo>
                <a:cubicBezTo>
                  <a:pt x="7173008" y="65731"/>
                  <a:pt x="7331536" y="32865"/>
                  <a:pt x="748500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65928985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261BA6-8C03-47DF-B456-583C4C6F3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2407582" y="3415114"/>
            <a:ext cx="9067756" cy="6888210"/>
          </a:xfrm>
          <a:custGeom>
            <a:avLst/>
            <a:gdLst>
              <a:gd name="connsiteX0" fmla="*/ 7463081 w 9067756"/>
              <a:gd name="connsiteY0" fmla="*/ 2636583 h 6888210"/>
              <a:gd name="connsiteX1" fmla="*/ 7467719 w 9067756"/>
              <a:gd name="connsiteY1" fmla="*/ 2643603 h 6888210"/>
              <a:gd name="connsiteX2" fmla="*/ 7447903 w 9067756"/>
              <a:gd name="connsiteY2" fmla="*/ 2646793 h 6888210"/>
              <a:gd name="connsiteX3" fmla="*/ 7627511 w 9067756"/>
              <a:gd name="connsiteY3" fmla="*/ 2560003 h 6888210"/>
              <a:gd name="connsiteX4" fmla="*/ 7862774 w 9067756"/>
              <a:gd name="connsiteY4" fmla="*/ 2576595 h 6888210"/>
              <a:gd name="connsiteX5" fmla="*/ 7447059 w 9067756"/>
              <a:gd name="connsiteY5" fmla="*/ 2773469 h 6888210"/>
              <a:gd name="connsiteX6" fmla="*/ 7479524 w 9067756"/>
              <a:gd name="connsiteY6" fmla="*/ 2664024 h 6888210"/>
              <a:gd name="connsiteX7" fmla="*/ 7467719 w 9067756"/>
              <a:gd name="connsiteY7" fmla="*/ 2643603 h 6888210"/>
              <a:gd name="connsiteX8" fmla="*/ 7545296 w 9067756"/>
              <a:gd name="connsiteY8" fmla="*/ 2630839 h 6888210"/>
              <a:gd name="connsiteX9" fmla="*/ 7627511 w 9067756"/>
              <a:gd name="connsiteY9" fmla="*/ 2560003 h 6888210"/>
              <a:gd name="connsiteX10" fmla="*/ 7485005 w 9067756"/>
              <a:gd name="connsiteY10" fmla="*/ 0 h 6888210"/>
              <a:gd name="connsiteX11" fmla="*/ 7495967 w 9067756"/>
              <a:gd name="connsiteY11" fmla="*/ 37971 h 6888210"/>
              <a:gd name="connsiteX12" fmla="*/ 7326055 w 9067756"/>
              <a:gd name="connsiteY12" fmla="*/ 76580 h 6888210"/>
              <a:gd name="connsiteX13" fmla="*/ 7123679 w 9067756"/>
              <a:gd name="connsiteY13" fmla="*/ 125719 h 6888210"/>
              <a:gd name="connsiteX14" fmla="*/ 6833185 w 9067756"/>
              <a:gd name="connsiteY14" fmla="*/ 208042 h 6888210"/>
              <a:gd name="connsiteX15" fmla="*/ 6203289 w 9067756"/>
              <a:gd name="connsiteY15" fmla="*/ 421189 h 6888210"/>
              <a:gd name="connsiteX16" fmla="*/ 5962545 w 9067756"/>
              <a:gd name="connsiteY16" fmla="*/ 486920 h 6888210"/>
              <a:gd name="connsiteX17" fmla="*/ 5836903 w 9067756"/>
              <a:gd name="connsiteY17" fmla="*/ 579774 h 6888210"/>
              <a:gd name="connsiteX18" fmla="*/ 5913216 w 9067756"/>
              <a:gd name="connsiteY18" fmla="*/ 683795 h 6888210"/>
              <a:gd name="connsiteX19" fmla="*/ 5793055 w 9067756"/>
              <a:gd name="connsiteY19" fmla="*/ 749207 h 6888210"/>
              <a:gd name="connsiteX20" fmla="*/ 5809498 w 9067756"/>
              <a:gd name="connsiteY20" fmla="*/ 782391 h 6888210"/>
              <a:gd name="connsiteX21" fmla="*/ 6165343 w 9067756"/>
              <a:gd name="connsiteY21" fmla="*/ 662097 h 6888210"/>
              <a:gd name="connsiteX22" fmla="*/ 6176305 w 9067756"/>
              <a:gd name="connsiteY22" fmla="*/ 683795 h 6888210"/>
              <a:gd name="connsiteX23" fmla="*/ 5979410 w 9067756"/>
              <a:gd name="connsiteY23" fmla="*/ 809513 h 6888210"/>
              <a:gd name="connsiteX24" fmla="*/ 5989950 w 9067756"/>
              <a:gd name="connsiteY24" fmla="*/ 831530 h 6888210"/>
              <a:gd name="connsiteX25" fmla="*/ 6220153 w 9067756"/>
              <a:gd name="connsiteY25" fmla="*/ 738677 h 6888210"/>
              <a:gd name="connsiteX26" fmla="*/ 6230693 w 9067756"/>
              <a:gd name="connsiteY26" fmla="*/ 766118 h 6888210"/>
              <a:gd name="connsiteX27" fmla="*/ 5469675 w 9067756"/>
              <a:gd name="connsiteY27" fmla="*/ 1055845 h 6888210"/>
              <a:gd name="connsiteX28" fmla="*/ 5469675 w 9067756"/>
              <a:gd name="connsiteY28" fmla="*/ 1094135 h 6888210"/>
              <a:gd name="connsiteX29" fmla="*/ 5770709 w 9067756"/>
              <a:gd name="connsiteY29" fmla="*/ 1094135 h 6888210"/>
              <a:gd name="connsiteX30" fmla="*/ 6072165 w 9067756"/>
              <a:gd name="connsiteY30" fmla="*/ 968417 h 6888210"/>
              <a:gd name="connsiteX31" fmla="*/ 6137938 w 9067756"/>
              <a:gd name="connsiteY31" fmla="*/ 929808 h 6888210"/>
              <a:gd name="connsiteX32" fmla="*/ 6756872 w 9067756"/>
              <a:gd name="connsiteY32" fmla="*/ 716660 h 6888210"/>
              <a:gd name="connsiteX33" fmla="*/ 6811682 w 9067756"/>
              <a:gd name="connsiteY33" fmla="*/ 727509 h 6888210"/>
              <a:gd name="connsiteX34" fmla="*/ 6565036 w 9067756"/>
              <a:gd name="connsiteY34" fmla="*/ 815257 h 6888210"/>
              <a:gd name="connsiteX35" fmla="*/ 6575998 w 9067756"/>
              <a:gd name="connsiteY35" fmla="*/ 847803 h 6888210"/>
              <a:gd name="connsiteX36" fmla="*/ 6970210 w 9067756"/>
              <a:gd name="connsiteY36" fmla="*/ 711236 h 6888210"/>
              <a:gd name="connsiteX37" fmla="*/ 6964729 w 9067756"/>
              <a:gd name="connsiteY37" fmla="*/ 689538 h 6888210"/>
              <a:gd name="connsiteX38" fmla="*/ 6877455 w 9067756"/>
              <a:gd name="connsiteY38" fmla="*/ 705811 h 6888210"/>
              <a:gd name="connsiteX39" fmla="*/ 7485005 w 9067756"/>
              <a:gd name="connsiteY39" fmla="*/ 442887 h 6888210"/>
              <a:gd name="connsiteX40" fmla="*/ 7118198 w 9067756"/>
              <a:gd name="connsiteY40" fmla="*/ 558076 h 6888210"/>
              <a:gd name="connsiteX41" fmla="*/ 7134641 w 9067756"/>
              <a:gd name="connsiteY41" fmla="*/ 497769 h 6888210"/>
              <a:gd name="connsiteX42" fmla="*/ 6942805 w 9067756"/>
              <a:gd name="connsiteY42" fmla="*/ 601790 h 6888210"/>
              <a:gd name="connsiteX43" fmla="*/ 6472281 w 9067756"/>
              <a:gd name="connsiteY43" fmla="*/ 705811 h 6888210"/>
              <a:gd name="connsiteX44" fmla="*/ 6439394 w 9067756"/>
              <a:gd name="connsiteY44" fmla="*/ 705811 h 6888210"/>
              <a:gd name="connsiteX45" fmla="*/ 7041885 w 9067756"/>
              <a:gd name="connsiteY45" fmla="*/ 410341 h 6888210"/>
              <a:gd name="connsiteX46" fmla="*/ 6887995 w 9067756"/>
              <a:gd name="connsiteY46" fmla="*/ 486920 h 6888210"/>
              <a:gd name="connsiteX47" fmla="*/ 6729467 w 9067756"/>
              <a:gd name="connsiteY47" fmla="*/ 563500 h 6888210"/>
              <a:gd name="connsiteX48" fmla="*/ 6970210 w 9067756"/>
              <a:gd name="connsiteY48" fmla="*/ 497769 h 6888210"/>
              <a:gd name="connsiteX49" fmla="*/ 7227819 w 9067756"/>
              <a:gd name="connsiteY49" fmla="*/ 421189 h 6888210"/>
              <a:gd name="connsiteX50" fmla="*/ 7457600 w 9067756"/>
              <a:gd name="connsiteY50" fmla="*/ 317169 h 6888210"/>
              <a:gd name="connsiteX51" fmla="*/ 7375385 w 9067756"/>
              <a:gd name="connsiteY51" fmla="*/ 432357 h 6888210"/>
              <a:gd name="connsiteX52" fmla="*/ 7643955 w 9067756"/>
              <a:gd name="connsiteY52" fmla="*/ 382899 h 6888210"/>
              <a:gd name="connsiteX53" fmla="*/ 7561739 w 9067756"/>
              <a:gd name="connsiteY53" fmla="*/ 437782 h 6888210"/>
              <a:gd name="connsiteX54" fmla="*/ 7643955 w 9067756"/>
              <a:gd name="connsiteY54" fmla="*/ 442887 h 6888210"/>
              <a:gd name="connsiteX55" fmla="*/ 7638473 w 9067756"/>
              <a:gd name="connsiteY55" fmla="*/ 442887 h 6888210"/>
              <a:gd name="connsiteX56" fmla="*/ 7885119 w 9067756"/>
              <a:gd name="connsiteY56" fmla="*/ 475753 h 6888210"/>
              <a:gd name="connsiteX57" fmla="*/ 7885119 w 9067756"/>
              <a:gd name="connsiteY57" fmla="*/ 568606 h 6888210"/>
              <a:gd name="connsiteX58" fmla="*/ 7977875 w 9067756"/>
              <a:gd name="connsiteY58" fmla="*/ 558076 h 6888210"/>
              <a:gd name="connsiteX59" fmla="*/ 7983357 w 9067756"/>
              <a:gd name="connsiteY59" fmla="*/ 574349 h 6888210"/>
              <a:gd name="connsiteX60" fmla="*/ 7830309 w 9067756"/>
              <a:gd name="connsiteY60" fmla="*/ 650929 h 6888210"/>
              <a:gd name="connsiteX61" fmla="*/ 8060091 w 9067756"/>
              <a:gd name="connsiteY61" fmla="*/ 700068 h 6888210"/>
              <a:gd name="connsiteX62" fmla="*/ 8076955 w 9067756"/>
              <a:gd name="connsiteY62" fmla="*/ 776648 h 6888210"/>
              <a:gd name="connsiteX63" fmla="*/ 7999799 w 9067756"/>
              <a:gd name="connsiteY63" fmla="*/ 864396 h 6888210"/>
              <a:gd name="connsiteX64" fmla="*/ 7840850 w 9067756"/>
              <a:gd name="connsiteY64" fmla="*/ 864396 h 6888210"/>
              <a:gd name="connsiteX65" fmla="*/ 7786039 w 9067756"/>
              <a:gd name="connsiteY65" fmla="*/ 760375 h 6888210"/>
              <a:gd name="connsiteX66" fmla="*/ 7622031 w 9067756"/>
              <a:gd name="connsiteY66" fmla="*/ 951824 h 6888210"/>
              <a:gd name="connsiteX67" fmla="*/ 7807963 w 9067756"/>
              <a:gd name="connsiteY67" fmla="*/ 924383 h 6888210"/>
              <a:gd name="connsiteX68" fmla="*/ 7813445 w 9067756"/>
              <a:gd name="connsiteY68" fmla="*/ 946081 h 6888210"/>
              <a:gd name="connsiteX69" fmla="*/ 7342920 w 9067756"/>
              <a:gd name="connsiteY69" fmla="*/ 1186988 h 6888210"/>
              <a:gd name="connsiteX70" fmla="*/ 7331958 w 9067756"/>
              <a:gd name="connsiteY70" fmla="*/ 1291009 h 6888210"/>
              <a:gd name="connsiteX71" fmla="*/ 7495967 w 9067756"/>
              <a:gd name="connsiteY71" fmla="*/ 1246976 h 6888210"/>
              <a:gd name="connsiteX72" fmla="*/ 7506929 w 9067756"/>
              <a:gd name="connsiteY72" fmla="*/ 1274417 h 6888210"/>
              <a:gd name="connsiteX73" fmla="*/ 7435675 w 9067756"/>
              <a:gd name="connsiteY73" fmla="*/ 1329299 h 6888210"/>
              <a:gd name="connsiteX74" fmla="*/ 7441157 w 9067756"/>
              <a:gd name="connsiteY74" fmla="*/ 1345892 h 6888210"/>
              <a:gd name="connsiteX75" fmla="*/ 7600107 w 9067756"/>
              <a:gd name="connsiteY75" fmla="*/ 1296115 h 6888210"/>
              <a:gd name="connsiteX76" fmla="*/ 7605587 w 9067756"/>
              <a:gd name="connsiteY76" fmla="*/ 1313026 h 6888210"/>
              <a:gd name="connsiteX77" fmla="*/ 7479524 w 9067756"/>
              <a:gd name="connsiteY77" fmla="*/ 1378438 h 6888210"/>
              <a:gd name="connsiteX78" fmla="*/ 7506929 w 9067756"/>
              <a:gd name="connsiteY78" fmla="*/ 1466186 h 6888210"/>
              <a:gd name="connsiteX79" fmla="*/ 7654917 w 9067756"/>
              <a:gd name="connsiteY79" fmla="*/ 1487884 h 6888210"/>
              <a:gd name="connsiteX80" fmla="*/ 7419654 w 9067756"/>
              <a:gd name="connsiteY80" fmla="*/ 1602754 h 6888210"/>
              <a:gd name="connsiteX81" fmla="*/ 7353461 w 9067756"/>
              <a:gd name="connsiteY81" fmla="*/ 1416728 h 6888210"/>
              <a:gd name="connsiteX82" fmla="*/ 7074349 w 9067756"/>
              <a:gd name="connsiteY82" fmla="*/ 1564464 h 6888210"/>
              <a:gd name="connsiteX83" fmla="*/ 7200413 w 9067756"/>
              <a:gd name="connsiteY83" fmla="*/ 1444169 h 6888210"/>
              <a:gd name="connsiteX84" fmla="*/ 7364844 w 9067756"/>
              <a:gd name="connsiteY84" fmla="*/ 1367589 h 6888210"/>
              <a:gd name="connsiteX85" fmla="*/ 7353461 w 9067756"/>
              <a:gd name="connsiteY85" fmla="*/ 1334724 h 6888210"/>
              <a:gd name="connsiteX86" fmla="*/ 6992135 w 9067756"/>
              <a:gd name="connsiteY86" fmla="*/ 1449275 h 6888210"/>
              <a:gd name="connsiteX87" fmla="*/ 7216857 w 9067756"/>
              <a:gd name="connsiteY87" fmla="*/ 1285585 h 6888210"/>
              <a:gd name="connsiteX88" fmla="*/ 7057907 w 9067756"/>
              <a:gd name="connsiteY88" fmla="*/ 1313026 h 6888210"/>
              <a:gd name="connsiteX89" fmla="*/ 7118198 w 9067756"/>
              <a:gd name="connsiteY89" fmla="*/ 1246976 h 6888210"/>
              <a:gd name="connsiteX90" fmla="*/ 7101755 w 9067756"/>
              <a:gd name="connsiteY90" fmla="*/ 1225278 h 6888210"/>
              <a:gd name="connsiteX91" fmla="*/ 6603403 w 9067756"/>
              <a:gd name="connsiteY91" fmla="*/ 1427577 h 6888210"/>
              <a:gd name="connsiteX92" fmla="*/ 6795239 w 9067756"/>
              <a:gd name="connsiteY92" fmla="*/ 1570207 h 6888210"/>
              <a:gd name="connsiteX93" fmla="*/ 6586960 w 9067756"/>
              <a:gd name="connsiteY93" fmla="*/ 1772506 h 6888210"/>
              <a:gd name="connsiteX94" fmla="*/ 6750969 w 9067756"/>
              <a:gd name="connsiteY94" fmla="*/ 1706456 h 6888210"/>
              <a:gd name="connsiteX95" fmla="*/ 6762353 w 9067756"/>
              <a:gd name="connsiteY95" fmla="*/ 1728472 h 6888210"/>
              <a:gd name="connsiteX96" fmla="*/ 6444875 w 9067756"/>
              <a:gd name="connsiteY96" fmla="*/ 1903330 h 6888210"/>
              <a:gd name="connsiteX97" fmla="*/ 6449935 w 9067756"/>
              <a:gd name="connsiteY97" fmla="*/ 1952788 h 6888210"/>
              <a:gd name="connsiteX98" fmla="*/ 6302369 w 9067756"/>
              <a:gd name="connsiteY98" fmla="*/ 1941939 h 6888210"/>
              <a:gd name="connsiteX99" fmla="*/ 6165343 w 9067756"/>
              <a:gd name="connsiteY99" fmla="*/ 2237091 h 6888210"/>
              <a:gd name="connsiteX100" fmla="*/ 6022837 w 9067756"/>
              <a:gd name="connsiteY100" fmla="*/ 2291973 h 6888210"/>
              <a:gd name="connsiteX101" fmla="*/ 5930081 w 9067756"/>
              <a:gd name="connsiteY101" fmla="*/ 2384826 h 6888210"/>
              <a:gd name="connsiteX102" fmla="*/ 5864308 w 9067756"/>
              <a:gd name="connsiteY102" fmla="*/ 2417692 h 6888210"/>
              <a:gd name="connsiteX103" fmla="*/ 5617662 w 9067756"/>
              <a:gd name="connsiteY103" fmla="*/ 2543729 h 6888210"/>
              <a:gd name="connsiteX104" fmla="*/ 5634105 w 9067756"/>
              <a:gd name="connsiteY104" fmla="*/ 2576595 h 6888210"/>
              <a:gd name="connsiteX105" fmla="*/ 6290985 w 9067756"/>
              <a:gd name="connsiteY105" fmla="*/ 2237091 h 6888210"/>
              <a:gd name="connsiteX106" fmla="*/ 6302369 w 9067756"/>
              <a:gd name="connsiteY106" fmla="*/ 2248258 h 6888210"/>
              <a:gd name="connsiteX107" fmla="*/ 6132457 w 9067756"/>
              <a:gd name="connsiteY107" fmla="*/ 2374296 h 6888210"/>
              <a:gd name="connsiteX108" fmla="*/ 6143419 w 9067756"/>
              <a:gd name="connsiteY108" fmla="*/ 2395994 h 6888210"/>
              <a:gd name="connsiteX109" fmla="*/ 6220153 w 9067756"/>
              <a:gd name="connsiteY109" fmla="*/ 2384826 h 6888210"/>
              <a:gd name="connsiteX110" fmla="*/ 6625327 w 9067756"/>
              <a:gd name="connsiteY110" fmla="*/ 2166254 h 6888210"/>
              <a:gd name="connsiteX111" fmla="*/ 7205895 w 9067756"/>
              <a:gd name="connsiteY111" fmla="*/ 1914498 h 6888210"/>
              <a:gd name="connsiteX112" fmla="*/ 7222337 w 9067756"/>
              <a:gd name="connsiteY112" fmla="*/ 1947363 h 6888210"/>
              <a:gd name="connsiteX113" fmla="*/ 6833185 w 9067756"/>
              <a:gd name="connsiteY113" fmla="*/ 2155086 h 6888210"/>
              <a:gd name="connsiteX114" fmla="*/ 6839087 w 9067756"/>
              <a:gd name="connsiteY114" fmla="*/ 2176784 h 6888210"/>
              <a:gd name="connsiteX115" fmla="*/ 7260705 w 9067756"/>
              <a:gd name="connsiteY115" fmla="*/ 2089674 h 6888210"/>
              <a:gd name="connsiteX116" fmla="*/ 7271667 w 9067756"/>
              <a:gd name="connsiteY116" fmla="*/ 2111372 h 6888210"/>
              <a:gd name="connsiteX117" fmla="*/ 6992135 w 9067756"/>
              <a:gd name="connsiteY117" fmla="*/ 2259107 h 6888210"/>
              <a:gd name="connsiteX118" fmla="*/ 7008577 w 9067756"/>
              <a:gd name="connsiteY118" fmla="*/ 2291973 h 6888210"/>
              <a:gd name="connsiteX119" fmla="*/ 7490486 w 9067756"/>
              <a:gd name="connsiteY119" fmla="*/ 2089674 h 6888210"/>
              <a:gd name="connsiteX120" fmla="*/ 7506929 w 9067756"/>
              <a:gd name="connsiteY120" fmla="*/ 2122540 h 6888210"/>
              <a:gd name="connsiteX121" fmla="*/ 7326055 w 9067756"/>
              <a:gd name="connsiteY121" fmla="*/ 2220817 h 6888210"/>
              <a:gd name="connsiteX122" fmla="*/ 7096274 w 9067756"/>
              <a:gd name="connsiteY122" fmla="*/ 2324838 h 6888210"/>
              <a:gd name="connsiteX123" fmla="*/ 7107236 w 9067756"/>
              <a:gd name="connsiteY123" fmla="*/ 2352280 h 6888210"/>
              <a:gd name="connsiteX124" fmla="*/ 7545296 w 9067756"/>
              <a:gd name="connsiteY124" fmla="*/ 2297716 h 6888210"/>
              <a:gd name="connsiteX125" fmla="*/ 7725749 w 9067756"/>
              <a:gd name="connsiteY125" fmla="*/ 2199120 h 6888210"/>
              <a:gd name="connsiteX126" fmla="*/ 7770018 w 9067756"/>
              <a:gd name="connsiteY126" fmla="*/ 2166254 h 6888210"/>
              <a:gd name="connsiteX127" fmla="*/ 7830309 w 9067756"/>
              <a:gd name="connsiteY127" fmla="*/ 2144237 h 6888210"/>
              <a:gd name="connsiteX128" fmla="*/ 7791942 w 9067756"/>
              <a:gd name="connsiteY128" fmla="*/ 2089674 h 6888210"/>
              <a:gd name="connsiteX129" fmla="*/ 7632993 w 9067756"/>
              <a:gd name="connsiteY129" fmla="*/ 2166254 h 6888210"/>
              <a:gd name="connsiteX130" fmla="*/ 7583663 w 9067756"/>
              <a:gd name="connsiteY130" fmla="*/ 2089674 h 6888210"/>
              <a:gd name="connsiteX131" fmla="*/ 7539815 w 9067756"/>
              <a:gd name="connsiteY131" fmla="*/ 2034792 h 6888210"/>
              <a:gd name="connsiteX132" fmla="*/ 7605587 w 9067756"/>
              <a:gd name="connsiteY132" fmla="*/ 2013094 h 6888210"/>
              <a:gd name="connsiteX133" fmla="*/ 7670938 w 9067756"/>
              <a:gd name="connsiteY133" fmla="*/ 2001926 h 6888210"/>
              <a:gd name="connsiteX134" fmla="*/ 7775499 w 9067756"/>
              <a:gd name="connsiteY134" fmla="*/ 2078506 h 6888210"/>
              <a:gd name="connsiteX135" fmla="*/ 7813445 w 9067756"/>
              <a:gd name="connsiteY135" fmla="*/ 2034792 h 6888210"/>
              <a:gd name="connsiteX136" fmla="*/ 7759056 w 9067756"/>
              <a:gd name="connsiteY136" fmla="*/ 2007351 h 6888210"/>
              <a:gd name="connsiteX137" fmla="*/ 8082015 w 9067756"/>
              <a:gd name="connsiteY137" fmla="*/ 1849086 h 6888210"/>
              <a:gd name="connsiteX138" fmla="*/ 8333721 w 9067756"/>
              <a:gd name="connsiteY138" fmla="*/ 1843661 h 6888210"/>
              <a:gd name="connsiteX139" fmla="*/ 8394433 w 9067756"/>
              <a:gd name="connsiteY139" fmla="*/ 1870783 h 6888210"/>
              <a:gd name="connsiteX140" fmla="*/ 8240543 w 9067756"/>
              <a:gd name="connsiteY140" fmla="*/ 1958212 h 6888210"/>
              <a:gd name="connsiteX141" fmla="*/ 8279332 w 9067756"/>
              <a:gd name="connsiteY141" fmla="*/ 2007351 h 6888210"/>
              <a:gd name="connsiteX142" fmla="*/ 8109420 w 9067756"/>
              <a:gd name="connsiteY142" fmla="*/ 2100842 h 6888210"/>
              <a:gd name="connsiteX143" fmla="*/ 8114901 w 9067756"/>
              <a:gd name="connsiteY143" fmla="*/ 2133389 h 6888210"/>
              <a:gd name="connsiteX144" fmla="*/ 8257407 w 9067756"/>
              <a:gd name="connsiteY144" fmla="*/ 2122540 h 6888210"/>
              <a:gd name="connsiteX145" fmla="*/ 8213138 w 9067756"/>
              <a:gd name="connsiteY145" fmla="*/ 2209969 h 6888210"/>
              <a:gd name="connsiteX146" fmla="*/ 8197117 w 9067756"/>
              <a:gd name="connsiteY146" fmla="*/ 2187952 h 6888210"/>
              <a:gd name="connsiteX147" fmla="*/ 7786039 w 9067756"/>
              <a:gd name="connsiteY147" fmla="*/ 2379402 h 6888210"/>
              <a:gd name="connsiteX148" fmla="*/ 7802905 w 9067756"/>
              <a:gd name="connsiteY148" fmla="*/ 2401418 h 6888210"/>
              <a:gd name="connsiteX149" fmla="*/ 7742613 w 9067756"/>
              <a:gd name="connsiteY149" fmla="*/ 2467149 h 6888210"/>
              <a:gd name="connsiteX150" fmla="*/ 7320574 w 9067756"/>
              <a:gd name="connsiteY150" fmla="*/ 2604036 h 6888210"/>
              <a:gd name="connsiteX151" fmla="*/ 7205895 w 9067756"/>
              <a:gd name="connsiteY151" fmla="*/ 2680297 h 6888210"/>
              <a:gd name="connsiteX152" fmla="*/ 7380022 w 9067756"/>
              <a:gd name="connsiteY152" fmla="*/ 2657961 h 6888210"/>
              <a:gd name="connsiteX153" fmla="*/ 7447903 w 9067756"/>
              <a:gd name="connsiteY153" fmla="*/ 2646793 h 6888210"/>
              <a:gd name="connsiteX154" fmla="*/ 7331115 w 9067756"/>
              <a:gd name="connsiteY154" fmla="*/ 2723373 h 6888210"/>
              <a:gd name="connsiteX155" fmla="*/ 7194932 w 9067756"/>
              <a:gd name="connsiteY155" fmla="*/ 2806016 h 6888210"/>
              <a:gd name="connsiteX156" fmla="*/ 7068869 w 9067756"/>
              <a:gd name="connsiteY156" fmla="*/ 2904931 h 6888210"/>
              <a:gd name="connsiteX157" fmla="*/ 7025021 w 9067756"/>
              <a:gd name="connsiteY157" fmla="*/ 2910037 h 6888210"/>
              <a:gd name="connsiteX158" fmla="*/ 7046945 w 9067756"/>
              <a:gd name="connsiteY158" fmla="*/ 2817184 h 6888210"/>
              <a:gd name="connsiteX159" fmla="*/ 6877455 w 9067756"/>
              <a:gd name="connsiteY159" fmla="*/ 2964600 h 6888210"/>
              <a:gd name="connsiteX160" fmla="*/ 7008577 w 9067756"/>
              <a:gd name="connsiteY160" fmla="*/ 2959176 h 6888210"/>
              <a:gd name="connsiteX161" fmla="*/ 7660397 w 9067756"/>
              <a:gd name="connsiteY161" fmla="*/ 2751453 h 6888210"/>
              <a:gd name="connsiteX162" fmla="*/ 7890179 w 9067756"/>
              <a:gd name="connsiteY162" fmla="*/ 2707419 h 6888210"/>
              <a:gd name="connsiteX163" fmla="*/ 8454725 w 9067756"/>
              <a:gd name="connsiteY163" fmla="*/ 2620309 h 6888210"/>
              <a:gd name="connsiteX164" fmla="*/ 8377569 w 9067756"/>
              <a:gd name="connsiteY164" fmla="*/ 2685721 h 6888210"/>
              <a:gd name="connsiteX165" fmla="*/ 8662582 w 9067756"/>
              <a:gd name="connsiteY165" fmla="*/ 2746028 h 6888210"/>
              <a:gd name="connsiteX166" fmla="*/ 8262889 w 9067756"/>
              <a:gd name="connsiteY166" fmla="*/ 2926629 h 6888210"/>
              <a:gd name="connsiteX167" fmla="*/ 8350163 w 9067756"/>
              <a:gd name="connsiteY167" fmla="*/ 2954070 h 6888210"/>
              <a:gd name="connsiteX168" fmla="*/ 8262889 w 9067756"/>
              <a:gd name="connsiteY168" fmla="*/ 3024907 h 6888210"/>
              <a:gd name="connsiteX169" fmla="*/ 8367028 w 9067756"/>
              <a:gd name="connsiteY169" fmla="*/ 3035755 h 6888210"/>
              <a:gd name="connsiteX170" fmla="*/ 8372509 w 9067756"/>
              <a:gd name="connsiteY170" fmla="*/ 3128928 h 6888210"/>
              <a:gd name="connsiteX171" fmla="*/ 8482130 w 9067756"/>
              <a:gd name="connsiteY171" fmla="*/ 3117760 h 6888210"/>
              <a:gd name="connsiteX172" fmla="*/ 8487189 w 9067756"/>
              <a:gd name="connsiteY172" fmla="*/ 3128928 h 6888210"/>
              <a:gd name="connsiteX173" fmla="*/ 8322759 w 9067756"/>
              <a:gd name="connsiteY173" fmla="*/ 3188915 h 6888210"/>
              <a:gd name="connsiteX174" fmla="*/ 8936211 w 9067756"/>
              <a:gd name="connsiteY174" fmla="*/ 3134033 h 6888210"/>
              <a:gd name="connsiteX175" fmla="*/ 8859899 w 9067756"/>
              <a:gd name="connsiteY175" fmla="*/ 3188915 h 6888210"/>
              <a:gd name="connsiteX176" fmla="*/ 8788224 w 9067756"/>
              <a:gd name="connsiteY176" fmla="*/ 3276663 h 6888210"/>
              <a:gd name="connsiteX177" fmla="*/ 8870439 w 9067756"/>
              <a:gd name="connsiteY177" fmla="*/ 3292936 h 6888210"/>
              <a:gd name="connsiteX178" fmla="*/ 8974579 w 9067756"/>
              <a:gd name="connsiteY178" fmla="*/ 3353243 h 6888210"/>
              <a:gd name="connsiteX179" fmla="*/ 8887304 w 9067756"/>
              <a:gd name="connsiteY179" fmla="*/ 3413231 h 6888210"/>
              <a:gd name="connsiteX180" fmla="*/ 8859899 w 9067756"/>
              <a:gd name="connsiteY180" fmla="*/ 3489811 h 6888210"/>
              <a:gd name="connsiteX181" fmla="*/ 8837553 w 9067756"/>
              <a:gd name="connsiteY181" fmla="*/ 3599256 h 6888210"/>
              <a:gd name="connsiteX182" fmla="*/ 8673544 w 9067756"/>
              <a:gd name="connsiteY182" fmla="*/ 3746991 h 6888210"/>
              <a:gd name="connsiteX183" fmla="*/ 8788224 w 9067756"/>
              <a:gd name="connsiteY183" fmla="*/ 3763265 h 6888210"/>
              <a:gd name="connsiteX184" fmla="*/ 8618734 w 9067756"/>
              <a:gd name="connsiteY184" fmla="*/ 3867286 h 6888210"/>
              <a:gd name="connsiteX185" fmla="*/ 8624215 w 9067756"/>
              <a:gd name="connsiteY185" fmla="*/ 3894727 h 6888210"/>
              <a:gd name="connsiteX186" fmla="*/ 8728354 w 9067756"/>
              <a:gd name="connsiteY186" fmla="*/ 3862180 h 6888210"/>
              <a:gd name="connsiteX187" fmla="*/ 8837553 w 9067756"/>
              <a:gd name="connsiteY187" fmla="*/ 3834739 h 6888210"/>
              <a:gd name="connsiteX188" fmla="*/ 8717392 w 9067756"/>
              <a:gd name="connsiteY188" fmla="*/ 3916424 h 6888210"/>
              <a:gd name="connsiteX189" fmla="*/ 8722873 w 9067756"/>
              <a:gd name="connsiteY189" fmla="*/ 3943866 h 6888210"/>
              <a:gd name="connsiteX190" fmla="*/ 8919768 w 9067756"/>
              <a:gd name="connsiteY190" fmla="*/ 3933017 h 6888210"/>
              <a:gd name="connsiteX191" fmla="*/ 8788224 w 9067756"/>
              <a:gd name="connsiteY191" fmla="*/ 4047887 h 6888210"/>
              <a:gd name="connsiteX192" fmla="*/ 9067756 w 9067756"/>
              <a:gd name="connsiteY192" fmla="*/ 4047887 h 6888210"/>
              <a:gd name="connsiteX193" fmla="*/ 8574885 w 9067756"/>
              <a:gd name="connsiteY193" fmla="*/ 4321341 h 6888210"/>
              <a:gd name="connsiteX194" fmla="*/ 7934449 w 9067756"/>
              <a:gd name="connsiteY194" fmla="*/ 4545656 h 6888210"/>
              <a:gd name="connsiteX195" fmla="*/ 8005281 w 9067756"/>
              <a:gd name="connsiteY195" fmla="*/ 4545656 h 6888210"/>
              <a:gd name="connsiteX196" fmla="*/ 8016243 w 9067756"/>
              <a:gd name="connsiteY196" fmla="*/ 4567673 h 6888210"/>
              <a:gd name="connsiteX197" fmla="*/ 7375385 w 9067756"/>
              <a:gd name="connsiteY197" fmla="*/ 4966846 h 6888210"/>
              <a:gd name="connsiteX198" fmla="*/ 7463081 w 9067756"/>
              <a:gd name="connsiteY198" fmla="*/ 4983119 h 6888210"/>
              <a:gd name="connsiteX199" fmla="*/ 7331958 w 9067756"/>
              <a:gd name="connsiteY199" fmla="*/ 5065442 h 6888210"/>
              <a:gd name="connsiteX200" fmla="*/ 8109420 w 9067756"/>
              <a:gd name="connsiteY200" fmla="*/ 4846232 h 6888210"/>
              <a:gd name="connsiteX201" fmla="*/ 8120382 w 9067756"/>
              <a:gd name="connsiteY201" fmla="*/ 4873673 h 6888210"/>
              <a:gd name="connsiteX202" fmla="*/ 7347979 w 9067756"/>
              <a:gd name="connsiteY202" fmla="*/ 5179993 h 6888210"/>
              <a:gd name="connsiteX203" fmla="*/ 7353461 w 9067756"/>
              <a:gd name="connsiteY203" fmla="*/ 5196905 h 6888210"/>
              <a:gd name="connsiteX204" fmla="*/ 7447059 w 9067756"/>
              <a:gd name="connsiteY204" fmla="*/ 5196905 h 6888210"/>
              <a:gd name="connsiteX205" fmla="*/ 6871973 w 9067756"/>
              <a:gd name="connsiteY205" fmla="*/ 5480888 h 6888210"/>
              <a:gd name="connsiteX206" fmla="*/ 6882514 w 9067756"/>
              <a:gd name="connsiteY206" fmla="*/ 5508329 h 6888210"/>
              <a:gd name="connsiteX207" fmla="*/ 7523372 w 9067756"/>
              <a:gd name="connsiteY207" fmla="*/ 5300287 h 6888210"/>
              <a:gd name="connsiteX208" fmla="*/ 7517891 w 9067756"/>
              <a:gd name="connsiteY208" fmla="*/ 5311455 h 6888210"/>
              <a:gd name="connsiteX209" fmla="*/ 7638473 w 9067756"/>
              <a:gd name="connsiteY209" fmla="*/ 5311455 h 6888210"/>
              <a:gd name="connsiteX210" fmla="*/ 7840850 w 9067756"/>
              <a:gd name="connsiteY210" fmla="*/ 5240299 h 6888210"/>
              <a:gd name="connsiteX211" fmla="*/ 8092977 w 9067756"/>
              <a:gd name="connsiteY211" fmla="*/ 5147127 h 6888210"/>
              <a:gd name="connsiteX212" fmla="*/ 8109420 w 9067756"/>
              <a:gd name="connsiteY212" fmla="*/ 5179993 h 6888210"/>
              <a:gd name="connsiteX213" fmla="*/ 6997615 w 9067756"/>
              <a:gd name="connsiteY213" fmla="*/ 5749237 h 6888210"/>
              <a:gd name="connsiteX214" fmla="*/ 6997615 w 9067756"/>
              <a:gd name="connsiteY214" fmla="*/ 5765510 h 6888210"/>
              <a:gd name="connsiteX215" fmla="*/ 7210953 w 9067756"/>
              <a:gd name="connsiteY215" fmla="*/ 5700098 h 6888210"/>
              <a:gd name="connsiteX216" fmla="*/ 7468562 w 9067756"/>
              <a:gd name="connsiteY216" fmla="*/ 5628623 h 6888210"/>
              <a:gd name="connsiteX217" fmla="*/ 7428930 w 9067756"/>
              <a:gd name="connsiteY217" fmla="*/ 5667871 h 6888210"/>
              <a:gd name="connsiteX218" fmla="*/ 7403211 w 9067756"/>
              <a:gd name="connsiteY218" fmla="*/ 5689249 h 6888210"/>
              <a:gd name="connsiteX219" fmla="*/ 7397730 w 9067756"/>
              <a:gd name="connsiteY219" fmla="*/ 5688930 h 6888210"/>
              <a:gd name="connsiteX220" fmla="*/ 7395201 w 9067756"/>
              <a:gd name="connsiteY220" fmla="*/ 5694993 h 6888210"/>
              <a:gd name="connsiteX221" fmla="*/ 7189451 w 9067756"/>
              <a:gd name="connsiteY221" fmla="*/ 5760085 h 6888210"/>
              <a:gd name="connsiteX222" fmla="*/ 7379179 w 9067756"/>
              <a:gd name="connsiteY222" fmla="*/ 5743813 h 6888210"/>
              <a:gd name="connsiteX223" fmla="*/ 7395201 w 9067756"/>
              <a:gd name="connsiteY223" fmla="*/ 5694993 h 6888210"/>
              <a:gd name="connsiteX224" fmla="*/ 7397730 w 9067756"/>
              <a:gd name="connsiteY224" fmla="*/ 5694355 h 6888210"/>
              <a:gd name="connsiteX225" fmla="*/ 7403211 w 9067756"/>
              <a:gd name="connsiteY225" fmla="*/ 5689249 h 6888210"/>
              <a:gd name="connsiteX226" fmla="*/ 7578183 w 9067756"/>
              <a:gd name="connsiteY226" fmla="*/ 5705203 h 6888210"/>
              <a:gd name="connsiteX227" fmla="*/ 7583663 w 9067756"/>
              <a:gd name="connsiteY227" fmla="*/ 5721796 h 6888210"/>
              <a:gd name="connsiteX228" fmla="*/ 6981173 w 9067756"/>
              <a:gd name="connsiteY228" fmla="*/ 5946111 h 6888210"/>
              <a:gd name="connsiteX229" fmla="*/ 6982015 w 9067756"/>
              <a:gd name="connsiteY229" fmla="*/ 5942601 h 6888210"/>
              <a:gd name="connsiteX230" fmla="*/ 6987075 w 9067756"/>
              <a:gd name="connsiteY230" fmla="*/ 5940687 h 6888210"/>
              <a:gd name="connsiteX231" fmla="*/ 6982437 w 9067756"/>
              <a:gd name="connsiteY231" fmla="*/ 5941006 h 6888210"/>
              <a:gd name="connsiteX232" fmla="*/ 6995507 w 9067756"/>
              <a:gd name="connsiteY232" fmla="*/ 5887719 h 6888210"/>
              <a:gd name="connsiteX233" fmla="*/ 7014480 w 9067756"/>
              <a:gd name="connsiteY233" fmla="*/ 5809225 h 6888210"/>
              <a:gd name="connsiteX234" fmla="*/ 6713023 w 9067756"/>
              <a:gd name="connsiteY234" fmla="*/ 5956960 h 6888210"/>
              <a:gd name="connsiteX235" fmla="*/ 6718505 w 9067756"/>
              <a:gd name="connsiteY235" fmla="*/ 5973552 h 6888210"/>
              <a:gd name="connsiteX236" fmla="*/ 6982437 w 9067756"/>
              <a:gd name="connsiteY236" fmla="*/ 5941006 h 6888210"/>
              <a:gd name="connsiteX237" fmla="*/ 6982015 w 9067756"/>
              <a:gd name="connsiteY237" fmla="*/ 5942601 h 6888210"/>
              <a:gd name="connsiteX238" fmla="*/ 6605511 w 9067756"/>
              <a:gd name="connsiteY238" fmla="*/ 6100547 h 6888210"/>
              <a:gd name="connsiteX239" fmla="*/ 6220153 w 9067756"/>
              <a:gd name="connsiteY239" fmla="*/ 6252431 h 6888210"/>
              <a:gd name="connsiteX240" fmla="*/ 4456950 w 9067756"/>
              <a:gd name="connsiteY240" fmla="*/ 6870495 h 6888210"/>
              <a:gd name="connsiteX241" fmla="*/ 4314443 w 9067756"/>
              <a:gd name="connsiteY241" fmla="*/ 6886767 h 6888210"/>
              <a:gd name="connsiteX242" fmla="*/ 4435026 w 9067756"/>
              <a:gd name="connsiteY242" fmla="*/ 6744775 h 6888210"/>
              <a:gd name="connsiteX243" fmla="*/ 4275655 w 9067756"/>
              <a:gd name="connsiteY243" fmla="*/ 6711591 h 6888210"/>
              <a:gd name="connsiteX244" fmla="*/ 4472972 w 9067756"/>
              <a:gd name="connsiteY244" fmla="*/ 6547901 h 6888210"/>
              <a:gd name="connsiteX245" fmla="*/ 4402140 w 9067756"/>
              <a:gd name="connsiteY245" fmla="*/ 6493019 h 6888210"/>
              <a:gd name="connsiteX246" fmla="*/ 4237709 w 9067756"/>
              <a:gd name="connsiteY246" fmla="*/ 6602465 h 6888210"/>
              <a:gd name="connsiteX247" fmla="*/ 4215785 w 9067756"/>
              <a:gd name="connsiteY247" fmla="*/ 6580767 h 6888210"/>
              <a:gd name="connsiteX248" fmla="*/ 4243190 w 9067756"/>
              <a:gd name="connsiteY248" fmla="*/ 6504187 h 6888210"/>
              <a:gd name="connsiteX249" fmla="*/ 4160975 w 9067756"/>
              <a:gd name="connsiteY249" fmla="*/ 6504187 h 6888210"/>
              <a:gd name="connsiteX250" fmla="*/ 4396659 w 9067756"/>
              <a:gd name="connsiteY250" fmla="*/ 6241263 h 6888210"/>
              <a:gd name="connsiteX251" fmla="*/ 4374735 w 9067756"/>
              <a:gd name="connsiteY251" fmla="*/ 6219565 h 6888210"/>
              <a:gd name="connsiteX252" fmla="*/ 4007506 w 9067756"/>
              <a:gd name="connsiteY252" fmla="*/ 6334116 h 6888210"/>
              <a:gd name="connsiteX253" fmla="*/ 3991485 w 9067756"/>
              <a:gd name="connsiteY253" fmla="*/ 6296145 h 6888210"/>
              <a:gd name="connsiteX254" fmla="*/ 4462431 w 9067756"/>
              <a:gd name="connsiteY254" fmla="*/ 6000993 h 6888210"/>
              <a:gd name="connsiteX255" fmla="*/ 4451469 w 9067756"/>
              <a:gd name="connsiteY255" fmla="*/ 5973552 h 6888210"/>
              <a:gd name="connsiteX256" fmla="*/ 4045873 w 9067756"/>
              <a:gd name="connsiteY256" fmla="*/ 6121287 h 6888210"/>
              <a:gd name="connsiteX257" fmla="*/ 4057257 w 9067756"/>
              <a:gd name="connsiteY257" fmla="*/ 6148409 h 6888210"/>
              <a:gd name="connsiteX258" fmla="*/ 4112067 w 9067756"/>
              <a:gd name="connsiteY258" fmla="*/ 6159259 h 6888210"/>
              <a:gd name="connsiteX259" fmla="*/ 3613294 w 9067756"/>
              <a:gd name="connsiteY259" fmla="*/ 6421864 h 6888210"/>
              <a:gd name="connsiteX260" fmla="*/ 4122608 w 9067756"/>
              <a:gd name="connsiteY260" fmla="*/ 6334116 h 6888210"/>
              <a:gd name="connsiteX261" fmla="*/ 4128089 w 9067756"/>
              <a:gd name="connsiteY261" fmla="*/ 6367301 h 6888210"/>
              <a:gd name="connsiteX262" fmla="*/ 4002447 w 9067756"/>
              <a:gd name="connsiteY262" fmla="*/ 6432713 h 6888210"/>
              <a:gd name="connsiteX263" fmla="*/ 3876383 w 9067756"/>
              <a:gd name="connsiteY263" fmla="*/ 6493019 h 6888210"/>
              <a:gd name="connsiteX264" fmla="*/ 3777725 w 9067756"/>
              <a:gd name="connsiteY264" fmla="*/ 6569599 h 6888210"/>
              <a:gd name="connsiteX265" fmla="*/ 3876383 w 9067756"/>
              <a:gd name="connsiteY265" fmla="*/ 6607570 h 6888210"/>
              <a:gd name="connsiteX266" fmla="*/ 3284854 w 9067756"/>
              <a:gd name="connsiteY266" fmla="*/ 6843053 h 6888210"/>
              <a:gd name="connsiteX267" fmla="*/ 3504095 w 9067756"/>
              <a:gd name="connsiteY267" fmla="*/ 6761049 h 6888210"/>
              <a:gd name="connsiteX268" fmla="*/ 3394475 w 9067756"/>
              <a:gd name="connsiteY268" fmla="*/ 6711591 h 6888210"/>
              <a:gd name="connsiteX269" fmla="*/ 3564386 w 9067756"/>
              <a:gd name="connsiteY269" fmla="*/ 6618738 h 6888210"/>
              <a:gd name="connsiteX270" fmla="*/ 3219082 w 9067756"/>
              <a:gd name="connsiteY270" fmla="*/ 6618738 h 6888210"/>
              <a:gd name="connsiteX271" fmla="*/ 3202638 w 9067756"/>
              <a:gd name="connsiteY271" fmla="*/ 6591297 h 6888210"/>
              <a:gd name="connsiteX272" fmla="*/ 3372550 w 9067756"/>
              <a:gd name="connsiteY272" fmla="*/ 6394741 h 6888210"/>
              <a:gd name="connsiteX273" fmla="*/ 3125904 w 9067756"/>
              <a:gd name="connsiteY273" fmla="*/ 6394741 h 6888210"/>
              <a:gd name="connsiteX274" fmla="*/ 3109461 w 9067756"/>
              <a:gd name="connsiteY274" fmla="*/ 6356133 h 6888210"/>
              <a:gd name="connsiteX275" fmla="*/ 3930772 w 9067756"/>
              <a:gd name="connsiteY275" fmla="*/ 6038964 h 6888210"/>
              <a:gd name="connsiteX276" fmla="*/ 3920231 w 9067756"/>
              <a:gd name="connsiteY276" fmla="*/ 6011523 h 6888210"/>
              <a:gd name="connsiteX277" fmla="*/ 2929009 w 9067756"/>
              <a:gd name="connsiteY277" fmla="*/ 6159259 h 6888210"/>
              <a:gd name="connsiteX278" fmla="*/ 3060132 w 9067756"/>
              <a:gd name="connsiteY278" fmla="*/ 6033540 h 6888210"/>
              <a:gd name="connsiteX279" fmla="*/ 3044110 w 9067756"/>
              <a:gd name="connsiteY279" fmla="*/ 6000993 h 6888210"/>
              <a:gd name="connsiteX280" fmla="*/ 2824869 w 9067756"/>
              <a:gd name="connsiteY280" fmla="*/ 6000993 h 6888210"/>
              <a:gd name="connsiteX281" fmla="*/ 2813907 w 9067756"/>
              <a:gd name="connsiteY281" fmla="*/ 5967809 h 6888210"/>
              <a:gd name="connsiteX282" fmla="*/ 2929009 w 9067756"/>
              <a:gd name="connsiteY282" fmla="*/ 5902077 h 6888210"/>
              <a:gd name="connsiteX283" fmla="*/ 2748135 w 9067756"/>
              <a:gd name="connsiteY283" fmla="*/ 5820393 h 6888210"/>
              <a:gd name="connsiteX284" fmla="*/ 2753616 w 9067756"/>
              <a:gd name="connsiteY284" fmla="*/ 5787208 h 6888210"/>
              <a:gd name="connsiteX285" fmla="*/ 2830350 w 9067756"/>
              <a:gd name="connsiteY285" fmla="*/ 5743813 h 6888210"/>
              <a:gd name="connsiteX286" fmla="*/ 2731692 w 9067756"/>
              <a:gd name="connsiteY286" fmla="*/ 5628623 h 6888210"/>
              <a:gd name="connsiteX287" fmla="*/ 2457641 w 9067756"/>
              <a:gd name="connsiteY287" fmla="*/ 5814649 h 6888210"/>
              <a:gd name="connsiteX288" fmla="*/ 2463122 w 9067756"/>
              <a:gd name="connsiteY288" fmla="*/ 5830922 h 6888210"/>
              <a:gd name="connsiteX289" fmla="*/ 2611531 w 9067756"/>
              <a:gd name="connsiteY289" fmla="*/ 5787208 h 6888210"/>
              <a:gd name="connsiteX290" fmla="*/ 2617012 w 9067756"/>
              <a:gd name="connsiteY290" fmla="*/ 5798375 h 6888210"/>
              <a:gd name="connsiteX291" fmla="*/ 2501911 w 9067756"/>
              <a:gd name="connsiteY291" fmla="*/ 5864107 h 6888210"/>
              <a:gd name="connsiteX292" fmla="*/ 2654958 w 9067756"/>
              <a:gd name="connsiteY292" fmla="*/ 5896973 h 6888210"/>
              <a:gd name="connsiteX293" fmla="*/ 2260746 w 9067756"/>
              <a:gd name="connsiteY293" fmla="*/ 6115544 h 6888210"/>
              <a:gd name="connsiteX294" fmla="*/ 2266227 w 9067756"/>
              <a:gd name="connsiteY294" fmla="*/ 6131817 h 6888210"/>
              <a:gd name="connsiteX295" fmla="*/ 2320615 w 9067756"/>
              <a:gd name="connsiteY295" fmla="*/ 6121287 h 6888210"/>
              <a:gd name="connsiteX296" fmla="*/ 2364885 w 9067756"/>
              <a:gd name="connsiteY296" fmla="*/ 6104376 h 6888210"/>
              <a:gd name="connsiteX297" fmla="*/ 2375425 w 9067756"/>
              <a:gd name="connsiteY297" fmla="*/ 6131817 h 6888210"/>
              <a:gd name="connsiteX298" fmla="*/ 2162087 w 9067756"/>
              <a:gd name="connsiteY298" fmla="*/ 6224989 h 6888210"/>
              <a:gd name="connsiteX299" fmla="*/ 2157028 w 9067756"/>
              <a:gd name="connsiteY299" fmla="*/ 6110119 h 6888210"/>
              <a:gd name="connsiteX300" fmla="*/ 1554537 w 9067756"/>
              <a:gd name="connsiteY300" fmla="*/ 6284977 h 6888210"/>
              <a:gd name="connsiteX301" fmla="*/ 1822685 w 9067756"/>
              <a:gd name="connsiteY301" fmla="*/ 6088103 h 6888210"/>
              <a:gd name="connsiteX302" fmla="*/ 1811723 w 9067756"/>
              <a:gd name="connsiteY302" fmla="*/ 6050132 h 6888210"/>
              <a:gd name="connsiteX303" fmla="*/ 1652773 w 9067756"/>
              <a:gd name="connsiteY303" fmla="*/ 5946111 h 6888210"/>
              <a:gd name="connsiteX304" fmla="*/ 1603444 w 9067756"/>
              <a:gd name="connsiteY304" fmla="*/ 5946111 h 6888210"/>
              <a:gd name="connsiteX305" fmla="*/ 1581942 w 9067756"/>
              <a:gd name="connsiteY305" fmla="*/ 6011523 h 6888210"/>
              <a:gd name="connsiteX306" fmla="*/ 1510267 w 9067756"/>
              <a:gd name="connsiteY306" fmla="*/ 6082679 h 6888210"/>
              <a:gd name="connsiteX307" fmla="*/ 1499727 w 9067756"/>
              <a:gd name="connsiteY307" fmla="*/ 5973552 h 6888210"/>
              <a:gd name="connsiteX308" fmla="*/ 1685660 w 9067756"/>
              <a:gd name="connsiteY308" fmla="*/ 5803481 h 6888210"/>
              <a:gd name="connsiteX309" fmla="*/ 1664157 w 9067756"/>
              <a:gd name="connsiteY309" fmla="*/ 5770935 h 6888210"/>
              <a:gd name="connsiteX310" fmla="*/ 1499727 w 9067756"/>
              <a:gd name="connsiteY310" fmla="*/ 5776359 h 6888210"/>
              <a:gd name="connsiteX311" fmla="*/ 1494246 w 9067756"/>
              <a:gd name="connsiteY311" fmla="*/ 5760085 h 6888210"/>
              <a:gd name="connsiteX312" fmla="*/ 1795280 w 9067756"/>
              <a:gd name="connsiteY312" fmla="*/ 5667233 h 6888210"/>
              <a:gd name="connsiteX313" fmla="*/ 1795280 w 9067756"/>
              <a:gd name="connsiteY313" fmla="*/ 5650321 h 6888210"/>
              <a:gd name="connsiteX314" fmla="*/ 1707584 w 9067756"/>
              <a:gd name="connsiteY314" fmla="*/ 5650321 h 6888210"/>
              <a:gd name="connsiteX315" fmla="*/ 1702103 w 9067756"/>
              <a:gd name="connsiteY315" fmla="*/ 5628623 h 6888210"/>
              <a:gd name="connsiteX316" fmla="*/ 2079872 w 9067756"/>
              <a:gd name="connsiteY316" fmla="*/ 5410051 h 6888210"/>
              <a:gd name="connsiteX317" fmla="*/ 1570558 w 9067756"/>
              <a:gd name="connsiteY317" fmla="*/ 5639791 h 6888210"/>
              <a:gd name="connsiteX318" fmla="*/ 1505207 w 9067756"/>
              <a:gd name="connsiteY318" fmla="*/ 5650321 h 6888210"/>
              <a:gd name="connsiteX319" fmla="*/ 1379144 w 9067756"/>
              <a:gd name="connsiteY319" fmla="*/ 5661489 h 6888210"/>
              <a:gd name="connsiteX320" fmla="*/ 1313372 w 9067756"/>
              <a:gd name="connsiteY320" fmla="*/ 5606926 h 6888210"/>
              <a:gd name="connsiteX321" fmla="*/ 1187308 w 9067756"/>
              <a:gd name="connsiteY321" fmla="*/ 5639791 h 6888210"/>
              <a:gd name="connsiteX322" fmla="*/ 1137979 w 9067756"/>
              <a:gd name="connsiteY322" fmla="*/ 5541195 h 6888210"/>
              <a:gd name="connsiteX323" fmla="*/ 1192789 w 9067756"/>
              <a:gd name="connsiteY323" fmla="*/ 5492056 h 6888210"/>
              <a:gd name="connsiteX324" fmla="*/ 1395587 w 9067756"/>
              <a:gd name="connsiteY324" fmla="*/ 5338896 h 6888210"/>
              <a:gd name="connsiteX325" fmla="*/ 1192789 w 9067756"/>
              <a:gd name="connsiteY325" fmla="*/ 5492056 h 6888210"/>
              <a:gd name="connsiteX326" fmla="*/ 1083169 w 9067756"/>
              <a:gd name="connsiteY326" fmla="*/ 5508329 h 6888210"/>
              <a:gd name="connsiteX327" fmla="*/ 1422992 w 9067756"/>
              <a:gd name="connsiteY327" fmla="*/ 5246043 h 6888210"/>
              <a:gd name="connsiteX328" fmla="*/ 1137979 w 9067756"/>
              <a:gd name="connsiteY328" fmla="*/ 5185737 h 6888210"/>
              <a:gd name="connsiteX329" fmla="*/ 1641812 w 9067756"/>
              <a:gd name="connsiteY329" fmla="*/ 4873673 h 6888210"/>
              <a:gd name="connsiteX330" fmla="*/ 1625369 w 9067756"/>
              <a:gd name="connsiteY330" fmla="*/ 4835703 h 6888210"/>
              <a:gd name="connsiteX331" fmla="*/ 1505207 w 9067756"/>
              <a:gd name="connsiteY331" fmla="*/ 4884841 h 6888210"/>
              <a:gd name="connsiteX332" fmla="*/ 1242118 w 9067756"/>
              <a:gd name="connsiteY332" fmla="*/ 5016303 h 6888210"/>
              <a:gd name="connsiteX333" fmla="*/ 1044801 w 9067756"/>
              <a:gd name="connsiteY333" fmla="*/ 5251149 h 6888210"/>
              <a:gd name="connsiteX334" fmla="*/ 1061666 w 9067756"/>
              <a:gd name="connsiteY334" fmla="*/ 5185737 h 6888210"/>
              <a:gd name="connsiteX335" fmla="*/ 1368182 w 9067756"/>
              <a:gd name="connsiteY335" fmla="*/ 4868568 h 6888210"/>
              <a:gd name="connsiteX336" fmla="*/ 1406549 w 9067756"/>
              <a:gd name="connsiteY336" fmla="*/ 4802837 h 6888210"/>
              <a:gd name="connsiteX337" fmla="*/ 1324334 w 9067756"/>
              <a:gd name="connsiteY337" fmla="*/ 4791988 h 6888210"/>
              <a:gd name="connsiteX338" fmla="*/ 1209232 w 9067756"/>
              <a:gd name="connsiteY338" fmla="*/ 4846232 h 6888210"/>
              <a:gd name="connsiteX339" fmla="*/ 1204173 w 9067756"/>
              <a:gd name="connsiteY339" fmla="*/ 4841127 h 6888210"/>
              <a:gd name="connsiteX340" fmla="*/ 1204173 w 9067756"/>
              <a:gd name="connsiteY340" fmla="*/ 4737106 h 6888210"/>
              <a:gd name="connsiteX341" fmla="*/ 1264043 w 9067756"/>
              <a:gd name="connsiteY341" fmla="*/ 4616812 h 6888210"/>
              <a:gd name="connsiteX342" fmla="*/ 1094552 w 9067756"/>
              <a:gd name="connsiteY342" fmla="*/ 4660526 h 6888210"/>
              <a:gd name="connsiteX343" fmla="*/ 1044801 w 9067756"/>
              <a:gd name="connsiteY343" fmla="*/ 4594795 h 6888210"/>
              <a:gd name="connsiteX344" fmla="*/ 426289 w 9067756"/>
              <a:gd name="connsiteY344" fmla="*/ 4687967 h 6888210"/>
              <a:gd name="connsiteX345" fmla="*/ 415327 w 9067756"/>
              <a:gd name="connsiteY345" fmla="*/ 4660526 h 6888210"/>
              <a:gd name="connsiteX346" fmla="*/ 524948 w 9067756"/>
              <a:gd name="connsiteY346" fmla="*/ 4616812 h 6888210"/>
              <a:gd name="connsiteX347" fmla="*/ 617703 w 9067756"/>
              <a:gd name="connsiteY347" fmla="*/ 4583946 h 6888210"/>
              <a:gd name="connsiteX348" fmla="*/ 607163 w 9067756"/>
              <a:gd name="connsiteY348" fmla="*/ 4348782 h 6888210"/>
              <a:gd name="connsiteX349" fmla="*/ 524948 w 9067756"/>
              <a:gd name="connsiteY349" fmla="*/ 4375904 h 6888210"/>
              <a:gd name="connsiteX350" fmla="*/ 486580 w 9067756"/>
              <a:gd name="connsiteY350" fmla="*/ 4157332 h 6888210"/>
              <a:gd name="connsiteX351" fmla="*/ 360517 w 9067756"/>
              <a:gd name="connsiteY351" fmla="*/ 4293900 h 6888210"/>
              <a:gd name="connsiteX352" fmla="*/ 196508 w 9067756"/>
              <a:gd name="connsiteY352" fmla="*/ 4250185 h 6888210"/>
              <a:gd name="connsiteX353" fmla="*/ 459175 w 9067756"/>
              <a:gd name="connsiteY353" fmla="*/ 4162757 h 6888210"/>
              <a:gd name="connsiteX354" fmla="*/ 453694 w 9067756"/>
              <a:gd name="connsiteY354" fmla="*/ 4140740 h 6888210"/>
              <a:gd name="connsiteX355" fmla="*/ 130314 w 9067756"/>
              <a:gd name="connsiteY355" fmla="*/ 4113618 h 6888210"/>
              <a:gd name="connsiteX356" fmla="*/ 114292 w 9067756"/>
              <a:gd name="connsiteY356" fmla="*/ 3976731 h 6888210"/>
              <a:gd name="connsiteX357" fmla="*/ 201989 w 9067756"/>
              <a:gd name="connsiteY357" fmla="*/ 3774433 h 6888210"/>
              <a:gd name="connsiteX358" fmla="*/ 530007 w 9067756"/>
              <a:gd name="connsiteY358" fmla="*/ 3478962 h 6888210"/>
              <a:gd name="connsiteX359" fmla="*/ 404365 w 9067756"/>
              <a:gd name="connsiteY359" fmla="*/ 3457264 h 6888210"/>
              <a:gd name="connsiteX360" fmla="*/ 387922 w 9067756"/>
              <a:gd name="connsiteY360" fmla="*/ 3418655 h 6888210"/>
              <a:gd name="connsiteX361" fmla="*/ 924641 w 9067756"/>
              <a:gd name="connsiteY361" fmla="*/ 2959176 h 6888210"/>
              <a:gd name="connsiteX362" fmla="*/ 897235 w 9067756"/>
              <a:gd name="connsiteY362" fmla="*/ 2926629 h 6888210"/>
              <a:gd name="connsiteX363" fmla="*/ 349555 w 9067756"/>
              <a:gd name="connsiteY363" fmla="*/ 3385789 h 6888210"/>
              <a:gd name="connsiteX364" fmla="*/ 349555 w 9067756"/>
              <a:gd name="connsiteY364" fmla="*/ 3353243 h 6888210"/>
              <a:gd name="connsiteX365" fmla="*/ 185124 w 9067756"/>
              <a:gd name="connsiteY365" fmla="*/ 3582983 h 6888210"/>
              <a:gd name="connsiteX366" fmla="*/ 185124 w 9067756"/>
              <a:gd name="connsiteY366" fmla="*/ 3654138 h 6888210"/>
              <a:gd name="connsiteX367" fmla="*/ 32077 w 9067756"/>
              <a:gd name="connsiteY367" fmla="*/ 3878454 h 6888210"/>
              <a:gd name="connsiteX368" fmla="*/ 54001 w 9067756"/>
              <a:gd name="connsiteY368" fmla="*/ 3473537 h 6888210"/>
              <a:gd name="connsiteX369" fmla="*/ 157719 w 9067756"/>
              <a:gd name="connsiteY369" fmla="*/ 3243798 h 6888210"/>
              <a:gd name="connsiteX370" fmla="*/ 338593 w 9067756"/>
              <a:gd name="connsiteY370" fmla="*/ 2931734 h 6888210"/>
              <a:gd name="connsiteX371" fmla="*/ 382441 w 9067756"/>
              <a:gd name="connsiteY371" fmla="*/ 2888020 h 6888210"/>
              <a:gd name="connsiteX372" fmla="*/ 744188 w 9067756"/>
              <a:gd name="connsiteY372" fmla="*/ 2527456 h 6888210"/>
              <a:gd name="connsiteX373" fmla="*/ 754729 w 9067756"/>
              <a:gd name="connsiteY373" fmla="*/ 2406843 h 6888210"/>
              <a:gd name="connsiteX374" fmla="*/ 1176768 w 9067756"/>
              <a:gd name="connsiteY374" fmla="*/ 1826750 h 6888210"/>
              <a:gd name="connsiteX375" fmla="*/ 2140163 w 9067756"/>
              <a:gd name="connsiteY375" fmla="*/ 1252720 h 6888210"/>
              <a:gd name="connsiteX376" fmla="*/ 3224563 w 9067756"/>
              <a:gd name="connsiteY376" fmla="*/ 787816 h 6888210"/>
              <a:gd name="connsiteX377" fmla="*/ 3339664 w 9067756"/>
              <a:gd name="connsiteY377" fmla="*/ 776648 h 6888210"/>
              <a:gd name="connsiteX378" fmla="*/ 3202638 w 9067756"/>
              <a:gd name="connsiteY378" fmla="*/ 847803 h 6888210"/>
              <a:gd name="connsiteX379" fmla="*/ 3482171 w 9067756"/>
              <a:gd name="connsiteY379" fmla="*/ 820362 h 6888210"/>
              <a:gd name="connsiteX380" fmla="*/ 3657142 w 9067756"/>
              <a:gd name="connsiteY380" fmla="*/ 749207 h 6888210"/>
              <a:gd name="connsiteX381" fmla="*/ 4139472 w 9067756"/>
              <a:gd name="connsiteY381" fmla="*/ 541484 h 6888210"/>
              <a:gd name="connsiteX382" fmla="*/ 4511760 w 9067756"/>
              <a:gd name="connsiteY382" fmla="*/ 465223 h 6888210"/>
              <a:gd name="connsiteX383" fmla="*/ 4779909 w 9067756"/>
              <a:gd name="connsiteY383" fmla="*/ 415446 h 6888210"/>
              <a:gd name="connsiteX384" fmla="*/ 5404324 w 9067756"/>
              <a:gd name="connsiteY384" fmla="*/ 262605 h 6888210"/>
              <a:gd name="connsiteX385" fmla="*/ 5551890 w 9067756"/>
              <a:gd name="connsiteY385" fmla="*/ 289727 h 6888210"/>
              <a:gd name="connsiteX386" fmla="*/ 5787574 w 9067756"/>
              <a:gd name="connsiteY386" fmla="*/ 289727 h 6888210"/>
              <a:gd name="connsiteX387" fmla="*/ 5710840 w 9067756"/>
              <a:gd name="connsiteY387" fmla="*/ 350034 h 6888210"/>
              <a:gd name="connsiteX388" fmla="*/ 5721802 w 9067756"/>
              <a:gd name="connsiteY388" fmla="*/ 366307 h 6888210"/>
              <a:gd name="connsiteX389" fmla="*/ 6329773 w 9067756"/>
              <a:gd name="connsiteY389" fmla="*/ 153160 h 6888210"/>
              <a:gd name="connsiteX390" fmla="*/ 6340314 w 9067756"/>
              <a:gd name="connsiteY390" fmla="*/ 180601 h 6888210"/>
              <a:gd name="connsiteX391" fmla="*/ 5732764 w 9067756"/>
              <a:gd name="connsiteY391" fmla="*/ 415446 h 6888210"/>
              <a:gd name="connsiteX392" fmla="*/ 5825520 w 9067756"/>
              <a:gd name="connsiteY392" fmla="*/ 486920 h 6888210"/>
              <a:gd name="connsiteX393" fmla="*/ 5962545 w 9067756"/>
              <a:gd name="connsiteY393" fmla="*/ 393749 h 6888210"/>
              <a:gd name="connsiteX394" fmla="*/ 6044761 w 9067756"/>
              <a:gd name="connsiteY394" fmla="*/ 361202 h 6888210"/>
              <a:gd name="connsiteX395" fmla="*/ 6290985 w 9067756"/>
              <a:gd name="connsiteY395" fmla="*/ 333761 h 6888210"/>
              <a:gd name="connsiteX396" fmla="*/ 6592441 w 9067756"/>
              <a:gd name="connsiteY396" fmla="*/ 235483 h 6888210"/>
              <a:gd name="connsiteX397" fmla="*/ 6997615 w 9067756"/>
              <a:gd name="connsiteY397" fmla="*/ 37971 h 6888210"/>
              <a:gd name="connsiteX398" fmla="*/ 7063387 w 9067756"/>
              <a:gd name="connsiteY398" fmla="*/ 21698 h 6888210"/>
              <a:gd name="connsiteX399" fmla="*/ 6997615 w 9067756"/>
              <a:gd name="connsiteY399" fmla="*/ 104021 h 6888210"/>
              <a:gd name="connsiteX400" fmla="*/ 7485005 w 9067756"/>
              <a:gd name="connsiteY400" fmla="*/ 0 h 68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9067756" h="6888210">
                <a:moveTo>
                  <a:pt x="7463081" y="2636583"/>
                </a:moveTo>
                <a:lnTo>
                  <a:pt x="7467719" y="2643603"/>
                </a:lnTo>
                <a:lnTo>
                  <a:pt x="7447903" y="2646793"/>
                </a:lnTo>
                <a:close/>
                <a:moveTo>
                  <a:pt x="7627511" y="2560003"/>
                </a:moveTo>
                <a:cubicBezTo>
                  <a:pt x="7704246" y="2565427"/>
                  <a:pt x="7780559" y="2571170"/>
                  <a:pt x="7862774" y="2576595"/>
                </a:cubicBezTo>
                <a:cubicBezTo>
                  <a:pt x="7758635" y="2718906"/>
                  <a:pt x="7600107" y="2718587"/>
                  <a:pt x="7447059" y="2773469"/>
                </a:cubicBezTo>
                <a:cubicBezTo>
                  <a:pt x="7463503" y="2724330"/>
                  <a:pt x="7468562" y="2696570"/>
                  <a:pt x="7479524" y="2664024"/>
                </a:cubicBezTo>
                <a:lnTo>
                  <a:pt x="7467719" y="2643603"/>
                </a:lnTo>
                <a:lnTo>
                  <a:pt x="7545296" y="2630839"/>
                </a:lnTo>
                <a:cubicBezTo>
                  <a:pt x="7578183" y="2625415"/>
                  <a:pt x="7605587" y="2581700"/>
                  <a:pt x="7627511" y="2560003"/>
                </a:cubicBezTo>
                <a:close/>
                <a:moveTo>
                  <a:pt x="7485005" y="0"/>
                </a:moveTo>
                <a:cubicBezTo>
                  <a:pt x="7490486" y="10849"/>
                  <a:pt x="7495967" y="21698"/>
                  <a:pt x="7495967" y="37971"/>
                </a:cubicBezTo>
                <a:cubicBezTo>
                  <a:pt x="7441157" y="49139"/>
                  <a:pt x="7380865" y="65731"/>
                  <a:pt x="7326055" y="76580"/>
                </a:cubicBezTo>
                <a:cubicBezTo>
                  <a:pt x="7255223" y="92853"/>
                  <a:pt x="7189451" y="104021"/>
                  <a:pt x="7123679" y="125719"/>
                </a:cubicBezTo>
                <a:cubicBezTo>
                  <a:pt x="7025442" y="153160"/>
                  <a:pt x="6931843" y="186025"/>
                  <a:pt x="6833185" y="208042"/>
                </a:cubicBezTo>
                <a:cubicBezTo>
                  <a:pt x="6619847" y="251757"/>
                  <a:pt x="6417049" y="355459"/>
                  <a:pt x="6203289" y="421189"/>
                </a:cubicBezTo>
                <a:cubicBezTo>
                  <a:pt x="6126975" y="442887"/>
                  <a:pt x="6072165" y="536059"/>
                  <a:pt x="5962545" y="486920"/>
                </a:cubicBezTo>
                <a:cubicBezTo>
                  <a:pt x="5940621" y="476072"/>
                  <a:pt x="5875271" y="546908"/>
                  <a:pt x="5836903" y="579774"/>
                </a:cubicBezTo>
                <a:cubicBezTo>
                  <a:pt x="5864308" y="618064"/>
                  <a:pt x="5885811" y="650929"/>
                  <a:pt x="5913216" y="683795"/>
                </a:cubicBezTo>
                <a:cubicBezTo>
                  <a:pt x="5863887" y="711236"/>
                  <a:pt x="5831422" y="732933"/>
                  <a:pt x="5793055" y="749207"/>
                </a:cubicBezTo>
                <a:cubicBezTo>
                  <a:pt x="5798536" y="760375"/>
                  <a:pt x="5804017" y="771223"/>
                  <a:pt x="5809498" y="782391"/>
                </a:cubicBezTo>
                <a:cubicBezTo>
                  <a:pt x="5924178" y="738358"/>
                  <a:pt x="6044761" y="700387"/>
                  <a:pt x="6165343" y="662097"/>
                </a:cubicBezTo>
                <a:cubicBezTo>
                  <a:pt x="6170824" y="667521"/>
                  <a:pt x="6170824" y="678370"/>
                  <a:pt x="6176305" y="683795"/>
                </a:cubicBezTo>
                <a:cubicBezTo>
                  <a:pt x="6110533" y="727509"/>
                  <a:pt x="6044761" y="765799"/>
                  <a:pt x="5979410" y="809513"/>
                </a:cubicBezTo>
                <a:cubicBezTo>
                  <a:pt x="5984891" y="815257"/>
                  <a:pt x="5984469" y="820681"/>
                  <a:pt x="5989950" y="831530"/>
                </a:cubicBezTo>
                <a:cubicBezTo>
                  <a:pt x="6066685" y="798664"/>
                  <a:pt x="6143419" y="771542"/>
                  <a:pt x="6220153" y="738677"/>
                </a:cubicBezTo>
                <a:cubicBezTo>
                  <a:pt x="6225634" y="749526"/>
                  <a:pt x="6230693" y="760375"/>
                  <a:pt x="6230693" y="766118"/>
                </a:cubicBezTo>
                <a:cubicBezTo>
                  <a:pt x="6006393" y="935551"/>
                  <a:pt x="5704937" y="918959"/>
                  <a:pt x="5469675" y="1055845"/>
                </a:cubicBezTo>
                <a:cubicBezTo>
                  <a:pt x="5469675" y="1072119"/>
                  <a:pt x="5469675" y="1083286"/>
                  <a:pt x="5469675" y="1094135"/>
                </a:cubicBezTo>
                <a:cubicBezTo>
                  <a:pt x="5568333" y="1094135"/>
                  <a:pt x="5672473" y="1110728"/>
                  <a:pt x="5770709" y="1094135"/>
                </a:cubicBezTo>
                <a:cubicBezTo>
                  <a:pt x="5874849" y="1077862"/>
                  <a:pt x="6000912" y="1088711"/>
                  <a:pt x="6072165" y="968417"/>
                </a:cubicBezTo>
                <a:cubicBezTo>
                  <a:pt x="6083127" y="946400"/>
                  <a:pt x="6116013" y="935232"/>
                  <a:pt x="6137938" y="929808"/>
                </a:cubicBezTo>
                <a:cubicBezTo>
                  <a:pt x="6346217" y="858652"/>
                  <a:pt x="6548593" y="787816"/>
                  <a:pt x="6756872" y="716660"/>
                </a:cubicBezTo>
                <a:cubicBezTo>
                  <a:pt x="6773315" y="711236"/>
                  <a:pt x="6789758" y="711236"/>
                  <a:pt x="6811682" y="727509"/>
                </a:cubicBezTo>
                <a:cubicBezTo>
                  <a:pt x="6729467" y="754950"/>
                  <a:pt x="6647251" y="787816"/>
                  <a:pt x="6565036" y="815257"/>
                </a:cubicBezTo>
                <a:cubicBezTo>
                  <a:pt x="6570517" y="826106"/>
                  <a:pt x="6570517" y="836954"/>
                  <a:pt x="6575998" y="847803"/>
                </a:cubicBezTo>
                <a:cubicBezTo>
                  <a:pt x="6707543" y="804089"/>
                  <a:pt x="6838665" y="754950"/>
                  <a:pt x="6970210" y="711236"/>
                </a:cubicBezTo>
                <a:cubicBezTo>
                  <a:pt x="6970210" y="705811"/>
                  <a:pt x="6964729" y="694963"/>
                  <a:pt x="6964729" y="689538"/>
                </a:cubicBezTo>
                <a:cubicBezTo>
                  <a:pt x="6937324" y="694963"/>
                  <a:pt x="6910341" y="700068"/>
                  <a:pt x="6877455" y="705811"/>
                </a:cubicBezTo>
                <a:cubicBezTo>
                  <a:pt x="7079831" y="612639"/>
                  <a:pt x="7304131" y="596047"/>
                  <a:pt x="7485005" y="442887"/>
                </a:cubicBezTo>
                <a:cubicBezTo>
                  <a:pt x="7364423" y="481177"/>
                  <a:pt x="7244261" y="519786"/>
                  <a:pt x="7118198" y="558076"/>
                </a:cubicBezTo>
                <a:cubicBezTo>
                  <a:pt x="7123679" y="541484"/>
                  <a:pt x="7129160" y="519467"/>
                  <a:pt x="7134641" y="497769"/>
                </a:cubicBezTo>
                <a:cubicBezTo>
                  <a:pt x="7068869" y="536059"/>
                  <a:pt x="7003097" y="607215"/>
                  <a:pt x="6942805" y="601790"/>
                </a:cubicBezTo>
                <a:cubicBezTo>
                  <a:pt x="6772893" y="596047"/>
                  <a:pt x="6625327" y="650929"/>
                  <a:pt x="6472281" y="705811"/>
                </a:cubicBezTo>
                <a:cubicBezTo>
                  <a:pt x="6461318" y="711236"/>
                  <a:pt x="6439394" y="705811"/>
                  <a:pt x="6439394" y="705811"/>
                </a:cubicBezTo>
                <a:cubicBezTo>
                  <a:pt x="6565036" y="476072"/>
                  <a:pt x="6806201" y="448631"/>
                  <a:pt x="7041885" y="410341"/>
                </a:cubicBezTo>
                <a:cubicBezTo>
                  <a:pt x="6992556" y="437782"/>
                  <a:pt x="6942805" y="465223"/>
                  <a:pt x="6887995" y="486920"/>
                </a:cubicBezTo>
                <a:cubicBezTo>
                  <a:pt x="6833185" y="508937"/>
                  <a:pt x="6778796" y="525210"/>
                  <a:pt x="6729467" y="563500"/>
                </a:cubicBezTo>
                <a:cubicBezTo>
                  <a:pt x="6811682" y="541803"/>
                  <a:pt x="6887995" y="519467"/>
                  <a:pt x="6970210" y="497769"/>
                </a:cubicBezTo>
                <a:cubicBezTo>
                  <a:pt x="7057907" y="475753"/>
                  <a:pt x="7145603" y="454055"/>
                  <a:pt x="7227819" y="421189"/>
                </a:cubicBezTo>
                <a:cubicBezTo>
                  <a:pt x="7304553" y="388324"/>
                  <a:pt x="7375385" y="338866"/>
                  <a:pt x="7457600" y="317169"/>
                </a:cubicBezTo>
                <a:cubicBezTo>
                  <a:pt x="7441157" y="344609"/>
                  <a:pt x="7419233" y="377475"/>
                  <a:pt x="7375385" y="432357"/>
                </a:cubicBezTo>
                <a:cubicBezTo>
                  <a:pt x="7485005" y="415765"/>
                  <a:pt x="7556258" y="399492"/>
                  <a:pt x="7643955" y="382899"/>
                </a:cubicBezTo>
                <a:cubicBezTo>
                  <a:pt x="7611069" y="404916"/>
                  <a:pt x="7589145" y="421508"/>
                  <a:pt x="7561739" y="437782"/>
                </a:cubicBezTo>
                <a:cubicBezTo>
                  <a:pt x="7594625" y="437782"/>
                  <a:pt x="7616549" y="442887"/>
                  <a:pt x="7643955" y="442887"/>
                </a:cubicBezTo>
                <a:cubicBezTo>
                  <a:pt x="7638473" y="442887"/>
                  <a:pt x="7638473" y="442887"/>
                  <a:pt x="7638473" y="442887"/>
                </a:cubicBezTo>
                <a:cubicBezTo>
                  <a:pt x="7720689" y="453736"/>
                  <a:pt x="7797423" y="464904"/>
                  <a:pt x="7885119" y="475753"/>
                </a:cubicBezTo>
                <a:cubicBezTo>
                  <a:pt x="7885119" y="497769"/>
                  <a:pt x="7885119" y="524891"/>
                  <a:pt x="7885119" y="568606"/>
                </a:cubicBezTo>
                <a:cubicBezTo>
                  <a:pt x="7918006" y="563181"/>
                  <a:pt x="7950471" y="563500"/>
                  <a:pt x="7977875" y="558076"/>
                </a:cubicBezTo>
                <a:cubicBezTo>
                  <a:pt x="7983357" y="563500"/>
                  <a:pt x="7983357" y="568925"/>
                  <a:pt x="7983357" y="574349"/>
                </a:cubicBezTo>
                <a:cubicBezTo>
                  <a:pt x="7939509" y="596047"/>
                  <a:pt x="7890601" y="623488"/>
                  <a:pt x="7830309" y="650929"/>
                </a:cubicBezTo>
                <a:cubicBezTo>
                  <a:pt x="7912525" y="672627"/>
                  <a:pt x="7977875" y="683795"/>
                  <a:pt x="8060091" y="700068"/>
                </a:cubicBezTo>
                <a:cubicBezTo>
                  <a:pt x="8065572" y="716660"/>
                  <a:pt x="8065993" y="749207"/>
                  <a:pt x="8076955" y="776648"/>
                </a:cubicBezTo>
                <a:cubicBezTo>
                  <a:pt x="8109420" y="858652"/>
                  <a:pt x="8065572" y="864396"/>
                  <a:pt x="7999799" y="864396"/>
                </a:cubicBezTo>
                <a:cubicBezTo>
                  <a:pt x="7944989" y="864396"/>
                  <a:pt x="7890179" y="864396"/>
                  <a:pt x="7840850" y="864396"/>
                </a:cubicBezTo>
                <a:cubicBezTo>
                  <a:pt x="7824407" y="836954"/>
                  <a:pt x="7807963" y="798664"/>
                  <a:pt x="7786039" y="760375"/>
                </a:cubicBezTo>
                <a:cubicBezTo>
                  <a:pt x="7726170" y="831530"/>
                  <a:pt x="7682321" y="880669"/>
                  <a:pt x="7622031" y="951824"/>
                </a:cubicBezTo>
                <a:cubicBezTo>
                  <a:pt x="7698765" y="940656"/>
                  <a:pt x="7753153" y="935232"/>
                  <a:pt x="7807963" y="924383"/>
                </a:cubicBezTo>
                <a:cubicBezTo>
                  <a:pt x="7813445" y="935232"/>
                  <a:pt x="7813445" y="940656"/>
                  <a:pt x="7813445" y="946081"/>
                </a:cubicBezTo>
                <a:cubicBezTo>
                  <a:pt x="7654917" y="1028085"/>
                  <a:pt x="7496389" y="1110409"/>
                  <a:pt x="7342920" y="1186988"/>
                </a:cubicBezTo>
                <a:cubicBezTo>
                  <a:pt x="7337439" y="1219854"/>
                  <a:pt x="7337439" y="1258144"/>
                  <a:pt x="7331958" y="1291009"/>
                </a:cubicBezTo>
                <a:cubicBezTo>
                  <a:pt x="7381287" y="1280161"/>
                  <a:pt x="7435675" y="1263568"/>
                  <a:pt x="7495967" y="1246976"/>
                </a:cubicBezTo>
                <a:cubicBezTo>
                  <a:pt x="7501448" y="1257825"/>
                  <a:pt x="7506929" y="1263568"/>
                  <a:pt x="7506929" y="1274417"/>
                </a:cubicBezTo>
                <a:cubicBezTo>
                  <a:pt x="7485005" y="1290690"/>
                  <a:pt x="7457600" y="1312707"/>
                  <a:pt x="7435675" y="1329299"/>
                </a:cubicBezTo>
                <a:cubicBezTo>
                  <a:pt x="7435675" y="1334724"/>
                  <a:pt x="7435675" y="1340467"/>
                  <a:pt x="7441157" y="1345892"/>
                </a:cubicBezTo>
                <a:cubicBezTo>
                  <a:pt x="7490486" y="1329299"/>
                  <a:pt x="7545296" y="1312707"/>
                  <a:pt x="7600107" y="1296115"/>
                </a:cubicBezTo>
                <a:cubicBezTo>
                  <a:pt x="7600107" y="1301539"/>
                  <a:pt x="7605587" y="1307283"/>
                  <a:pt x="7605587" y="1313026"/>
                </a:cubicBezTo>
                <a:cubicBezTo>
                  <a:pt x="7556258" y="1334724"/>
                  <a:pt x="7512410" y="1356422"/>
                  <a:pt x="7479524" y="1378438"/>
                </a:cubicBezTo>
                <a:cubicBezTo>
                  <a:pt x="7490486" y="1411304"/>
                  <a:pt x="7490486" y="1455018"/>
                  <a:pt x="7506929" y="1466186"/>
                </a:cubicBezTo>
                <a:cubicBezTo>
                  <a:pt x="7545296" y="1482459"/>
                  <a:pt x="7589145" y="1477035"/>
                  <a:pt x="7654917" y="1487884"/>
                </a:cubicBezTo>
                <a:cubicBezTo>
                  <a:pt x="7567220" y="1531598"/>
                  <a:pt x="7496389" y="1564464"/>
                  <a:pt x="7419654" y="1602754"/>
                </a:cubicBezTo>
                <a:cubicBezTo>
                  <a:pt x="7397730" y="1542447"/>
                  <a:pt x="7380865" y="1493308"/>
                  <a:pt x="7353461" y="1416728"/>
                </a:cubicBezTo>
                <a:cubicBezTo>
                  <a:pt x="7266185" y="1460762"/>
                  <a:pt x="7173008" y="1509900"/>
                  <a:pt x="7074349" y="1564464"/>
                </a:cubicBezTo>
                <a:cubicBezTo>
                  <a:pt x="7057907" y="1449594"/>
                  <a:pt x="7151084" y="1471610"/>
                  <a:pt x="7200413" y="1444169"/>
                </a:cubicBezTo>
                <a:cubicBezTo>
                  <a:pt x="7249743" y="1411304"/>
                  <a:pt x="7310033" y="1395031"/>
                  <a:pt x="7364844" y="1367589"/>
                </a:cubicBezTo>
                <a:cubicBezTo>
                  <a:pt x="7364844" y="1356741"/>
                  <a:pt x="7358941" y="1345573"/>
                  <a:pt x="7353461" y="1334724"/>
                </a:cubicBezTo>
                <a:cubicBezTo>
                  <a:pt x="7233299" y="1373014"/>
                  <a:pt x="7112717" y="1410985"/>
                  <a:pt x="6992135" y="1449275"/>
                </a:cubicBezTo>
                <a:cubicBezTo>
                  <a:pt x="6986653" y="1367270"/>
                  <a:pt x="6986653" y="1367589"/>
                  <a:pt x="7216857" y="1285585"/>
                </a:cubicBezTo>
                <a:cubicBezTo>
                  <a:pt x="7167527" y="1291009"/>
                  <a:pt x="7112717" y="1301858"/>
                  <a:pt x="7057907" y="1313026"/>
                </a:cubicBezTo>
                <a:cubicBezTo>
                  <a:pt x="7079831" y="1291009"/>
                  <a:pt x="7096274" y="1268993"/>
                  <a:pt x="7118198" y="1246976"/>
                </a:cubicBezTo>
                <a:cubicBezTo>
                  <a:pt x="7112717" y="1241552"/>
                  <a:pt x="7107236" y="1230703"/>
                  <a:pt x="7101755" y="1225278"/>
                </a:cubicBezTo>
                <a:cubicBezTo>
                  <a:pt x="6942805" y="1290690"/>
                  <a:pt x="6778796" y="1356422"/>
                  <a:pt x="6603403" y="1427577"/>
                </a:cubicBezTo>
                <a:cubicBezTo>
                  <a:pt x="6680137" y="1482140"/>
                  <a:pt x="6734948" y="1520749"/>
                  <a:pt x="6795239" y="1570207"/>
                </a:cubicBezTo>
                <a:cubicBezTo>
                  <a:pt x="6685619" y="1575632"/>
                  <a:pt x="6691099" y="1728791"/>
                  <a:pt x="6586960" y="1772506"/>
                </a:cubicBezTo>
                <a:cubicBezTo>
                  <a:pt x="6641771" y="1750489"/>
                  <a:pt x="6696581" y="1728472"/>
                  <a:pt x="6750969" y="1706456"/>
                </a:cubicBezTo>
                <a:cubicBezTo>
                  <a:pt x="6756451" y="1717623"/>
                  <a:pt x="6756872" y="1723048"/>
                  <a:pt x="6762353" y="1728472"/>
                </a:cubicBezTo>
                <a:cubicBezTo>
                  <a:pt x="6652733" y="1788460"/>
                  <a:pt x="6549015" y="1843342"/>
                  <a:pt x="6444875" y="1903330"/>
                </a:cubicBezTo>
                <a:cubicBezTo>
                  <a:pt x="6439394" y="1909073"/>
                  <a:pt x="6444453" y="1930771"/>
                  <a:pt x="6449935" y="1952788"/>
                </a:cubicBezTo>
                <a:cubicBezTo>
                  <a:pt x="6400605" y="1952788"/>
                  <a:pt x="6357179" y="1947363"/>
                  <a:pt x="6302369" y="1941939"/>
                </a:cubicBezTo>
                <a:cubicBezTo>
                  <a:pt x="6253039" y="2029367"/>
                  <a:pt x="6099571" y="2073082"/>
                  <a:pt x="6165343" y="2237091"/>
                </a:cubicBezTo>
                <a:cubicBezTo>
                  <a:pt x="6121495" y="2253683"/>
                  <a:pt x="6066685" y="2264532"/>
                  <a:pt x="6022837" y="2291973"/>
                </a:cubicBezTo>
                <a:cubicBezTo>
                  <a:pt x="5984469" y="2308565"/>
                  <a:pt x="5897195" y="2291973"/>
                  <a:pt x="5930081" y="2384826"/>
                </a:cubicBezTo>
                <a:cubicBezTo>
                  <a:pt x="5930081" y="2390250"/>
                  <a:pt x="5886233" y="2406843"/>
                  <a:pt x="5864308" y="2417692"/>
                </a:cubicBezTo>
                <a:cubicBezTo>
                  <a:pt x="5782093" y="2461725"/>
                  <a:pt x="5699878" y="2500015"/>
                  <a:pt x="5617662" y="2543729"/>
                </a:cubicBezTo>
                <a:cubicBezTo>
                  <a:pt x="5623143" y="2554578"/>
                  <a:pt x="5628624" y="2565746"/>
                  <a:pt x="5634105" y="2576595"/>
                </a:cubicBezTo>
                <a:cubicBezTo>
                  <a:pt x="5852925" y="2467149"/>
                  <a:pt x="6072165" y="2351960"/>
                  <a:pt x="6290985" y="2237091"/>
                </a:cubicBezTo>
                <a:cubicBezTo>
                  <a:pt x="6296466" y="2242834"/>
                  <a:pt x="6296887" y="2248258"/>
                  <a:pt x="6302369" y="2248258"/>
                </a:cubicBezTo>
                <a:cubicBezTo>
                  <a:pt x="6247559" y="2291973"/>
                  <a:pt x="6192748" y="2330263"/>
                  <a:pt x="6132457" y="2374296"/>
                </a:cubicBezTo>
                <a:cubicBezTo>
                  <a:pt x="6137938" y="2379721"/>
                  <a:pt x="6137938" y="2385145"/>
                  <a:pt x="6143419" y="2395994"/>
                </a:cubicBezTo>
                <a:cubicBezTo>
                  <a:pt x="6170824" y="2390569"/>
                  <a:pt x="6198229" y="2395675"/>
                  <a:pt x="6220153" y="2384826"/>
                </a:cubicBezTo>
                <a:cubicBezTo>
                  <a:pt x="6357179" y="2313670"/>
                  <a:pt x="6488301" y="2231985"/>
                  <a:pt x="6625327" y="2166254"/>
                </a:cubicBezTo>
                <a:cubicBezTo>
                  <a:pt x="6817163" y="2078825"/>
                  <a:pt x="7014480" y="1996502"/>
                  <a:pt x="7205895" y="1914498"/>
                </a:cubicBezTo>
                <a:cubicBezTo>
                  <a:pt x="7211375" y="1925666"/>
                  <a:pt x="7216857" y="1936514"/>
                  <a:pt x="7222337" y="1947363"/>
                </a:cubicBezTo>
                <a:cubicBezTo>
                  <a:pt x="7090793" y="2013094"/>
                  <a:pt x="6959248" y="2083931"/>
                  <a:pt x="6833185" y="2155086"/>
                </a:cubicBezTo>
                <a:cubicBezTo>
                  <a:pt x="6833185" y="2160511"/>
                  <a:pt x="6839087" y="2165935"/>
                  <a:pt x="6839087" y="2176784"/>
                </a:cubicBezTo>
                <a:cubicBezTo>
                  <a:pt x="6981173" y="2144237"/>
                  <a:pt x="7118198" y="2116796"/>
                  <a:pt x="7260705" y="2089674"/>
                </a:cubicBezTo>
                <a:cubicBezTo>
                  <a:pt x="7260705" y="2095099"/>
                  <a:pt x="7266185" y="2100523"/>
                  <a:pt x="7271667" y="2111372"/>
                </a:cubicBezTo>
                <a:cubicBezTo>
                  <a:pt x="7178489" y="2160511"/>
                  <a:pt x="7085311" y="2209969"/>
                  <a:pt x="6992135" y="2259107"/>
                </a:cubicBezTo>
                <a:cubicBezTo>
                  <a:pt x="6997615" y="2269956"/>
                  <a:pt x="7003097" y="2281124"/>
                  <a:pt x="7008577" y="2291973"/>
                </a:cubicBezTo>
                <a:cubicBezTo>
                  <a:pt x="7167527" y="2226242"/>
                  <a:pt x="7331958" y="2155086"/>
                  <a:pt x="7490486" y="2089674"/>
                </a:cubicBezTo>
                <a:cubicBezTo>
                  <a:pt x="7495967" y="2100523"/>
                  <a:pt x="7501448" y="2111691"/>
                  <a:pt x="7506929" y="2122540"/>
                </a:cubicBezTo>
                <a:cubicBezTo>
                  <a:pt x="7446637" y="2155405"/>
                  <a:pt x="7386347" y="2188271"/>
                  <a:pt x="7326055" y="2220817"/>
                </a:cubicBezTo>
                <a:cubicBezTo>
                  <a:pt x="7249743" y="2259107"/>
                  <a:pt x="7173008" y="2291973"/>
                  <a:pt x="7096274" y="2324838"/>
                </a:cubicBezTo>
                <a:cubicBezTo>
                  <a:pt x="7101755" y="2330263"/>
                  <a:pt x="7101755" y="2341431"/>
                  <a:pt x="7107236" y="2352280"/>
                </a:cubicBezTo>
                <a:cubicBezTo>
                  <a:pt x="7255223" y="2336006"/>
                  <a:pt x="7402789" y="2324838"/>
                  <a:pt x="7545296" y="2297716"/>
                </a:cubicBezTo>
                <a:cubicBezTo>
                  <a:pt x="7611069" y="2286548"/>
                  <a:pt x="7665879" y="2237410"/>
                  <a:pt x="7725749" y="2199120"/>
                </a:cubicBezTo>
                <a:cubicBezTo>
                  <a:pt x="7742191" y="2188271"/>
                  <a:pt x="7753575" y="2171679"/>
                  <a:pt x="7770018" y="2166254"/>
                </a:cubicBezTo>
                <a:cubicBezTo>
                  <a:pt x="7791942" y="2155405"/>
                  <a:pt x="7813867" y="2149981"/>
                  <a:pt x="7830309" y="2144237"/>
                </a:cubicBezTo>
                <a:cubicBezTo>
                  <a:pt x="7813867" y="2122540"/>
                  <a:pt x="7802905" y="2100523"/>
                  <a:pt x="7791942" y="2089674"/>
                </a:cubicBezTo>
                <a:cubicBezTo>
                  <a:pt x="7731651" y="2122540"/>
                  <a:pt x="7682321" y="2144237"/>
                  <a:pt x="7632993" y="2166254"/>
                </a:cubicBezTo>
                <a:cubicBezTo>
                  <a:pt x="7611069" y="2133389"/>
                  <a:pt x="7600107" y="2111372"/>
                  <a:pt x="7583663" y="2089674"/>
                </a:cubicBezTo>
                <a:cubicBezTo>
                  <a:pt x="7572701" y="2067657"/>
                  <a:pt x="7556258" y="2051384"/>
                  <a:pt x="7539815" y="2034792"/>
                </a:cubicBezTo>
                <a:cubicBezTo>
                  <a:pt x="7561739" y="2023943"/>
                  <a:pt x="7583663" y="2018519"/>
                  <a:pt x="7605587" y="2013094"/>
                </a:cubicBezTo>
                <a:cubicBezTo>
                  <a:pt x="7632993" y="2001926"/>
                  <a:pt x="7659976" y="2001926"/>
                  <a:pt x="7670938" y="2001926"/>
                </a:cubicBezTo>
                <a:cubicBezTo>
                  <a:pt x="7714787" y="2034792"/>
                  <a:pt x="7742613" y="2056490"/>
                  <a:pt x="7775499" y="2078506"/>
                </a:cubicBezTo>
                <a:cubicBezTo>
                  <a:pt x="7786461" y="2061914"/>
                  <a:pt x="7802483" y="2051384"/>
                  <a:pt x="7813445" y="2034792"/>
                </a:cubicBezTo>
                <a:cubicBezTo>
                  <a:pt x="7791521" y="2023943"/>
                  <a:pt x="7775077" y="2012775"/>
                  <a:pt x="7759056" y="2007351"/>
                </a:cubicBezTo>
                <a:cubicBezTo>
                  <a:pt x="7857293" y="1952788"/>
                  <a:pt x="7966913" y="1881951"/>
                  <a:pt x="8082015" y="1849086"/>
                </a:cubicBezTo>
                <a:cubicBezTo>
                  <a:pt x="8158749" y="1821644"/>
                  <a:pt x="8251927" y="1750489"/>
                  <a:pt x="8333721" y="1843661"/>
                </a:cubicBezTo>
                <a:cubicBezTo>
                  <a:pt x="8344683" y="1854510"/>
                  <a:pt x="8367028" y="1849086"/>
                  <a:pt x="8394433" y="1870783"/>
                </a:cubicBezTo>
                <a:cubicBezTo>
                  <a:pt x="8345104" y="1898224"/>
                  <a:pt x="8295353" y="1925346"/>
                  <a:pt x="8240543" y="1958212"/>
                </a:cubicBezTo>
                <a:cubicBezTo>
                  <a:pt x="8251505" y="1969061"/>
                  <a:pt x="8262889" y="1991078"/>
                  <a:pt x="8279332" y="2007351"/>
                </a:cubicBezTo>
                <a:cubicBezTo>
                  <a:pt x="8219041" y="2040216"/>
                  <a:pt x="8164231" y="2067977"/>
                  <a:pt x="8109420" y="2100842"/>
                </a:cubicBezTo>
                <a:cubicBezTo>
                  <a:pt x="8109420" y="2111691"/>
                  <a:pt x="8114901" y="2122221"/>
                  <a:pt x="8114901" y="2133389"/>
                </a:cubicBezTo>
                <a:cubicBezTo>
                  <a:pt x="8164231" y="2127645"/>
                  <a:pt x="8208079" y="2127964"/>
                  <a:pt x="8257407" y="2122540"/>
                </a:cubicBezTo>
                <a:cubicBezTo>
                  <a:pt x="8246445" y="2149981"/>
                  <a:pt x="8229581" y="2182527"/>
                  <a:pt x="8213138" y="2209969"/>
                </a:cubicBezTo>
                <a:cubicBezTo>
                  <a:pt x="8207657" y="2204225"/>
                  <a:pt x="8202597" y="2193376"/>
                  <a:pt x="8197117" y="2187952"/>
                </a:cubicBezTo>
                <a:cubicBezTo>
                  <a:pt x="8060091" y="2253683"/>
                  <a:pt x="7923065" y="2313670"/>
                  <a:pt x="7786039" y="2379402"/>
                </a:cubicBezTo>
                <a:cubicBezTo>
                  <a:pt x="7791521" y="2384826"/>
                  <a:pt x="7797423" y="2395994"/>
                  <a:pt x="7802905" y="2401418"/>
                </a:cubicBezTo>
                <a:cubicBezTo>
                  <a:pt x="7780980" y="2423435"/>
                  <a:pt x="7764537" y="2455981"/>
                  <a:pt x="7742613" y="2467149"/>
                </a:cubicBezTo>
                <a:cubicBezTo>
                  <a:pt x="7600107" y="2516288"/>
                  <a:pt x="7457600" y="2554578"/>
                  <a:pt x="7320574" y="2604036"/>
                </a:cubicBezTo>
                <a:cubicBezTo>
                  <a:pt x="7276726" y="2620309"/>
                  <a:pt x="7244261" y="2652856"/>
                  <a:pt x="7205895" y="2680297"/>
                </a:cubicBezTo>
                <a:cubicBezTo>
                  <a:pt x="7266185" y="2672001"/>
                  <a:pt x="7323525" y="2665300"/>
                  <a:pt x="7380022" y="2657961"/>
                </a:cubicBezTo>
                <a:lnTo>
                  <a:pt x="7447903" y="2646793"/>
                </a:lnTo>
                <a:lnTo>
                  <a:pt x="7331115" y="2723373"/>
                </a:lnTo>
                <a:cubicBezTo>
                  <a:pt x="7286423" y="2752729"/>
                  <a:pt x="7241310" y="2781446"/>
                  <a:pt x="7194932" y="2806016"/>
                </a:cubicBezTo>
                <a:cubicBezTo>
                  <a:pt x="7140122" y="2833457"/>
                  <a:pt x="7090793" y="2844625"/>
                  <a:pt x="7068869" y="2904931"/>
                </a:cubicBezTo>
                <a:cubicBezTo>
                  <a:pt x="7068869" y="2910356"/>
                  <a:pt x="7041463" y="2910037"/>
                  <a:pt x="7025021" y="2910037"/>
                </a:cubicBezTo>
                <a:cubicBezTo>
                  <a:pt x="7030501" y="2877171"/>
                  <a:pt x="7035983" y="2850049"/>
                  <a:pt x="7046945" y="2817184"/>
                </a:cubicBezTo>
                <a:cubicBezTo>
                  <a:pt x="6992135" y="2860898"/>
                  <a:pt x="6871973" y="2833457"/>
                  <a:pt x="6877455" y="2964600"/>
                </a:cubicBezTo>
                <a:cubicBezTo>
                  <a:pt x="6926783" y="2964600"/>
                  <a:pt x="6970210" y="2975449"/>
                  <a:pt x="7008577" y="2959176"/>
                </a:cubicBezTo>
                <a:cubicBezTo>
                  <a:pt x="7227819" y="2893444"/>
                  <a:pt x="7441579" y="2817184"/>
                  <a:pt x="7660397" y="2751453"/>
                </a:cubicBezTo>
                <a:cubicBezTo>
                  <a:pt x="7731651" y="2729755"/>
                  <a:pt x="7813445" y="2718587"/>
                  <a:pt x="7890179" y="2707419"/>
                </a:cubicBezTo>
                <a:cubicBezTo>
                  <a:pt x="8076534" y="2680297"/>
                  <a:pt x="8268369" y="2647431"/>
                  <a:pt x="8454725" y="2620309"/>
                </a:cubicBezTo>
                <a:cubicBezTo>
                  <a:pt x="8438281" y="2631158"/>
                  <a:pt x="8415936" y="2647431"/>
                  <a:pt x="8377569" y="2685721"/>
                </a:cubicBezTo>
                <a:cubicBezTo>
                  <a:pt x="8476227" y="2707738"/>
                  <a:pt x="8558442" y="2724011"/>
                  <a:pt x="8662582" y="2746028"/>
                </a:cubicBezTo>
                <a:cubicBezTo>
                  <a:pt x="8520075" y="2811759"/>
                  <a:pt x="8399914" y="2866322"/>
                  <a:pt x="8262889" y="2926629"/>
                </a:cubicBezTo>
                <a:cubicBezTo>
                  <a:pt x="8295775" y="2937478"/>
                  <a:pt x="8317277" y="2943221"/>
                  <a:pt x="8350163" y="2954070"/>
                </a:cubicBezTo>
                <a:cubicBezTo>
                  <a:pt x="8322759" y="2975768"/>
                  <a:pt x="8301256" y="2997785"/>
                  <a:pt x="8262889" y="3024907"/>
                </a:cubicBezTo>
                <a:cubicBezTo>
                  <a:pt x="8306737" y="3030650"/>
                  <a:pt x="8334142" y="3035755"/>
                  <a:pt x="8367028" y="3035755"/>
                </a:cubicBezTo>
                <a:cubicBezTo>
                  <a:pt x="8367028" y="3068621"/>
                  <a:pt x="8372509" y="3096062"/>
                  <a:pt x="8372509" y="3128928"/>
                </a:cubicBezTo>
                <a:cubicBezTo>
                  <a:pt x="8405395" y="3128928"/>
                  <a:pt x="8443762" y="3123503"/>
                  <a:pt x="8482130" y="3117760"/>
                </a:cubicBezTo>
                <a:cubicBezTo>
                  <a:pt x="8482130" y="3117760"/>
                  <a:pt x="8481708" y="3123503"/>
                  <a:pt x="8487189" y="3128928"/>
                </a:cubicBezTo>
                <a:cubicBezTo>
                  <a:pt x="8432379" y="3145520"/>
                  <a:pt x="8383049" y="3167218"/>
                  <a:pt x="8322759" y="3188915"/>
                </a:cubicBezTo>
                <a:cubicBezTo>
                  <a:pt x="8525556" y="3172642"/>
                  <a:pt x="8717392" y="3156050"/>
                  <a:pt x="8936211" y="3134033"/>
                </a:cubicBezTo>
                <a:cubicBezTo>
                  <a:pt x="8892785" y="3166899"/>
                  <a:pt x="8876342" y="3178066"/>
                  <a:pt x="8859899" y="3188915"/>
                </a:cubicBezTo>
                <a:cubicBezTo>
                  <a:pt x="8837975" y="3216356"/>
                  <a:pt x="8810148" y="3249222"/>
                  <a:pt x="8788224" y="3276663"/>
                </a:cubicBezTo>
                <a:cubicBezTo>
                  <a:pt x="8815629" y="3282088"/>
                  <a:pt x="8848515" y="3282088"/>
                  <a:pt x="8870439" y="3292936"/>
                </a:cubicBezTo>
                <a:cubicBezTo>
                  <a:pt x="8903325" y="3309210"/>
                  <a:pt x="8930730" y="3325802"/>
                  <a:pt x="8974579" y="3353243"/>
                </a:cubicBezTo>
                <a:cubicBezTo>
                  <a:pt x="8936211" y="3380684"/>
                  <a:pt x="8903747" y="3391214"/>
                  <a:pt x="8887304" y="3413231"/>
                </a:cubicBezTo>
                <a:cubicBezTo>
                  <a:pt x="8870861" y="3434928"/>
                  <a:pt x="8848937" y="3484386"/>
                  <a:pt x="8859899" y="3489811"/>
                </a:cubicBezTo>
                <a:cubicBezTo>
                  <a:pt x="8920190" y="3538949"/>
                  <a:pt x="8864958" y="3572134"/>
                  <a:pt x="8837553" y="3599256"/>
                </a:cubicBezTo>
                <a:cubicBezTo>
                  <a:pt x="8788224" y="3648714"/>
                  <a:pt x="8733835" y="3692428"/>
                  <a:pt x="8673544" y="3746991"/>
                </a:cubicBezTo>
                <a:cubicBezTo>
                  <a:pt x="8706430" y="3752416"/>
                  <a:pt x="8733414" y="3752416"/>
                  <a:pt x="8788224" y="3763265"/>
                </a:cubicBezTo>
                <a:cubicBezTo>
                  <a:pt x="8716970" y="3806979"/>
                  <a:pt x="8668063" y="3834420"/>
                  <a:pt x="8618734" y="3867286"/>
                </a:cubicBezTo>
                <a:cubicBezTo>
                  <a:pt x="8618734" y="3872710"/>
                  <a:pt x="8624215" y="3883559"/>
                  <a:pt x="8624215" y="3894727"/>
                </a:cubicBezTo>
                <a:cubicBezTo>
                  <a:pt x="8657101" y="3883559"/>
                  <a:pt x="8695468" y="3873029"/>
                  <a:pt x="8728354" y="3862180"/>
                </a:cubicBezTo>
                <a:cubicBezTo>
                  <a:pt x="8761240" y="3851012"/>
                  <a:pt x="8793705" y="3834739"/>
                  <a:pt x="8837553" y="3834739"/>
                </a:cubicBezTo>
                <a:cubicBezTo>
                  <a:pt x="8799186" y="3862180"/>
                  <a:pt x="8761240" y="3888983"/>
                  <a:pt x="8717392" y="3916424"/>
                </a:cubicBezTo>
                <a:cubicBezTo>
                  <a:pt x="8722873" y="3927273"/>
                  <a:pt x="8722873" y="3938441"/>
                  <a:pt x="8722873" y="3943866"/>
                </a:cubicBezTo>
                <a:cubicBezTo>
                  <a:pt x="8783164" y="3943866"/>
                  <a:pt x="8843034" y="3938441"/>
                  <a:pt x="8919768" y="3933017"/>
                </a:cubicBezTo>
                <a:cubicBezTo>
                  <a:pt x="8875920" y="3971307"/>
                  <a:pt x="8843034" y="3998429"/>
                  <a:pt x="8788224" y="4047887"/>
                </a:cubicBezTo>
                <a:cubicBezTo>
                  <a:pt x="8897844" y="4047887"/>
                  <a:pt x="8980060" y="4047887"/>
                  <a:pt x="9067756" y="4047887"/>
                </a:cubicBezTo>
                <a:cubicBezTo>
                  <a:pt x="8914287" y="4173605"/>
                  <a:pt x="8766300" y="4283051"/>
                  <a:pt x="8574885" y="4321341"/>
                </a:cubicBezTo>
                <a:cubicBezTo>
                  <a:pt x="8355645" y="4370480"/>
                  <a:pt x="8142306" y="4452484"/>
                  <a:pt x="7934449" y="4545656"/>
                </a:cubicBezTo>
                <a:cubicBezTo>
                  <a:pt x="7956373" y="4545656"/>
                  <a:pt x="7983357" y="4545656"/>
                  <a:pt x="8005281" y="4545656"/>
                </a:cubicBezTo>
                <a:cubicBezTo>
                  <a:pt x="8010761" y="4556505"/>
                  <a:pt x="8010761" y="4562249"/>
                  <a:pt x="8016243" y="4567673"/>
                </a:cubicBezTo>
                <a:cubicBezTo>
                  <a:pt x="7808385" y="4699135"/>
                  <a:pt x="7600107" y="4830278"/>
                  <a:pt x="7375385" y="4966846"/>
                </a:cubicBezTo>
                <a:cubicBezTo>
                  <a:pt x="7408271" y="4972589"/>
                  <a:pt x="7430195" y="4977695"/>
                  <a:pt x="7463081" y="4983119"/>
                </a:cubicBezTo>
                <a:cubicBezTo>
                  <a:pt x="7413751" y="5015984"/>
                  <a:pt x="7370325" y="5038001"/>
                  <a:pt x="7331958" y="5065442"/>
                </a:cubicBezTo>
                <a:cubicBezTo>
                  <a:pt x="7611069" y="5070867"/>
                  <a:pt x="7851812" y="4933980"/>
                  <a:pt x="8109420" y="4846232"/>
                </a:cubicBezTo>
                <a:cubicBezTo>
                  <a:pt x="8109420" y="4857400"/>
                  <a:pt x="8114901" y="4862825"/>
                  <a:pt x="8120382" y="4873673"/>
                </a:cubicBezTo>
                <a:cubicBezTo>
                  <a:pt x="7863195" y="4977695"/>
                  <a:pt x="7605587" y="5076291"/>
                  <a:pt x="7347979" y="5179993"/>
                </a:cubicBezTo>
                <a:cubicBezTo>
                  <a:pt x="7353461" y="5185737"/>
                  <a:pt x="7353461" y="5191480"/>
                  <a:pt x="7353461" y="5196905"/>
                </a:cubicBezTo>
                <a:cubicBezTo>
                  <a:pt x="7380865" y="5196905"/>
                  <a:pt x="7408692" y="5196905"/>
                  <a:pt x="7447059" y="5196905"/>
                </a:cubicBezTo>
                <a:cubicBezTo>
                  <a:pt x="7260705" y="5322623"/>
                  <a:pt x="7030501" y="5338896"/>
                  <a:pt x="6871973" y="5480888"/>
                </a:cubicBezTo>
                <a:cubicBezTo>
                  <a:pt x="6877455" y="5486313"/>
                  <a:pt x="6882514" y="5497481"/>
                  <a:pt x="6882514" y="5508329"/>
                </a:cubicBezTo>
                <a:cubicBezTo>
                  <a:pt x="7096274" y="5437174"/>
                  <a:pt x="7310033" y="5371443"/>
                  <a:pt x="7523372" y="5300287"/>
                </a:cubicBezTo>
                <a:cubicBezTo>
                  <a:pt x="7523372" y="5305711"/>
                  <a:pt x="7523372" y="5306031"/>
                  <a:pt x="7517891" y="5311455"/>
                </a:cubicBezTo>
                <a:cubicBezTo>
                  <a:pt x="7561739" y="5311455"/>
                  <a:pt x="7600107" y="5322304"/>
                  <a:pt x="7638473" y="5311455"/>
                </a:cubicBezTo>
                <a:cubicBezTo>
                  <a:pt x="7709727" y="5295182"/>
                  <a:pt x="7775499" y="5267741"/>
                  <a:pt x="7840850" y="5240299"/>
                </a:cubicBezTo>
                <a:cubicBezTo>
                  <a:pt x="7928546" y="5213177"/>
                  <a:pt x="8010761" y="5179993"/>
                  <a:pt x="8092977" y="5147127"/>
                </a:cubicBezTo>
                <a:cubicBezTo>
                  <a:pt x="8098458" y="5157976"/>
                  <a:pt x="8103939" y="5169144"/>
                  <a:pt x="8109420" y="5179993"/>
                </a:cubicBezTo>
                <a:cubicBezTo>
                  <a:pt x="7736711" y="5371443"/>
                  <a:pt x="7369903" y="5563211"/>
                  <a:pt x="6997615" y="5749237"/>
                </a:cubicBezTo>
                <a:cubicBezTo>
                  <a:pt x="6997615" y="5754661"/>
                  <a:pt x="6997615" y="5760085"/>
                  <a:pt x="6997615" y="5765510"/>
                </a:cubicBezTo>
                <a:cubicBezTo>
                  <a:pt x="7068869" y="5743493"/>
                  <a:pt x="7140122" y="5721796"/>
                  <a:pt x="7210953" y="5700098"/>
                </a:cubicBezTo>
                <a:cubicBezTo>
                  <a:pt x="7287688" y="5678081"/>
                  <a:pt x="7364844" y="5656065"/>
                  <a:pt x="7468562" y="5628623"/>
                </a:cubicBezTo>
                <a:cubicBezTo>
                  <a:pt x="7452119" y="5644897"/>
                  <a:pt x="7439892" y="5657660"/>
                  <a:pt x="7428930" y="5667871"/>
                </a:cubicBezTo>
                <a:lnTo>
                  <a:pt x="7403211" y="5689249"/>
                </a:lnTo>
                <a:lnTo>
                  <a:pt x="7397730" y="5688930"/>
                </a:lnTo>
                <a:lnTo>
                  <a:pt x="7395201" y="5694993"/>
                </a:lnTo>
                <a:lnTo>
                  <a:pt x="7189451" y="5760085"/>
                </a:lnTo>
                <a:cubicBezTo>
                  <a:pt x="7312563" y="5784655"/>
                  <a:pt x="7355990" y="5784336"/>
                  <a:pt x="7379179" y="5743813"/>
                </a:cubicBezTo>
                <a:lnTo>
                  <a:pt x="7395201" y="5694993"/>
                </a:lnTo>
                <a:lnTo>
                  <a:pt x="7397730" y="5694355"/>
                </a:lnTo>
                <a:lnTo>
                  <a:pt x="7403211" y="5689249"/>
                </a:lnTo>
                <a:lnTo>
                  <a:pt x="7578183" y="5705203"/>
                </a:lnTo>
                <a:cubicBezTo>
                  <a:pt x="7583663" y="5710628"/>
                  <a:pt x="7583663" y="5716371"/>
                  <a:pt x="7583663" y="5721796"/>
                </a:cubicBezTo>
                <a:cubicBezTo>
                  <a:pt x="7386768" y="5792951"/>
                  <a:pt x="7183970" y="5869531"/>
                  <a:pt x="6981173" y="5946111"/>
                </a:cubicBezTo>
                <a:lnTo>
                  <a:pt x="6982015" y="5942601"/>
                </a:lnTo>
                <a:lnTo>
                  <a:pt x="6987075" y="5940687"/>
                </a:lnTo>
                <a:lnTo>
                  <a:pt x="6982437" y="5941006"/>
                </a:lnTo>
                <a:lnTo>
                  <a:pt x="6995507" y="5887719"/>
                </a:lnTo>
                <a:cubicBezTo>
                  <a:pt x="7000567" y="5866659"/>
                  <a:pt x="7006047" y="5842090"/>
                  <a:pt x="7014480" y="5809225"/>
                </a:cubicBezTo>
                <a:cubicBezTo>
                  <a:pt x="6888417" y="5869212"/>
                  <a:pt x="6800720" y="5912927"/>
                  <a:pt x="6713023" y="5956960"/>
                </a:cubicBezTo>
                <a:cubicBezTo>
                  <a:pt x="6713023" y="5962385"/>
                  <a:pt x="6718505" y="5968128"/>
                  <a:pt x="6718505" y="5973552"/>
                </a:cubicBezTo>
                <a:lnTo>
                  <a:pt x="6982437" y="5941006"/>
                </a:lnTo>
                <a:lnTo>
                  <a:pt x="6982015" y="5942601"/>
                </a:lnTo>
                <a:lnTo>
                  <a:pt x="6605511" y="6100547"/>
                </a:lnTo>
                <a:cubicBezTo>
                  <a:pt x="6479026" y="6153834"/>
                  <a:pt x="6351697" y="6206163"/>
                  <a:pt x="6220153" y="6252431"/>
                </a:cubicBezTo>
                <a:cubicBezTo>
                  <a:pt x="5634105" y="6465897"/>
                  <a:pt x="5048057" y="6662453"/>
                  <a:pt x="4456950" y="6870495"/>
                </a:cubicBezTo>
                <a:cubicBezTo>
                  <a:pt x="4413102" y="6881343"/>
                  <a:pt x="4369254" y="6892192"/>
                  <a:pt x="4314443" y="6886767"/>
                </a:cubicBezTo>
                <a:cubicBezTo>
                  <a:pt x="4347330" y="6843053"/>
                  <a:pt x="4385697" y="6799339"/>
                  <a:pt x="4435026" y="6744775"/>
                </a:cubicBezTo>
                <a:cubicBezTo>
                  <a:pt x="4369254" y="6733608"/>
                  <a:pt x="4324984" y="6722759"/>
                  <a:pt x="4275655" y="6711591"/>
                </a:cubicBezTo>
                <a:cubicBezTo>
                  <a:pt x="4341427" y="6651603"/>
                  <a:pt x="4407199" y="6602465"/>
                  <a:pt x="4472972" y="6547901"/>
                </a:cubicBezTo>
                <a:cubicBezTo>
                  <a:pt x="4434604" y="6520461"/>
                  <a:pt x="4407621" y="6498443"/>
                  <a:pt x="4402140" y="6493019"/>
                </a:cubicBezTo>
                <a:cubicBezTo>
                  <a:pt x="4336368" y="6536733"/>
                  <a:pt x="4287038" y="6569599"/>
                  <a:pt x="4237709" y="6602465"/>
                </a:cubicBezTo>
                <a:cubicBezTo>
                  <a:pt x="4232228" y="6597041"/>
                  <a:pt x="4221266" y="6591616"/>
                  <a:pt x="4215785" y="6580767"/>
                </a:cubicBezTo>
                <a:cubicBezTo>
                  <a:pt x="4221266" y="6558751"/>
                  <a:pt x="4232228" y="6537053"/>
                  <a:pt x="4243190" y="6504187"/>
                </a:cubicBezTo>
                <a:cubicBezTo>
                  <a:pt x="4210304" y="6504187"/>
                  <a:pt x="4182899" y="6504187"/>
                  <a:pt x="4160975" y="6504187"/>
                </a:cubicBezTo>
                <a:cubicBezTo>
                  <a:pt x="4237709" y="6416759"/>
                  <a:pt x="4319925" y="6329011"/>
                  <a:pt x="4396659" y="6241263"/>
                </a:cubicBezTo>
                <a:cubicBezTo>
                  <a:pt x="4391178" y="6235839"/>
                  <a:pt x="4380216" y="6224989"/>
                  <a:pt x="4374735" y="6219565"/>
                </a:cubicBezTo>
                <a:cubicBezTo>
                  <a:pt x="4254152" y="6257855"/>
                  <a:pt x="4128089" y="6295826"/>
                  <a:pt x="4007506" y="6334116"/>
                </a:cubicBezTo>
                <a:cubicBezTo>
                  <a:pt x="4002025" y="6323267"/>
                  <a:pt x="3996966" y="6306994"/>
                  <a:pt x="3991485" y="6296145"/>
                </a:cubicBezTo>
                <a:cubicBezTo>
                  <a:pt x="4150013" y="6197549"/>
                  <a:pt x="4303481" y="6099271"/>
                  <a:pt x="4462431" y="6000993"/>
                </a:cubicBezTo>
                <a:cubicBezTo>
                  <a:pt x="4462431" y="5989825"/>
                  <a:pt x="4456528" y="5978977"/>
                  <a:pt x="4451469" y="5973552"/>
                </a:cubicBezTo>
                <a:cubicBezTo>
                  <a:pt x="4319925" y="6022691"/>
                  <a:pt x="4182899" y="6071830"/>
                  <a:pt x="4045873" y="6121287"/>
                </a:cubicBezTo>
                <a:cubicBezTo>
                  <a:pt x="4051354" y="6132137"/>
                  <a:pt x="4051776" y="6137561"/>
                  <a:pt x="4057257" y="6148409"/>
                </a:cubicBezTo>
                <a:cubicBezTo>
                  <a:pt x="4073700" y="6153834"/>
                  <a:pt x="4090143" y="6153834"/>
                  <a:pt x="4112067" y="6159259"/>
                </a:cubicBezTo>
                <a:cubicBezTo>
                  <a:pt x="3947636" y="6246687"/>
                  <a:pt x="3788687" y="6329011"/>
                  <a:pt x="3613294" y="6421864"/>
                </a:cubicBezTo>
                <a:cubicBezTo>
                  <a:pt x="3788687" y="6400166"/>
                  <a:pt x="3969139" y="6481851"/>
                  <a:pt x="4122608" y="6334116"/>
                </a:cubicBezTo>
                <a:cubicBezTo>
                  <a:pt x="4122608" y="6345284"/>
                  <a:pt x="4128089" y="6356133"/>
                  <a:pt x="4128089" y="6367301"/>
                </a:cubicBezTo>
                <a:cubicBezTo>
                  <a:pt x="4089721" y="6388998"/>
                  <a:pt x="4046295" y="6410696"/>
                  <a:pt x="4002447" y="6432713"/>
                </a:cubicBezTo>
                <a:cubicBezTo>
                  <a:pt x="3958598" y="6454410"/>
                  <a:pt x="3914329" y="6471003"/>
                  <a:pt x="3876383" y="6493019"/>
                </a:cubicBezTo>
                <a:cubicBezTo>
                  <a:pt x="3838016" y="6515036"/>
                  <a:pt x="3810611" y="6542158"/>
                  <a:pt x="3777725" y="6569599"/>
                </a:cubicBezTo>
                <a:cubicBezTo>
                  <a:pt x="3810611" y="6580448"/>
                  <a:pt x="3843497" y="6596721"/>
                  <a:pt x="3876383" y="6607570"/>
                </a:cubicBezTo>
                <a:cubicBezTo>
                  <a:pt x="3783206" y="6771898"/>
                  <a:pt x="3514635" y="6881343"/>
                  <a:pt x="3284854" y="6843053"/>
                </a:cubicBezTo>
                <a:cubicBezTo>
                  <a:pt x="3328702" y="6728183"/>
                  <a:pt x="3443804" y="6831885"/>
                  <a:pt x="3504095" y="6761049"/>
                </a:cubicBezTo>
                <a:cubicBezTo>
                  <a:pt x="3471209" y="6744457"/>
                  <a:pt x="3438323" y="6733608"/>
                  <a:pt x="3394475" y="6711591"/>
                </a:cubicBezTo>
                <a:cubicBezTo>
                  <a:pt x="3449285" y="6684469"/>
                  <a:pt x="3493133" y="6657028"/>
                  <a:pt x="3564386" y="6618738"/>
                </a:cubicBezTo>
                <a:cubicBezTo>
                  <a:pt x="3432842" y="6618738"/>
                  <a:pt x="3328281" y="6618738"/>
                  <a:pt x="3219082" y="6618738"/>
                </a:cubicBezTo>
                <a:cubicBezTo>
                  <a:pt x="3213600" y="6607889"/>
                  <a:pt x="3208119" y="6602465"/>
                  <a:pt x="3202638" y="6591297"/>
                </a:cubicBezTo>
                <a:cubicBezTo>
                  <a:pt x="3262930" y="6520461"/>
                  <a:pt x="3323221" y="6454729"/>
                  <a:pt x="3372550" y="6394741"/>
                </a:cubicBezTo>
                <a:cubicBezTo>
                  <a:pt x="3306778" y="6394741"/>
                  <a:pt x="3213600" y="6394741"/>
                  <a:pt x="3125904" y="6394741"/>
                </a:cubicBezTo>
                <a:cubicBezTo>
                  <a:pt x="3120423" y="6383574"/>
                  <a:pt x="3114942" y="6366981"/>
                  <a:pt x="3109461" y="6356133"/>
                </a:cubicBezTo>
                <a:cubicBezTo>
                  <a:pt x="3383091" y="6252111"/>
                  <a:pt x="3657142" y="6148409"/>
                  <a:pt x="3930772" y="6038964"/>
                </a:cubicBezTo>
                <a:cubicBezTo>
                  <a:pt x="3925291" y="6033540"/>
                  <a:pt x="3925712" y="6022691"/>
                  <a:pt x="3920231" y="6011523"/>
                </a:cubicBezTo>
                <a:cubicBezTo>
                  <a:pt x="3586310" y="6066405"/>
                  <a:pt x="3284854" y="6328691"/>
                  <a:pt x="2929009" y="6159259"/>
                </a:cubicBezTo>
                <a:cubicBezTo>
                  <a:pt x="2961895" y="6126393"/>
                  <a:pt x="3010803" y="6077254"/>
                  <a:pt x="3060132" y="6033540"/>
                </a:cubicBezTo>
                <a:cubicBezTo>
                  <a:pt x="3054651" y="6022372"/>
                  <a:pt x="3049591" y="6011842"/>
                  <a:pt x="3044110" y="6000993"/>
                </a:cubicBezTo>
                <a:cubicBezTo>
                  <a:pt x="2967376" y="6000993"/>
                  <a:pt x="2896123" y="6000993"/>
                  <a:pt x="2824869" y="6000993"/>
                </a:cubicBezTo>
                <a:cubicBezTo>
                  <a:pt x="2819388" y="5989825"/>
                  <a:pt x="2813907" y="5978977"/>
                  <a:pt x="2813907" y="5967809"/>
                </a:cubicBezTo>
                <a:cubicBezTo>
                  <a:pt x="2852275" y="5946111"/>
                  <a:pt x="2890642" y="5923775"/>
                  <a:pt x="2929009" y="5902077"/>
                </a:cubicBezTo>
                <a:cubicBezTo>
                  <a:pt x="2868718" y="5880061"/>
                  <a:pt x="2808426" y="5853258"/>
                  <a:pt x="2748135" y="5820393"/>
                </a:cubicBezTo>
                <a:cubicBezTo>
                  <a:pt x="2748135" y="5809225"/>
                  <a:pt x="2753616" y="5798375"/>
                  <a:pt x="2753616" y="5787208"/>
                </a:cubicBezTo>
                <a:cubicBezTo>
                  <a:pt x="2775540" y="5776359"/>
                  <a:pt x="2797464" y="5765510"/>
                  <a:pt x="2830350" y="5743813"/>
                </a:cubicBezTo>
                <a:cubicBezTo>
                  <a:pt x="2770059" y="5732645"/>
                  <a:pt x="2687844" y="5759767"/>
                  <a:pt x="2731692" y="5628623"/>
                </a:cubicBezTo>
                <a:cubicBezTo>
                  <a:pt x="2622071" y="5705203"/>
                  <a:pt x="2539856" y="5760085"/>
                  <a:pt x="2457641" y="5814649"/>
                </a:cubicBezTo>
                <a:cubicBezTo>
                  <a:pt x="2463122" y="5820073"/>
                  <a:pt x="2463122" y="5825497"/>
                  <a:pt x="2463122" y="5830922"/>
                </a:cubicBezTo>
                <a:cubicBezTo>
                  <a:pt x="2512451" y="5814649"/>
                  <a:pt x="2562202" y="5798375"/>
                  <a:pt x="2611531" y="5787208"/>
                </a:cubicBezTo>
                <a:cubicBezTo>
                  <a:pt x="2611531" y="5787208"/>
                  <a:pt x="2611531" y="5792951"/>
                  <a:pt x="2617012" y="5798375"/>
                </a:cubicBezTo>
                <a:cubicBezTo>
                  <a:pt x="2578645" y="5820393"/>
                  <a:pt x="2540278" y="5836665"/>
                  <a:pt x="2501911" y="5864107"/>
                </a:cubicBezTo>
                <a:cubicBezTo>
                  <a:pt x="2545759" y="5874955"/>
                  <a:pt x="2583704" y="5880380"/>
                  <a:pt x="2654958" y="5896973"/>
                </a:cubicBezTo>
                <a:cubicBezTo>
                  <a:pt x="2506970" y="5978977"/>
                  <a:pt x="2381328" y="6044389"/>
                  <a:pt x="2260746" y="6115544"/>
                </a:cubicBezTo>
                <a:cubicBezTo>
                  <a:pt x="2260746" y="6120969"/>
                  <a:pt x="2266227" y="6126393"/>
                  <a:pt x="2266227" y="6131817"/>
                </a:cubicBezTo>
                <a:cubicBezTo>
                  <a:pt x="2282670" y="6126393"/>
                  <a:pt x="2304594" y="6126712"/>
                  <a:pt x="2320615" y="6121287"/>
                </a:cubicBezTo>
                <a:cubicBezTo>
                  <a:pt x="2337058" y="6115544"/>
                  <a:pt x="2348442" y="6109801"/>
                  <a:pt x="2364885" y="6104376"/>
                </a:cubicBezTo>
                <a:cubicBezTo>
                  <a:pt x="2370366" y="6109801"/>
                  <a:pt x="2369944" y="6120969"/>
                  <a:pt x="2375425" y="6131817"/>
                </a:cubicBezTo>
                <a:cubicBezTo>
                  <a:pt x="2310075" y="6159259"/>
                  <a:pt x="2244302" y="6186699"/>
                  <a:pt x="2162087" y="6224989"/>
                </a:cubicBezTo>
                <a:cubicBezTo>
                  <a:pt x="2162087" y="6186699"/>
                  <a:pt x="2157028" y="6164683"/>
                  <a:pt x="2157028" y="6110119"/>
                </a:cubicBezTo>
                <a:cubicBezTo>
                  <a:pt x="1976154" y="6312419"/>
                  <a:pt x="1762394" y="6306994"/>
                  <a:pt x="1554537" y="6284977"/>
                </a:cubicBezTo>
                <a:cubicBezTo>
                  <a:pt x="1636752" y="6224989"/>
                  <a:pt x="1729508" y="6159259"/>
                  <a:pt x="1822685" y="6088103"/>
                </a:cubicBezTo>
                <a:cubicBezTo>
                  <a:pt x="1817204" y="6071830"/>
                  <a:pt x="1817204" y="6050132"/>
                  <a:pt x="1811723" y="6050132"/>
                </a:cubicBezTo>
                <a:cubicBezTo>
                  <a:pt x="1745951" y="6033540"/>
                  <a:pt x="1647292" y="6066405"/>
                  <a:pt x="1652773" y="5946111"/>
                </a:cubicBezTo>
                <a:cubicBezTo>
                  <a:pt x="1636331" y="5946111"/>
                  <a:pt x="1608926" y="5935263"/>
                  <a:pt x="1603444" y="5946111"/>
                </a:cubicBezTo>
                <a:cubicBezTo>
                  <a:pt x="1587423" y="5962385"/>
                  <a:pt x="1587423" y="5989825"/>
                  <a:pt x="1581942" y="6011523"/>
                </a:cubicBezTo>
                <a:cubicBezTo>
                  <a:pt x="1510688" y="5978657"/>
                  <a:pt x="1466419" y="5989507"/>
                  <a:pt x="1510267" y="6082679"/>
                </a:cubicBezTo>
                <a:cubicBezTo>
                  <a:pt x="1417090" y="6049813"/>
                  <a:pt x="1444916" y="6017267"/>
                  <a:pt x="1499727" y="5973552"/>
                </a:cubicBezTo>
                <a:cubicBezTo>
                  <a:pt x="1560018" y="5918670"/>
                  <a:pt x="1625369" y="5863787"/>
                  <a:pt x="1685660" y="5803481"/>
                </a:cubicBezTo>
                <a:cubicBezTo>
                  <a:pt x="1680179" y="5792632"/>
                  <a:pt x="1669638" y="5782103"/>
                  <a:pt x="1664157" y="5770935"/>
                </a:cubicBezTo>
                <a:cubicBezTo>
                  <a:pt x="1609347" y="5770935"/>
                  <a:pt x="1554537" y="5776359"/>
                  <a:pt x="1499727" y="5776359"/>
                </a:cubicBezTo>
                <a:cubicBezTo>
                  <a:pt x="1494246" y="5770615"/>
                  <a:pt x="1494246" y="5765510"/>
                  <a:pt x="1494246" y="5760085"/>
                </a:cubicBezTo>
                <a:cubicBezTo>
                  <a:pt x="1592482" y="5727220"/>
                  <a:pt x="1696622" y="5699779"/>
                  <a:pt x="1795280" y="5667233"/>
                </a:cubicBezTo>
                <a:cubicBezTo>
                  <a:pt x="1795280" y="5661489"/>
                  <a:pt x="1795280" y="5655745"/>
                  <a:pt x="1795280" y="5650321"/>
                </a:cubicBezTo>
                <a:cubicBezTo>
                  <a:pt x="1767875" y="5650321"/>
                  <a:pt x="1740470" y="5650321"/>
                  <a:pt x="1707584" y="5650321"/>
                </a:cubicBezTo>
                <a:cubicBezTo>
                  <a:pt x="1707584" y="5644897"/>
                  <a:pt x="1702103" y="5634048"/>
                  <a:pt x="1702103" y="5628623"/>
                </a:cubicBezTo>
                <a:cubicBezTo>
                  <a:pt x="1822685" y="5557468"/>
                  <a:pt x="1937365" y="5492056"/>
                  <a:pt x="2079872" y="5410051"/>
                </a:cubicBezTo>
                <a:cubicBezTo>
                  <a:pt x="1882555" y="5464615"/>
                  <a:pt x="1702103" y="5502905"/>
                  <a:pt x="1570558" y="5639791"/>
                </a:cubicBezTo>
                <a:cubicBezTo>
                  <a:pt x="1554115" y="5650641"/>
                  <a:pt x="1527131" y="5650321"/>
                  <a:pt x="1505207" y="5650321"/>
                </a:cubicBezTo>
                <a:cubicBezTo>
                  <a:pt x="1466840" y="5655745"/>
                  <a:pt x="1422992" y="5656065"/>
                  <a:pt x="1379144" y="5661489"/>
                </a:cubicBezTo>
                <a:cubicBezTo>
                  <a:pt x="1335296" y="5672338"/>
                  <a:pt x="1296928" y="5683506"/>
                  <a:pt x="1313372" y="5606926"/>
                </a:cubicBezTo>
                <a:cubicBezTo>
                  <a:pt x="1269524" y="5617775"/>
                  <a:pt x="1231156" y="5628623"/>
                  <a:pt x="1187308" y="5639791"/>
                </a:cubicBezTo>
                <a:cubicBezTo>
                  <a:pt x="1170865" y="5606926"/>
                  <a:pt x="1159903" y="5579485"/>
                  <a:pt x="1137979" y="5541195"/>
                </a:cubicBezTo>
                <a:cubicBezTo>
                  <a:pt x="1154422" y="5524921"/>
                  <a:pt x="1170865" y="5508329"/>
                  <a:pt x="1192789" y="5492056"/>
                </a:cubicBezTo>
                <a:cubicBezTo>
                  <a:pt x="1258562" y="5437493"/>
                  <a:pt x="1324334" y="5388035"/>
                  <a:pt x="1395587" y="5338896"/>
                </a:cubicBezTo>
                <a:cubicBezTo>
                  <a:pt x="1248021" y="5295182"/>
                  <a:pt x="1253080" y="5431749"/>
                  <a:pt x="1192789" y="5492056"/>
                </a:cubicBezTo>
                <a:cubicBezTo>
                  <a:pt x="1159903" y="5497481"/>
                  <a:pt x="1121536" y="5502905"/>
                  <a:pt x="1083169" y="5508329"/>
                </a:cubicBezTo>
                <a:cubicBezTo>
                  <a:pt x="1132498" y="5349745"/>
                  <a:pt x="1264464" y="5289757"/>
                  <a:pt x="1422992" y="5246043"/>
                </a:cubicBezTo>
                <a:cubicBezTo>
                  <a:pt x="1324334" y="5218602"/>
                  <a:pt x="1214713" y="5306031"/>
                  <a:pt x="1137979" y="5185737"/>
                </a:cubicBezTo>
                <a:cubicBezTo>
                  <a:pt x="1307890" y="5081715"/>
                  <a:pt x="1471900" y="4977695"/>
                  <a:pt x="1641812" y="4873673"/>
                </a:cubicBezTo>
                <a:cubicBezTo>
                  <a:pt x="1636331" y="4862825"/>
                  <a:pt x="1630850" y="4851976"/>
                  <a:pt x="1625369" y="4835703"/>
                </a:cubicBezTo>
                <a:cubicBezTo>
                  <a:pt x="1587001" y="4851976"/>
                  <a:pt x="1543575" y="4862825"/>
                  <a:pt x="1505207" y="4884841"/>
                </a:cubicBezTo>
                <a:cubicBezTo>
                  <a:pt x="1417511" y="4923131"/>
                  <a:pt x="1313372" y="4955997"/>
                  <a:pt x="1242118" y="5016303"/>
                </a:cubicBezTo>
                <a:cubicBezTo>
                  <a:pt x="1165384" y="5076291"/>
                  <a:pt x="1116055" y="5163719"/>
                  <a:pt x="1044801" y="5251149"/>
                </a:cubicBezTo>
                <a:cubicBezTo>
                  <a:pt x="1050283" y="5223707"/>
                  <a:pt x="1050704" y="5196585"/>
                  <a:pt x="1061666" y="5185737"/>
                </a:cubicBezTo>
                <a:cubicBezTo>
                  <a:pt x="1159903" y="5076291"/>
                  <a:pt x="1264464" y="4972589"/>
                  <a:pt x="1368182" y="4868568"/>
                </a:cubicBezTo>
                <a:cubicBezTo>
                  <a:pt x="1384625" y="4846551"/>
                  <a:pt x="1395587" y="4824535"/>
                  <a:pt x="1406549" y="4802837"/>
                </a:cubicBezTo>
                <a:cubicBezTo>
                  <a:pt x="1379144" y="4797094"/>
                  <a:pt x="1324334" y="4791988"/>
                  <a:pt x="1324334" y="4791988"/>
                </a:cubicBezTo>
                <a:cubicBezTo>
                  <a:pt x="1307890" y="4868568"/>
                  <a:pt x="1247599" y="4835384"/>
                  <a:pt x="1209232" y="4846232"/>
                </a:cubicBezTo>
                <a:cubicBezTo>
                  <a:pt x="1203751" y="4840808"/>
                  <a:pt x="1204173" y="4841127"/>
                  <a:pt x="1204173" y="4841127"/>
                </a:cubicBezTo>
                <a:cubicBezTo>
                  <a:pt x="1204173" y="4808261"/>
                  <a:pt x="1198692" y="4769972"/>
                  <a:pt x="1204173" y="4737106"/>
                </a:cubicBezTo>
                <a:cubicBezTo>
                  <a:pt x="1215135" y="4704240"/>
                  <a:pt x="1236637" y="4677118"/>
                  <a:pt x="1264043" y="4616812"/>
                </a:cubicBezTo>
                <a:cubicBezTo>
                  <a:pt x="1187308" y="4633404"/>
                  <a:pt x="1149363" y="4644253"/>
                  <a:pt x="1094552" y="4660526"/>
                </a:cubicBezTo>
                <a:cubicBezTo>
                  <a:pt x="1083590" y="4649677"/>
                  <a:pt x="1066726" y="4627661"/>
                  <a:pt x="1044801" y="4594795"/>
                </a:cubicBezTo>
                <a:cubicBezTo>
                  <a:pt x="858447" y="4742530"/>
                  <a:pt x="634146" y="4655102"/>
                  <a:pt x="426289" y="4687967"/>
                </a:cubicBezTo>
                <a:cubicBezTo>
                  <a:pt x="420808" y="4682543"/>
                  <a:pt x="415327" y="4671694"/>
                  <a:pt x="415327" y="4660526"/>
                </a:cubicBezTo>
                <a:cubicBezTo>
                  <a:pt x="448213" y="4644253"/>
                  <a:pt x="486580" y="4633404"/>
                  <a:pt x="524948" y="4616812"/>
                </a:cubicBezTo>
                <a:cubicBezTo>
                  <a:pt x="563315" y="4600538"/>
                  <a:pt x="606741" y="4589371"/>
                  <a:pt x="617703" y="4583946"/>
                </a:cubicBezTo>
                <a:cubicBezTo>
                  <a:pt x="612222" y="4496517"/>
                  <a:pt x="612644" y="4419618"/>
                  <a:pt x="607163" y="4348782"/>
                </a:cubicBezTo>
                <a:cubicBezTo>
                  <a:pt x="596201" y="4348782"/>
                  <a:pt x="563315" y="4359631"/>
                  <a:pt x="524948" y="4375904"/>
                </a:cubicBezTo>
                <a:cubicBezTo>
                  <a:pt x="513986" y="4310492"/>
                  <a:pt x="503024" y="4244761"/>
                  <a:pt x="486580" y="4157332"/>
                </a:cubicBezTo>
                <a:cubicBezTo>
                  <a:pt x="442732" y="4206471"/>
                  <a:pt x="393403" y="4244761"/>
                  <a:pt x="360517" y="4293900"/>
                </a:cubicBezTo>
                <a:cubicBezTo>
                  <a:pt x="316669" y="4354206"/>
                  <a:pt x="250896" y="4337614"/>
                  <a:pt x="196508" y="4250185"/>
                </a:cubicBezTo>
                <a:cubicBezTo>
                  <a:pt x="283783" y="4217320"/>
                  <a:pt x="371479" y="4190198"/>
                  <a:pt x="459175" y="4162757"/>
                </a:cubicBezTo>
                <a:cubicBezTo>
                  <a:pt x="453694" y="4157332"/>
                  <a:pt x="453694" y="4146164"/>
                  <a:pt x="453694" y="4140740"/>
                </a:cubicBezTo>
                <a:cubicBezTo>
                  <a:pt x="344074" y="4129891"/>
                  <a:pt x="228972" y="4124786"/>
                  <a:pt x="130314" y="4113618"/>
                </a:cubicBezTo>
                <a:cubicBezTo>
                  <a:pt x="119352" y="4053630"/>
                  <a:pt x="108811" y="4015021"/>
                  <a:pt x="114292" y="3976731"/>
                </a:cubicBezTo>
                <a:cubicBezTo>
                  <a:pt x="125254" y="3905576"/>
                  <a:pt x="125254" y="3828996"/>
                  <a:pt x="201989" y="3774433"/>
                </a:cubicBezTo>
                <a:cubicBezTo>
                  <a:pt x="317090" y="3686685"/>
                  <a:pt x="414905" y="3582983"/>
                  <a:pt x="530007" y="3478962"/>
                </a:cubicBezTo>
                <a:cubicBezTo>
                  <a:pt x="480678" y="3468113"/>
                  <a:pt x="442732" y="3462688"/>
                  <a:pt x="404365" y="3457264"/>
                </a:cubicBezTo>
                <a:cubicBezTo>
                  <a:pt x="398884" y="3440991"/>
                  <a:pt x="393403" y="3429823"/>
                  <a:pt x="387922" y="3418655"/>
                </a:cubicBezTo>
                <a:cubicBezTo>
                  <a:pt x="563315" y="3265495"/>
                  <a:pt x="743767" y="3112335"/>
                  <a:pt x="924641" y="2959176"/>
                </a:cubicBezTo>
                <a:cubicBezTo>
                  <a:pt x="913679" y="2948327"/>
                  <a:pt x="902716" y="2937478"/>
                  <a:pt x="897235" y="2926629"/>
                </a:cubicBezTo>
                <a:cubicBezTo>
                  <a:pt x="716362" y="3079789"/>
                  <a:pt x="535909" y="3232630"/>
                  <a:pt x="349555" y="3385789"/>
                </a:cubicBezTo>
                <a:cubicBezTo>
                  <a:pt x="349555" y="3385789"/>
                  <a:pt x="349555" y="3369835"/>
                  <a:pt x="349555" y="3353243"/>
                </a:cubicBezTo>
                <a:cubicBezTo>
                  <a:pt x="289264" y="3375260"/>
                  <a:pt x="185124" y="3522995"/>
                  <a:pt x="185124" y="3582983"/>
                </a:cubicBezTo>
                <a:cubicBezTo>
                  <a:pt x="190605" y="3604999"/>
                  <a:pt x="196086" y="3637546"/>
                  <a:pt x="185124" y="3654138"/>
                </a:cubicBezTo>
                <a:cubicBezTo>
                  <a:pt x="135795" y="3730718"/>
                  <a:pt x="81406" y="3807298"/>
                  <a:pt x="32077" y="3878454"/>
                </a:cubicBezTo>
                <a:cubicBezTo>
                  <a:pt x="-39176" y="3746991"/>
                  <a:pt x="26596" y="3610424"/>
                  <a:pt x="54001" y="3473537"/>
                </a:cubicBezTo>
                <a:cubicBezTo>
                  <a:pt x="70444" y="3391533"/>
                  <a:pt x="152238" y="3347819"/>
                  <a:pt x="157719" y="3243798"/>
                </a:cubicBezTo>
                <a:cubicBezTo>
                  <a:pt x="168681" y="3139777"/>
                  <a:pt x="272820" y="3035755"/>
                  <a:pt x="338593" y="2931734"/>
                </a:cubicBezTo>
                <a:cubicBezTo>
                  <a:pt x="349555" y="2915461"/>
                  <a:pt x="371479" y="2904612"/>
                  <a:pt x="382441" y="2888020"/>
                </a:cubicBezTo>
                <a:cubicBezTo>
                  <a:pt x="503024" y="2767726"/>
                  <a:pt x="629087" y="2653175"/>
                  <a:pt x="744188" y="2527456"/>
                </a:cubicBezTo>
                <a:cubicBezTo>
                  <a:pt x="766112" y="2505439"/>
                  <a:pt x="754729" y="2445133"/>
                  <a:pt x="754729" y="2406843"/>
                </a:cubicBezTo>
                <a:cubicBezTo>
                  <a:pt x="847906" y="2177103"/>
                  <a:pt x="963008" y="1958212"/>
                  <a:pt x="1176768" y="1826750"/>
                </a:cubicBezTo>
                <a:cubicBezTo>
                  <a:pt x="1494246" y="1624451"/>
                  <a:pt x="1822685" y="1444169"/>
                  <a:pt x="2140163" y="1252720"/>
                </a:cubicBezTo>
                <a:cubicBezTo>
                  <a:pt x="2479565" y="1044677"/>
                  <a:pt x="2857756" y="930127"/>
                  <a:pt x="3224563" y="787816"/>
                </a:cubicBezTo>
                <a:cubicBezTo>
                  <a:pt x="3257449" y="776967"/>
                  <a:pt x="3295816" y="765799"/>
                  <a:pt x="3339664" y="776648"/>
                </a:cubicBezTo>
                <a:cubicBezTo>
                  <a:pt x="3295816" y="798664"/>
                  <a:pt x="3246487" y="825786"/>
                  <a:pt x="3202638" y="847803"/>
                </a:cubicBezTo>
                <a:cubicBezTo>
                  <a:pt x="3345145" y="886093"/>
                  <a:pt x="3345145" y="886093"/>
                  <a:pt x="3482171" y="820362"/>
                </a:cubicBezTo>
                <a:cubicBezTo>
                  <a:pt x="3536981" y="792921"/>
                  <a:pt x="3596851" y="765799"/>
                  <a:pt x="3657142" y="749207"/>
                </a:cubicBezTo>
                <a:cubicBezTo>
                  <a:pt x="3827054" y="705492"/>
                  <a:pt x="3986004" y="634337"/>
                  <a:pt x="4139472" y="541484"/>
                </a:cubicBezTo>
                <a:cubicBezTo>
                  <a:pt x="4243190" y="481177"/>
                  <a:pt x="4385697" y="486920"/>
                  <a:pt x="4511760" y="465223"/>
                </a:cubicBezTo>
                <a:cubicBezTo>
                  <a:pt x="4599035" y="448631"/>
                  <a:pt x="4686731" y="437463"/>
                  <a:pt x="4779909" y="415446"/>
                </a:cubicBezTo>
                <a:cubicBezTo>
                  <a:pt x="4987766" y="366307"/>
                  <a:pt x="5190564" y="306639"/>
                  <a:pt x="5404324" y="262605"/>
                </a:cubicBezTo>
                <a:cubicBezTo>
                  <a:pt x="5448172" y="251757"/>
                  <a:pt x="5502561" y="284303"/>
                  <a:pt x="5551890" y="289727"/>
                </a:cubicBezTo>
                <a:cubicBezTo>
                  <a:pt x="5634105" y="289727"/>
                  <a:pt x="5716321" y="289727"/>
                  <a:pt x="5787574" y="289727"/>
                </a:cubicBezTo>
                <a:cubicBezTo>
                  <a:pt x="5771131" y="300576"/>
                  <a:pt x="5743726" y="322593"/>
                  <a:pt x="5710840" y="350034"/>
                </a:cubicBezTo>
                <a:cubicBezTo>
                  <a:pt x="5716321" y="355459"/>
                  <a:pt x="5716321" y="360883"/>
                  <a:pt x="5721802" y="366307"/>
                </a:cubicBezTo>
                <a:cubicBezTo>
                  <a:pt x="5924178" y="295152"/>
                  <a:pt x="6126975" y="224315"/>
                  <a:pt x="6329773" y="153160"/>
                </a:cubicBezTo>
                <a:cubicBezTo>
                  <a:pt x="6335255" y="164009"/>
                  <a:pt x="6334833" y="169752"/>
                  <a:pt x="6340314" y="180601"/>
                </a:cubicBezTo>
                <a:cubicBezTo>
                  <a:pt x="6143419" y="257181"/>
                  <a:pt x="5952005" y="328017"/>
                  <a:pt x="5732764" y="415446"/>
                </a:cubicBezTo>
                <a:cubicBezTo>
                  <a:pt x="5771131" y="448311"/>
                  <a:pt x="5809077" y="492345"/>
                  <a:pt x="5825520" y="486920"/>
                </a:cubicBezTo>
                <a:cubicBezTo>
                  <a:pt x="5874849" y="470647"/>
                  <a:pt x="5968026" y="503194"/>
                  <a:pt x="5962545" y="393749"/>
                </a:cubicBezTo>
                <a:cubicBezTo>
                  <a:pt x="5962545" y="382899"/>
                  <a:pt x="6011874" y="366626"/>
                  <a:pt x="6044761" y="361202"/>
                </a:cubicBezTo>
                <a:cubicBezTo>
                  <a:pt x="6126975" y="350353"/>
                  <a:pt x="6214672" y="350034"/>
                  <a:pt x="6290985" y="333761"/>
                </a:cubicBezTo>
                <a:cubicBezTo>
                  <a:pt x="6395125" y="306320"/>
                  <a:pt x="6499264" y="273773"/>
                  <a:pt x="6592441" y="235483"/>
                </a:cubicBezTo>
                <a:cubicBezTo>
                  <a:pt x="6729467" y="175177"/>
                  <a:pt x="6866071" y="103702"/>
                  <a:pt x="6997615" y="37971"/>
                </a:cubicBezTo>
                <a:cubicBezTo>
                  <a:pt x="7014059" y="32546"/>
                  <a:pt x="7030501" y="32865"/>
                  <a:pt x="7063387" y="21698"/>
                </a:cubicBezTo>
                <a:cubicBezTo>
                  <a:pt x="7041463" y="49139"/>
                  <a:pt x="7030501" y="65731"/>
                  <a:pt x="6997615" y="104021"/>
                </a:cubicBezTo>
                <a:cubicBezTo>
                  <a:pt x="7173008" y="65731"/>
                  <a:pt x="7331536" y="32865"/>
                  <a:pt x="748500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E6DDC73-093D-425D-B2F0-25FFCB3AE4B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2943953" y="4283475"/>
            <a:ext cx="670039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72517128-795F-4138-B75C-755731856797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2951089" y="8034964"/>
            <a:ext cx="9187640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2502230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4687A7-42C7-4079-A07B-ECB3A2236DD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461940" y="2781923"/>
            <a:ext cx="17462500" cy="3295949"/>
          </a:xfrm>
          <a:custGeom>
            <a:avLst/>
            <a:gdLst>
              <a:gd name="connsiteX0" fmla="*/ 7281104 w 17462500"/>
              <a:gd name="connsiteY0" fmla="*/ 1893840 h 3295949"/>
              <a:gd name="connsiteX1" fmla="*/ 7312690 w 17462500"/>
              <a:gd name="connsiteY1" fmla="*/ 1987838 h 3295949"/>
              <a:gd name="connsiteX2" fmla="*/ 7204972 w 17462500"/>
              <a:gd name="connsiteY2" fmla="*/ 1987838 h 3295949"/>
              <a:gd name="connsiteX3" fmla="*/ 7187964 w 17462500"/>
              <a:gd name="connsiteY3" fmla="*/ 1987838 h 3295949"/>
              <a:gd name="connsiteX4" fmla="*/ 7218741 w 17462500"/>
              <a:gd name="connsiteY4" fmla="*/ 1941072 h 3295949"/>
              <a:gd name="connsiteX5" fmla="*/ 7171766 w 17462500"/>
              <a:gd name="connsiteY5" fmla="*/ 1941072 h 3295949"/>
              <a:gd name="connsiteX6" fmla="*/ 7281104 w 17462500"/>
              <a:gd name="connsiteY6" fmla="*/ 1893840 h 3295949"/>
              <a:gd name="connsiteX7" fmla="*/ 9542377 w 17462500"/>
              <a:gd name="connsiteY7" fmla="*/ 1846608 h 3295949"/>
              <a:gd name="connsiteX8" fmla="*/ 9548046 w 17462500"/>
              <a:gd name="connsiteY8" fmla="*/ 1848162 h 3295949"/>
              <a:gd name="connsiteX9" fmla="*/ 9544807 w 17462500"/>
              <a:gd name="connsiteY9" fmla="*/ 1850648 h 3295949"/>
              <a:gd name="connsiteX10" fmla="*/ 9542377 w 17462500"/>
              <a:gd name="connsiteY10" fmla="*/ 1846608 h 3295949"/>
              <a:gd name="connsiteX11" fmla="*/ 8700069 w 17462500"/>
              <a:gd name="connsiteY11" fmla="*/ 1846608 h 3295949"/>
              <a:gd name="connsiteX12" fmla="*/ 8716267 w 17462500"/>
              <a:gd name="connsiteY12" fmla="*/ 1893840 h 3295949"/>
              <a:gd name="connsiteX13" fmla="*/ 8684681 w 17462500"/>
              <a:gd name="connsiteY13" fmla="*/ 1893840 h 3295949"/>
              <a:gd name="connsiteX14" fmla="*/ 8700069 w 17462500"/>
              <a:gd name="connsiteY14" fmla="*/ 1846608 h 3295949"/>
              <a:gd name="connsiteX15" fmla="*/ 6628316 w 17462500"/>
              <a:gd name="connsiteY15" fmla="*/ 1764885 h 3295949"/>
              <a:gd name="connsiteX16" fmla="*/ 6618596 w 17462500"/>
              <a:gd name="connsiteY16" fmla="*/ 1774051 h 3295949"/>
              <a:gd name="connsiteX17" fmla="*/ 6595109 w 17462500"/>
              <a:gd name="connsiteY17" fmla="*/ 1783529 h 3295949"/>
              <a:gd name="connsiteX18" fmla="*/ 6618596 w 17462500"/>
              <a:gd name="connsiteY18" fmla="*/ 1766904 h 3295949"/>
              <a:gd name="connsiteX19" fmla="*/ 7934702 w 17462500"/>
              <a:gd name="connsiteY19" fmla="*/ 369 h 3295949"/>
              <a:gd name="connsiteX20" fmla="*/ 8559954 w 17462500"/>
              <a:gd name="connsiteY20" fmla="*/ 38900 h 3295949"/>
              <a:gd name="connsiteX21" fmla="*/ 10664914 w 17462500"/>
              <a:gd name="connsiteY21" fmla="*/ 38900 h 3295949"/>
              <a:gd name="connsiteX22" fmla="*/ 16963596 w 17462500"/>
              <a:gd name="connsiteY22" fmla="*/ 1217989 h 3295949"/>
              <a:gd name="connsiteX23" fmla="*/ 17229246 w 17462500"/>
              <a:gd name="connsiteY23" fmla="*/ 1375066 h 3295949"/>
              <a:gd name="connsiteX24" fmla="*/ 17182272 w 17462500"/>
              <a:gd name="connsiteY24" fmla="*/ 1437835 h 3295949"/>
              <a:gd name="connsiteX25" fmla="*/ 17462500 w 17462500"/>
              <a:gd name="connsiteY25" fmla="*/ 1547835 h 3295949"/>
              <a:gd name="connsiteX26" fmla="*/ 17384750 w 17462500"/>
              <a:gd name="connsiteY26" fmla="*/ 1579530 h 3295949"/>
              <a:gd name="connsiteX27" fmla="*/ 17384750 w 17462500"/>
              <a:gd name="connsiteY27" fmla="*/ 2066454 h 3295949"/>
              <a:gd name="connsiteX28" fmla="*/ 17260024 w 17462500"/>
              <a:gd name="connsiteY28" fmla="*/ 2113686 h 3295949"/>
              <a:gd name="connsiteX29" fmla="*/ 17291610 w 17462500"/>
              <a:gd name="connsiteY29" fmla="*/ 2176765 h 3295949"/>
              <a:gd name="connsiteX30" fmla="*/ 17119908 w 17462500"/>
              <a:gd name="connsiteY30" fmla="*/ 2239534 h 3295949"/>
              <a:gd name="connsiteX31" fmla="*/ 17213048 w 17462500"/>
              <a:gd name="connsiteY31" fmla="*/ 2412614 h 3295949"/>
              <a:gd name="connsiteX32" fmla="*/ 17025958 w 17462500"/>
              <a:gd name="connsiteY32" fmla="*/ 2507078 h 3295949"/>
              <a:gd name="connsiteX33" fmla="*/ 17182272 w 17462500"/>
              <a:gd name="connsiteY33" fmla="*/ 2553844 h 3295949"/>
              <a:gd name="connsiteX34" fmla="*/ 17119908 w 17462500"/>
              <a:gd name="connsiteY34" fmla="*/ 2774156 h 3295949"/>
              <a:gd name="connsiteX35" fmla="*/ 17103710 w 17462500"/>
              <a:gd name="connsiteY35" fmla="*/ 3009849 h 3295949"/>
              <a:gd name="connsiteX36" fmla="*/ 16916620 w 17462500"/>
              <a:gd name="connsiteY36" fmla="*/ 3009849 h 3295949"/>
              <a:gd name="connsiteX37" fmla="*/ 16963596 w 17462500"/>
              <a:gd name="connsiteY37" fmla="*/ 3104313 h 3295949"/>
              <a:gd name="connsiteX38" fmla="*/ 17072934 w 17462500"/>
              <a:gd name="connsiteY38" fmla="*/ 3135697 h 3295949"/>
              <a:gd name="connsiteX39" fmla="*/ 16496276 w 17462500"/>
              <a:gd name="connsiteY39" fmla="*/ 3276927 h 3295949"/>
              <a:gd name="connsiteX40" fmla="*/ 13081690 w 17462500"/>
              <a:gd name="connsiteY40" fmla="*/ 2459846 h 3295949"/>
              <a:gd name="connsiteX41" fmla="*/ 12956154 w 17462500"/>
              <a:gd name="connsiteY41" fmla="*/ 2443843 h 3295949"/>
              <a:gd name="connsiteX42" fmla="*/ 12099267 w 17462500"/>
              <a:gd name="connsiteY42" fmla="*/ 2302613 h 3295949"/>
              <a:gd name="connsiteX43" fmla="*/ 11912178 w 17462500"/>
              <a:gd name="connsiteY43" fmla="*/ 2286766 h 3295949"/>
              <a:gd name="connsiteX44" fmla="*/ 11460247 w 17462500"/>
              <a:gd name="connsiteY44" fmla="*/ 2208150 h 3295949"/>
              <a:gd name="connsiteX45" fmla="*/ 10882780 w 17462500"/>
              <a:gd name="connsiteY45" fmla="*/ 2035070 h 3295949"/>
              <a:gd name="connsiteX46" fmla="*/ 10587163 w 17462500"/>
              <a:gd name="connsiteY46" fmla="*/ 2003841 h 3295949"/>
              <a:gd name="connsiteX47" fmla="*/ 10383875 w 17462500"/>
              <a:gd name="connsiteY47" fmla="*/ 2051073 h 3295949"/>
              <a:gd name="connsiteX48" fmla="*/ 10415461 w 17462500"/>
              <a:gd name="connsiteY48" fmla="*/ 2019688 h 3295949"/>
              <a:gd name="connsiteX49" fmla="*/ 10446238 w 17462500"/>
              <a:gd name="connsiteY49" fmla="*/ 2003841 h 3295949"/>
              <a:gd name="connsiteX50" fmla="*/ 10228372 w 17462500"/>
              <a:gd name="connsiteY50" fmla="*/ 1925224 h 3295949"/>
              <a:gd name="connsiteX51" fmla="*/ 10196785 w 17462500"/>
              <a:gd name="connsiteY51" fmla="*/ 1941072 h 3295949"/>
              <a:gd name="connsiteX52" fmla="*/ 10134422 w 17462500"/>
              <a:gd name="connsiteY52" fmla="*/ 1877992 h 3295949"/>
              <a:gd name="connsiteX53" fmla="*/ 9604740 w 17462500"/>
              <a:gd name="connsiteY53" fmla="*/ 1862456 h 3295949"/>
              <a:gd name="connsiteX54" fmla="*/ 9550476 w 17462500"/>
              <a:gd name="connsiteY54" fmla="*/ 1848628 h 3295949"/>
              <a:gd name="connsiteX55" fmla="*/ 9548046 w 17462500"/>
              <a:gd name="connsiteY55" fmla="*/ 1848162 h 3295949"/>
              <a:gd name="connsiteX56" fmla="*/ 9552096 w 17462500"/>
              <a:gd name="connsiteY56" fmla="*/ 1844588 h 3295949"/>
              <a:gd name="connsiteX57" fmla="*/ 9573153 w 17462500"/>
              <a:gd name="connsiteY57" fmla="*/ 1830761 h 3295949"/>
              <a:gd name="connsiteX58" fmla="*/ 9214363 w 17462500"/>
              <a:gd name="connsiteY58" fmla="*/ 1783529 h 3295949"/>
              <a:gd name="connsiteX59" fmla="*/ 8964910 w 17462500"/>
              <a:gd name="connsiteY59" fmla="*/ 1893840 h 3295949"/>
              <a:gd name="connsiteX60" fmla="*/ 8719507 w 17462500"/>
              <a:gd name="connsiteY60" fmla="*/ 1893840 h 3295949"/>
              <a:gd name="connsiteX61" fmla="*/ 8716267 w 17462500"/>
              <a:gd name="connsiteY61" fmla="*/ 1893840 h 3295949"/>
              <a:gd name="connsiteX62" fmla="*/ 8824795 w 17462500"/>
              <a:gd name="connsiteY62" fmla="*/ 1815224 h 3295949"/>
              <a:gd name="connsiteX63" fmla="*/ 8824795 w 17462500"/>
              <a:gd name="connsiteY63" fmla="*/ 1783529 h 3295949"/>
              <a:gd name="connsiteX64" fmla="*/ 9011885 w 17462500"/>
              <a:gd name="connsiteY64" fmla="*/ 1783529 h 3295949"/>
              <a:gd name="connsiteX65" fmla="*/ 8544566 w 17462500"/>
              <a:gd name="connsiteY65" fmla="*/ 1720760 h 3295949"/>
              <a:gd name="connsiteX66" fmla="*/ 8076437 w 17462500"/>
              <a:gd name="connsiteY66" fmla="*/ 1752144 h 3295949"/>
              <a:gd name="connsiteX67" fmla="*/ 7967099 w 17462500"/>
              <a:gd name="connsiteY67" fmla="*/ 1783529 h 3295949"/>
              <a:gd name="connsiteX68" fmla="*/ 8108024 w 17462500"/>
              <a:gd name="connsiteY68" fmla="*/ 1846608 h 3295949"/>
              <a:gd name="connsiteX69" fmla="*/ 8310502 w 17462500"/>
              <a:gd name="connsiteY69" fmla="*/ 1846608 h 3295949"/>
              <a:gd name="connsiteX70" fmla="*/ 7967099 w 17462500"/>
              <a:gd name="connsiteY70" fmla="*/ 1909377 h 3295949"/>
              <a:gd name="connsiteX71" fmla="*/ 8372864 w 17462500"/>
              <a:gd name="connsiteY71" fmla="*/ 1987838 h 3295949"/>
              <a:gd name="connsiteX72" fmla="*/ 8388253 w 17462500"/>
              <a:gd name="connsiteY72" fmla="*/ 2003841 h 3295949"/>
              <a:gd name="connsiteX73" fmla="*/ 8279725 w 17462500"/>
              <a:gd name="connsiteY73" fmla="*/ 2051073 h 3295949"/>
              <a:gd name="connsiteX74" fmla="*/ 7562144 w 17462500"/>
              <a:gd name="connsiteY74" fmla="*/ 2051073 h 3295949"/>
              <a:gd name="connsiteX75" fmla="*/ 7328079 w 17462500"/>
              <a:gd name="connsiteY75" fmla="*/ 1987838 h 3295949"/>
              <a:gd name="connsiteX76" fmla="*/ 7312690 w 17462500"/>
              <a:gd name="connsiteY76" fmla="*/ 1987838 h 3295949"/>
              <a:gd name="connsiteX77" fmla="*/ 7749233 w 17462500"/>
              <a:gd name="connsiteY77" fmla="*/ 1956609 h 3295949"/>
              <a:gd name="connsiteX78" fmla="*/ 7920934 w 17462500"/>
              <a:gd name="connsiteY78" fmla="*/ 1893840 h 3295949"/>
              <a:gd name="connsiteX79" fmla="*/ 7452806 w 17462500"/>
              <a:gd name="connsiteY79" fmla="*/ 1846608 h 3295949"/>
              <a:gd name="connsiteX80" fmla="*/ 7515168 w 17462500"/>
              <a:gd name="connsiteY80" fmla="*/ 1783529 h 3295949"/>
              <a:gd name="connsiteX81" fmla="*/ 7639895 w 17462500"/>
              <a:gd name="connsiteY81" fmla="*/ 1767992 h 3295949"/>
              <a:gd name="connsiteX82" fmla="*/ 7422028 w 17462500"/>
              <a:gd name="connsiteY82" fmla="*/ 1815224 h 3295949"/>
              <a:gd name="connsiteX83" fmla="*/ 7297302 w 17462500"/>
              <a:gd name="connsiteY83" fmla="*/ 1815224 h 3295949"/>
              <a:gd name="connsiteX84" fmla="*/ 7344277 w 17462500"/>
              <a:gd name="connsiteY84" fmla="*/ 1752144 h 3295949"/>
              <a:gd name="connsiteX85" fmla="*/ 7063238 w 17462500"/>
              <a:gd name="connsiteY85" fmla="*/ 1720760 h 3295949"/>
              <a:gd name="connsiteX86" fmla="*/ 7000874 w 17462500"/>
              <a:gd name="connsiteY86" fmla="*/ 1846608 h 3295949"/>
              <a:gd name="connsiteX87" fmla="*/ 7000874 w 17462500"/>
              <a:gd name="connsiteY87" fmla="*/ 1862456 h 3295949"/>
              <a:gd name="connsiteX88" fmla="*/ 6891536 w 17462500"/>
              <a:gd name="connsiteY88" fmla="*/ 1830761 h 3295949"/>
              <a:gd name="connsiteX89" fmla="*/ 6953900 w 17462500"/>
              <a:gd name="connsiteY89" fmla="*/ 1767992 h 3295949"/>
              <a:gd name="connsiteX90" fmla="*/ 6844562 w 17462500"/>
              <a:gd name="connsiteY90" fmla="*/ 1736608 h 3295949"/>
              <a:gd name="connsiteX91" fmla="*/ 6798397 w 17462500"/>
              <a:gd name="connsiteY91" fmla="*/ 1752144 h 3295949"/>
              <a:gd name="connsiteX92" fmla="*/ 6798397 w 17462500"/>
              <a:gd name="connsiteY92" fmla="*/ 1783529 h 3295949"/>
              <a:gd name="connsiteX93" fmla="*/ 6642084 w 17462500"/>
              <a:gd name="connsiteY93" fmla="*/ 1761622 h 3295949"/>
              <a:gd name="connsiteX94" fmla="*/ 6628316 w 17462500"/>
              <a:gd name="connsiteY94" fmla="*/ 1764885 h 3295949"/>
              <a:gd name="connsiteX95" fmla="*/ 6642084 w 17462500"/>
              <a:gd name="connsiteY95" fmla="*/ 1752144 h 3295949"/>
              <a:gd name="connsiteX96" fmla="*/ 6626696 w 17462500"/>
              <a:gd name="connsiteY96" fmla="*/ 1736608 h 3295949"/>
              <a:gd name="connsiteX97" fmla="*/ 6844562 w 17462500"/>
              <a:gd name="connsiteY97" fmla="*/ 1658147 h 3295949"/>
              <a:gd name="connsiteX98" fmla="*/ 6595109 w 17462500"/>
              <a:gd name="connsiteY98" fmla="*/ 1626296 h 3295949"/>
              <a:gd name="connsiteX99" fmla="*/ 6283293 w 17462500"/>
              <a:gd name="connsiteY99" fmla="*/ 1658147 h 3295949"/>
              <a:gd name="connsiteX100" fmla="*/ 6595109 w 17462500"/>
              <a:gd name="connsiteY100" fmla="*/ 1579530 h 3295949"/>
              <a:gd name="connsiteX101" fmla="*/ 6454994 w 17462500"/>
              <a:gd name="connsiteY101" fmla="*/ 1500914 h 3295949"/>
              <a:gd name="connsiteX102" fmla="*/ 6532746 w 17462500"/>
              <a:gd name="connsiteY102" fmla="*/ 1469219 h 3295949"/>
              <a:gd name="connsiteX103" fmla="*/ 6392631 w 17462500"/>
              <a:gd name="connsiteY103" fmla="*/ 1469219 h 3295949"/>
              <a:gd name="connsiteX104" fmla="*/ 6345656 w 17462500"/>
              <a:gd name="connsiteY104" fmla="*/ 1547835 h 3295949"/>
              <a:gd name="connsiteX105" fmla="*/ 6283293 w 17462500"/>
              <a:gd name="connsiteY105" fmla="*/ 1500914 h 3295949"/>
              <a:gd name="connsiteX106" fmla="*/ 6283293 w 17462500"/>
              <a:gd name="connsiteY106" fmla="*/ 1485067 h 3295949"/>
              <a:gd name="connsiteX107" fmla="*/ 6080815 w 17462500"/>
              <a:gd name="connsiteY107" fmla="*/ 1500914 h 3295949"/>
              <a:gd name="connsiteX108" fmla="*/ 6080815 w 17462500"/>
              <a:gd name="connsiteY108" fmla="*/ 1563683 h 3295949"/>
              <a:gd name="connsiteX109" fmla="*/ 5909114 w 17462500"/>
              <a:gd name="connsiteY109" fmla="*/ 1563683 h 3295949"/>
              <a:gd name="connsiteX110" fmla="*/ 6003064 w 17462500"/>
              <a:gd name="connsiteY110" fmla="*/ 1516451 h 3295949"/>
              <a:gd name="connsiteX111" fmla="*/ 5675050 w 17462500"/>
              <a:gd name="connsiteY111" fmla="*/ 1547835 h 3295949"/>
              <a:gd name="connsiteX112" fmla="*/ 5300870 w 17462500"/>
              <a:gd name="connsiteY112" fmla="*/ 1595067 h 3295949"/>
              <a:gd name="connsiteX113" fmla="*/ 5300870 w 17462500"/>
              <a:gd name="connsiteY113" fmla="*/ 1579530 h 3295949"/>
              <a:gd name="connsiteX114" fmla="*/ 5129979 w 17462500"/>
              <a:gd name="connsiteY114" fmla="*/ 1563683 h 3295949"/>
              <a:gd name="connsiteX115" fmla="*/ 5036030 w 17462500"/>
              <a:gd name="connsiteY115" fmla="*/ 1579530 h 3295949"/>
              <a:gd name="connsiteX116" fmla="*/ 4817354 w 17462500"/>
              <a:gd name="connsiteY116" fmla="*/ 1642299 h 3295949"/>
              <a:gd name="connsiteX117" fmla="*/ 4942890 w 17462500"/>
              <a:gd name="connsiteY117" fmla="*/ 1673528 h 3295949"/>
              <a:gd name="connsiteX118" fmla="*/ 4942890 w 17462500"/>
              <a:gd name="connsiteY118" fmla="*/ 1704912 h 3295949"/>
              <a:gd name="connsiteX119" fmla="*/ 4801965 w 17462500"/>
              <a:gd name="connsiteY119" fmla="*/ 1783529 h 3295949"/>
              <a:gd name="connsiteX120" fmla="*/ 4693437 w 17462500"/>
              <a:gd name="connsiteY120" fmla="*/ 1689376 h 3295949"/>
              <a:gd name="connsiteX121" fmla="*/ 4724213 w 17462500"/>
              <a:gd name="connsiteY121" fmla="*/ 1642299 h 3295949"/>
              <a:gd name="connsiteX122" fmla="*/ 4318448 w 17462500"/>
              <a:gd name="connsiteY122" fmla="*/ 1689376 h 3295949"/>
              <a:gd name="connsiteX123" fmla="*/ 4287671 w 17462500"/>
              <a:gd name="connsiteY123" fmla="*/ 1941072 h 3295949"/>
              <a:gd name="connsiteX124" fmla="*/ 4225308 w 17462500"/>
              <a:gd name="connsiteY124" fmla="*/ 1987838 h 3295949"/>
              <a:gd name="connsiteX125" fmla="*/ 4256895 w 17462500"/>
              <a:gd name="connsiteY125" fmla="*/ 1877992 h 3295949"/>
              <a:gd name="connsiteX126" fmla="*/ 4085194 w 17462500"/>
              <a:gd name="connsiteY126" fmla="*/ 1877992 h 3295949"/>
              <a:gd name="connsiteX127" fmla="*/ 4100582 w 17462500"/>
              <a:gd name="connsiteY127" fmla="*/ 1830761 h 3295949"/>
              <a:gd name="connsiteX128" fmla="*/ 4209920 w 17462500"/>
              <a:gd name="connsiteY128" fmla="*/ 1783529 h 3295949"/>
              <a:gd name="connsiteX129" fmla="*/ 4209920 w 17462500"/>
              <a:gd name="connsiteY129" fmla="*/ 1689376 h 3295949"/>
              <a:gd name="connsiteX130" fmla="*/ 3944269 w 17462500"/>
              <a:gd name="connsiteY130" fmla="*/ 1752144 h 3295949"/>
              <a:gd name="connsiteX131" fmla="*/ 3679428 w 17462500"/>
              <a:gd name="connsiteY131" fmla="*/ 1752144 h 3295949"/>
              <a:gd name="connsiteX132" fmla="*/ 3445363 w 17462500"/>
              <a:gd name="connsiteY132" fmla="*/ 1815224 h 3295949"/>
              <a:gd name="connsiteX133" fmla="*/ 3429975 w 17462500"/>
              <a:gd name="connsiteY133" fmla="*/ 1846608 h 3295949"/>
              <a:gd name="connsiteX134" fmla="*/ 3321447 w 17462500"/>
              <a:gd name="connsiteY134" fmla="*/ 1830761 h 3295949"/>
              <a:gd name="connsiteX135" fmla="*/ 3305249 w 17462500"/>
              <a:gd name="connsiteY135" fmla="*/ 1846608 h 3295949"/>
              <a:gd name="connsiteX136" fmla="*/ 3367612 w 17462500"/>
              <a:gd name="connsiteY136" fmla="*/ 1862456 h 3295949"/>
              <a:gd name="connsiteX137" fmla="*/ 2993433 w 17462500"/>
              <a:gd name="connsiteY137" fmla="*/ 1987838 h 3295949"/>
              <a:gd name="connsiteX138" fmla="*/ 2946458 w 17462500"/>
              <a:gd name="connsiteY138" fmla="*/ 1941072 h 3295949"/>
              <a:gd name="connsiteX139" fmla="*/ 2806343 w 17462500"/>
              <a:gd name="connsiteY139" fmla="*/ 2051073 h 3295949"/>
              <a:gd name="connsiteX140" fmla="*/ 2401388 w 17462500"/>
              <a:gd name="connsiteY140" fmla="*/ 2160918 h 3295949"/>
              <a:gd name="connsiteX141" fmla="*/ 2385999 w 17462500"/>
              <a:gd name="connsiteY141" fmla="*/ 2129533 h 3295949"/>
              <a:gd name="connsiteX142" fmla="*/ 2214298 w 17462500"/>
              <a:gd name="connsiteY142" fmla="*/ 2192302 h 3295949"/>
              <a:gd name="connsiteX143" fmla="*/ 2182712 w 17462500"/>
              <a:gd name="connsiteY143" fmla="*/ 2160918 h 3295949"/>
              <a:gd name="connsiteX144" fmla="*/ 2135737 w 17462500"/>
              <a:gd name="connsiteY144" fmla="*/ 2223997 h 3295949"/>
              <a:gd name="connsiteX145" fmla="*/ 1949457 w 17462500"/>
              <a:gd name="connsiteY145" fmla="*/ 2302613 h 3295949"/>
              <a:gd name="connsiteX146" fmla="*/ 982422 w 17462500"/>
              <a:gd name="connsiteY146" fmla="*/ 2664155 h 3295949"/>
              <a:gd name="connsiteX147" fmla="*/ 1325015 w 17462500"/>
              <a:gd name="connsiteY147" fmla="*/ 2585539 h 3295949"/>
              <a:gd name="connsiteX148" fmla="*/ 1528303 w 17462500"/>
              <a:gd name="connsiteY148" fmla="*/ 2538307 h 3295949"/>
              <a:gd name="connsiteX149" fmla="*/ 1652220 w 17462500"/>
              <a:gd name="connsiteY149" fmla="*/ 2585539 h 3295949"/>
              <a:gd name="connsiteX150" fmla="*/ 1465940 w 17462500"/>
              <a:gd name="connsiteY150" fmla="*/ 2664155 h 3295949"/>
              <a:gd name="connsiteX151" fmla="*/ 1387378 w 17462500"/>
              <a:gd name="connsiteY151" fmla="*/ 2711076 h 3295949"/>
              <a:gd name="connsiteX152" fmla="*/ 1075563 w 17462500"/>
              <a:gd name="connsiteY152" fmla="*/ 2931233 h 3295949"/>
              <a:gd name="connsiteX153" fmla="*/ 779135 w 17462500"/>
              <a:gd name="connsiteY153" fmla="*/ 3072929 h 3295949"/>
              <a:gd name="connsiteX154" fmla="*/ 296428 w 17462500"/>
              <a:gd name="connsiteY154" fmla="*/ 3230161 h 3295949"/>
              <a:gd name="connsiteX155" fmla="*/ 639020 w 17462500"/>
              <a:gd name="connsiteY155" fmla="*/ 2868619 h 3295949"/>
              <a:gd name="connsiteX156" fmla="*/ 810722 w 17462500"/>
              <a:gd name="connsiteY156" fmla="*/ 2805385 h 3295949"/>
              <a:gd name="connsiteX157" fmla="*/ 795333 w 17462500"/>
              <a:gd name="connsiteY157" fmla="*/ 2836769 h 3295949"/>
              <a:gd name="connsiteX158" fmla="*/ 873084 w 17462500"/>
              <a:gd name="connsiteY158" fmla="*/ 2805385 h 3295949"/>
              <a:gd name="connsiteX159" fmla="*/ 873084 w 17462500"/>
              <a:gd name="connsiteY159" fmla="*/ 2774156 h 3295949"/>
              <a:gd name="connsiteX160" fmla="*/ 841498 w 17462500"/>
              <a:gd name="connsiteY160" fmla="*/ 2774156 h 3295949"/>
              <a:gd name="connsiteX161" fmla="*/ 826109 w 17462500"/>
              <a:gd name="connsiteY161" fmla="*/ 2711076 h 3295949"/>
              <a:gd name="connsiteX162" fmla="*/ 421154 w 17462500"/>
              <a:gd name="connsiteY162" fmla="*/ 2884001 h 3295949"/>
              <a:gd name="connsiteX163" fmla="*/ 421154 w 17462500"/>
              <a:gd name="connsiteY163" fmla="*/ 2868619 h 3295949"/>
              <a:gd name="connsiteX164" fmla="*/ 311816 w 17462500"/>
              <a:gd name="connsiteY164" fmla="*/ 2884001 h 3295949"/>
              <a:gd name="connsiteX165" fmla="*/ 249453 w 17462500"/>
              <a:gd name="connsiteY165" fmla="*/ 2836769 h 3295949"/>
              <a:gd name="connsiteX166" fmla="*/ 218676 w 17462500"/>
              <a:gd name="connsiteY166" fmla="*/ 2915385 h 3295949"/>
              <a:gd name="connsiteX167" fmla="*/ 0 w 17462500"/>
              <a:gd name="connsiteY167" fmla="*/ 2947080 h 3295949"/>
              <a:gd name="connsiteX168" fmla="*/ 468129 w 17462500"/>
              <a:gd name="connsiteY168" fmla="*/ 2538307 h 3295949"/>
              <a:gd name="connsiteX169" fmla="*/ 623632 w 17462500"/>
              <a:gd name="connsiteY169" fmla="*/ 2381230 h 3295949"/>
              <a:gd name="connsiteX170" fmla="*/ 404956 w 17462500"/>
              <a:gd name="connsiteY170" fmla="*/ 2459846 h 3295949"/>
              <a:gd name="connsiteX171" fmla="*/ 404956 w 17462500"/>
              <a:gd name="connsiteY171" fmla="*/ 2396611 h 3295949"/>
              <a:gd name="connsiteX172" fmla="*/ 202478 w 17462500"/>
              <a:gd name="connsiteY172" fmla="*/ 2491075 h 3295949"/>
              <a:gd name="connsiteX173" fmla="*/ 514294 w 17462500"/>
              <a:gd name="connsiteY173" fmla="*/ 2176765 h 3295949"/>
              <a:gd name="connsiteX174" fmla="*/ 592855 w 17462500"/>
              <a:gd name="connsiteY174" fmla="*/ 2066454 h 3295949"/>
              <a:gd name="connsiteX175" fmla="*/ 716772 w 17462500"/>
              <a:gd name="connsiteY175" fmla="*/ 2082302 h 3295949"/>
              <a:gd name="connsiteX176" fmla="*/ 763747 w 17462500"/>
              <a:gd name="connsiteY176" fmla="*/ 1941072 h 3295949"/>
              <a:gd name="connsiteX177" fmla="*/ 577467 w 17462500"/>
              <a:gd name="connsiteY177" fmla="*/ 1972456 h 3295949"/>
              <a:gd name="connsiteX178" fmla="*/ 545880 w 17462500"/>
              <a:gd name="connsiteY178" fmla="*/ 1972456 h 3295949"/>
              <a:gd name="connsiteX179" fmla="*/ 748358 w 17462500"/>
              <a:gd name="connsiteY179" fmla="*/ 1830761 h 3295949"/>
              <a:gd name="connsiteX180" fmla="*/ 1356602 w 17462500"/>
              <a:gd name="connsiteY180" fmla="*/ 1579530 h 3295949"/>
              <a:gd name="connsiteX181" fmla="*/ 1574468 w 17462500"/>
              <a:gd name="connsiteY181" fmla="*/ 1469219 h 3295949"/>
              <a:gd name="connsiteX182" fmla="*/ 1371990 w 17462500"/>
              <a:gd name="connsiteY182" fmla="*/ 1485067 h 3295949"/>
              <a:gd name="connsiteX183" fmla="*/ 1840119 w 17462500"/>
              <a:gd name="connsiteY183" fmla="*/ 1311986 h 3295949"/>
              <a:gd name="connsiteX184" fmla="*/ 1761557 w 17462500"/>
              <a:gd name="connsiteY184" fmla="*/ 1390603 h 3295949"/>
              <a:gd name="connsiteX185" fmla="*/ 1887094 w 17462500"/>
              <a:gd name="connsiteY185" fmla="*/ 1390603 h 3295949"/>
              <a:gd name="connsiteX186" fmla="*/ 1887094 w 17462500"/>
              <a:gd name="connsiteY186" fmla="*/ 1453682 h 3295949"/>
              <a:gd name="connsiteX187" fmla="*/ 1917871 w 17462500"/>
              <a:gd name="connsiteY187" fmla="*/ 1485067 h 3295949"/>
              <a:gd name="connsiteX188" fmla="*/ 1823920 w 17462500"/>
              <a:gd name="connsiteY188" fmla="*/ 1579530 h 3295949"/>
              <a:gd name="connsiteX189" fmla="*/ 1823920 w 17462500"/>
              <a:gd name="connsiteY189" fmla="*/ 1689376 h 3295949"/>
              <a:gd name="connsiteX190" fmla="*/ 1933258 w 17462500"/>
              <a:gd name="connsiteY190" fmla="*/ 1720760 h 3295949"/>
              <a:gd name="connsiteX191" fmla="*/ 1902482 w 17462500"/>
              <a:gd name="connsiteY191" fmla="*/ 1767992 h 3295949"/>
              <a:gd name="connsiteX192" fmla="*/ 1995622 w 17462500"/>
              <a:gd name="connsiteY192" fmla="*/ 1783529 h 3295949"/>
              <a:gd name="connsiteX193" fmla="*/ 1917871 w 17462500"/>
              <a:gd name="connsiteY193" fmla="*/ 1846608 h 3295949"/>
              <a:gd name="connsiteX194" fmla="*/ 2027208 w 17462500"/>
              <a:gd name="connsiteY194" fmla="*/ 1862456 h 3295949"/>
              <a:gd name="connsiteX195" fmla="*/ 1933258 w 17462500"/>
              <a:gd name="connsiteY195" fmla="*/ 2019688 h 3295949"/>
              <a:gd name="connsiteX196" fmla="*/ 2182712 w 17462500"/>
              <a:gd name="connsiteY196" fmla="*/ 2019688 h 3295949"/>
              <a:gd name="connsiteX197" fmla="*/ 2416776 w 17462500"/>
              <a:gd name="connsiteY197" fmla="*/ 1893840 h 3295949"/>
              <a:gd name="connsiteX198" fmla="*/ 2526114 w 17462500"/>
              <a:gd name="connsiteY198" fmla="*/ 1846608 h 3295949"/>
              <a:gd name="connsiteX199" fmla="*/ 2479139 w 17462500"/>
              <a:gd name="connsiteY199" fmla="*/ 1909377 h 3295949"/>
              <a:gd name="connsiteX200" fmla="*/ 2666229 w 17462500"/>
              <a:gd name="connsiteY200" fmla="*/ 1846608 h 3295949"/>
              <a:gd name="connsiteX201" fmla="*/ 2681617 w 17462500"/>
              <a:gd name="connsiteY201" fmla="*/ 1799376 h 3295949"/>
              <a:gd name="connsiteX202" fmla="*/ 2946458 w 17462500"/>
              <a:gd name="connsiteY202" fmla="*/ 1783529 h 3295949"/>
              <a:gd name="connsiteX203" fmla="*/ 3289860 w 17462500"/>
              <a:gd name="connsiteY203" fmla="*/ 1626296 h 3295949"/>
              <a:gd name="connsiteX204" fmla="*/ 3165134 w 17462500"/>
              <a:gd name="connsiteY204" fmla="*/ 1610915 h 3295949"/>
              <a:gd name="connsiteX205" fmla="*/ 3040408 w 17462500"/>
              <a:gd name="connsiteY205" fmla="*/ 1658147 h 3295949"/>
              <a:gd name="connsiteX206" fmla="*/ 3259084 w 17462500"/>
              <a:gd name="connsiteY206" fmla="*/ 1469219 h 3295949"/>
              <a:gd name="connsiteX207" fmla="*/ 3242885 w 17462500"/>
              <a:gd name="connsiteY207" fmla="*/ 1469219 h 3295949"/>
              <a:gd name="connsiteX208" fmla="*/ 3399198 w 17462500"/>
              <a:gd name="connsiteY208" fmla="*/ 1437835 h 3295949"/>
              <a:gd name="connsiteX209" fmla="*/ 3414587 w 17462500"/>
              <a:gd name="connsiteY209" fmla="*/ 1485067 h 3295949"/>
              <a:gd name="connsiteX210" fmla="*/ 3601676 w 17462500"/>
              <a:gd name="connsiteY210" fmla="*/ 1437835 h 3295949"/>
              <a:gd name="connsiteX211" fmla="*/ 3321447 w 17462500"/>
              <a:gd name="connsiteY211" fmla="*/ 1579530 h 3295949"/>
              <a:gd name="connsiteX212" fmla="*/ 3305249 w 17462500"/>
              <a:gd name="connsiteY212" fmla="*/ 1610915 h 3295949"/>
              <a:gd name="connsiteX213" fmla="*/ 3554702 w 17462500"/>
              <a:gd name="connsiteY213" fmla="*/ 1579530 h 3295949"/>
              <a:gd name="connsiteX214" fmla="*/ 3586288 w 17462500"/>
              <a:gd name="connsiteY214" fmla="*/ 1704912 h 3295949"/>
              <a:gd name="connsiteX215" fmla="*/ 3881906 w 17462500"/>
              <a:gd name="connsiteY215" fmla="*/ 1563683 h 3295949"/>
              <a:gd name="connsiteX216" fmla="*/ 3928881 w 17462500"/>
              <a:gd name="connsiteY216" fmla="*/ 1500914 h 3295949"/>
              <a:gd name="connsiteX217" fmla="*/ 3960467 w 17462500"/>
              <a:gd name="connsiteY217" fmla="*/ 1532298 h 3295949"/>
              <a:gd name="connsiteX218" fmla="*/ 4038219 w 17462500"/>
              <a:gd name="connsiteY218" fmla="*/ 1453682 h 3295949"/>
              <a:gd name="connsiteX219" fmla="*/ 4006632 w 17462500"/>
              <a:gd name="connsiteY219" fmla="*/ 1437835 h 3295949"/>
              <a:gd name="connsiteX220" fmla="*/ 4053607 w 17462500"/>
              <a:gd name="connsiteY220" fmla="*/ 1390603 h 3295949"/>
              <a:gd name="connsiteX221" fmla="*/ 3913492 w 17462500"/>
              <a:gd name="connsiteY221" fmla="*/ 1311986 h 3295949"/>
              <a:gd name="connsiteX222" fmla="*/ 4115970 w 17462500"/>
              <a:gd name="connsiteY222" fmla="*/ 1186294 h 3295949"/>
              <a:gd name="connsiteX223" fmla="*/ 3757989 w 17462500"/>
              <a:gd name="connsiteY223" fmla="*/ 1233370 h 3295949"/>
              <a:gd name="connsiteX224" fmla="*/ 3008821 w 17462500"/>
              <a:gd name="connsiteY224" fmla="*/ 1437835 h 3295949"/>
              <a:gd name="connsiteX225" fmla="*/ 3180522 w 17462500"/>
              <a:gd name="connsiteY225" fmla="*/ 1327834 h 3295949"/>
              <a:gd name="connsiteX226" fmla="*/ 3367612 w 17462500"/>
              <a:gd name="connsiteY226" fmla="*/ 1249373 h 3295949"/>
              <a:gd name="connsiteX227" fmla="*/ 3118159 w 17462500"/>
              <a:gd name="connsiteY227" fmla="*/ 1280602 h 3295949"/>
              <a:gd name="connsiteX228" fmla="*/ 3352223 w 17462500"/>
              <a:gd name="connsiteY228" fmla="*/ 1170757 h 3295949"/>
              <a:gd name="connsiteX229" fmla="*/ 3102771 w 17462500"/>
              <a:gd name="connsiteY229" fmla="*/ 1186294 h 3295949"/>
              <a:gd name="connsiteX230" fmla="*/ 3367612 w 17462500"/>
              <a:gd name="connsiteY230" fmla="*/ 1029061 h 3295949"/>
              <a:gd name="connsiteX231" fmla="*/ 2993433 w 17462500"/>
              <a:gd name="connsiteY231" fmla="*/ 1092141 h 3295949"/>
              <a:gd name="connsiteX232" fmla="*/ 3274472 w 17462500"/>
              <a:gd name="connsiteY232" fmla="*/ 981829 h 3295949"/>
              <a:gd name="connsiteX233" fmla="*/ 3476950 w 17462500"/>
              <a:gd name="connsiteY233" fmla="*/ 935063 h 3295949"/>
              <a:gd name="connsiteX234" fmla="*/ 3399198 w 17462500"/>
              <a:gd name="connsiteY234" fmla="*/ 1029061 h 3295949"/>
              <a:gd name="connsiteX235" fmla="*/ 3507727 w 17462500"/>
              <a:gd name="connsiteY235" fmla="*/ 1170757 h 3295949"/>
              <a:gd name="connsiteX236" fmla="*/ 3414587 w 17462500"/>
              <a:gd name="connsiteY236" fmla="*/ 1233370 h 3295949"/>
              <a:gd name="connsiteX237" fmla="*/ 3773378 w 17462500"/>
              <a:gd name="connsiteY237" fmla="*/ 1139062 h 3295949"/>
              <a:gd name="connsiteX238" fmla="*/ 3711014 w 17462500"/>
              <a:gd name="connsiteY238" fmla="*/ 1123525 h 3295949"/>
              <a:gd name="connsiteX239" fmla="*/ 3851129 w 17462500"/>
              <a:gd name="connsiteY239" fmla="*/ 1092141 h 3295949"/>
              <a:gd name="connsiteX240" fmla="*/ 3835741 w 17462500"/>
              <a:gd name="connsiteY240" fmla="*/ 1123525 h 3295949"/>
              <a:gd name="connsiteX241" fmla="*/ 4022830 w 17462500"/>
              <a:gd name="connsiteY241" fmla="*/ 1013524 h 3295949"/>
              <a:gd name="connsiteX242" fmla="*/ 4053607 w 17462500"/>
              <a:gd name="connsiteY242" fmla="*/ 950445 h 3295949"/>
              <a:gd name="connsiteX243" fmla="*/ 3881906 w 17462500"/>
              <a:gd name="connsiteY243" fmla="*/ 981829 h 3295949"/>
              <a:gd name="connsiteX244" fmla="*/ 3960467 w 17462500"/>
              <a:gd name="connsiteY244" fmla="*/ 919061 h 3295949"/>
              <a:gd name="connsiteX245" fmla="*/ 3664040 w 17462500"/>
              <a:gd name="connsiteY245" fmla="*/ 981829 h 3295949"/>
              <a:gd name="connsiteX246" fmla="*/ 3554702 w 17462500"/>
              <a:gd name="connsiteY246" fmla="*/ 1044909 h 3295949"/>
              <a:gd name="connsiteX247" fmla="*/ 3679428 w 17462500"/>
              <a:gd name="connsiteY247" fmla="*/ 966292 h 3295949"/>
              <a:gd name="connsiteX248" fmla="*/ 3539313 w 17462500"/>
              <a:gd name="connsiteY248" fmla="*/ 935063 h 3295949"/>
              <a:gd name="connsiteX249" fmla="*/ 3757989 w 17462500"/>
              <a:gd name="connsiteY249" fmla="*/ 855981 h 3295949"/>
              <a:gd name="connsiteX250" fmla="*/ 3960467 w 17462500"/>
              <a:gd name="connsiteY250" fmla="*/ 840600 h 3295949"/>
              <a:gd name="connsiteX251" fmla="*/ 4256895 w 17462500"/>
              <a:gd name="connsiteY251" fmla="*/ 714751 h 3295949"/>
              <a:gd name="connsiteX252" fmla="*/ 3913492 w 17462500"/>
              <a:gd name="connsiteY252" fmla="*/ 730599 h 3295949"/>
              <a:gd name="connsiteX253" fmla="*/ 4240696 w 17462500"/>
              <a:gd name="connsiteY253" fmla="*/ 620288 h 3295949"/>
              <a:gd name="connsiteX254" fmla="*/ 4022830 w 17462500"/>
              <a:gd name="connsiteY254" fmla="*/ 636135 h 3295949"/>
              <a:gd name="connsiteX255" fmla="*/ 4179143 w 17462500"/>
              <a:gd name="connsiteY255" fmla="*/ 557519 h 3295949"/>
              <a:gd name="connsiteX256" fmla="*/ 4147557 w 17462500"/>
              <a:gd name="connsiteY256" fmla="*/ 526290 h 3295949"/>
              <a:gd name="connsiteX257" fmla="*/ 4552513 w 17462500"/>
              <a:gd name="connsiteY257" fmla="*/ 415823 h 3295949"/>
              <a:gd name="connsiteX258" fmla="*/ 4708825 w 17462500"/>
              <a:gd name="connsiteY258" fmla="*/ 447673 h 3295949"/>
              <a:gd name="connsiteX259" fmla="*/ 4615685 w 17462500"/>
              <a:gd name="connsiteY259" fmla="*/ 557519 h 3295949"/>
              <a:gd name="connsiteX260" fmla="*/ 4895915 w 17462500"/>
              <a:gd name="connsiteY260" fmla="*/ 479058 h 3295949"/>
              <a:gd name="connsiteX261" fmla="*/ 4895915 w 17462500"/>
              <a:gd name="connsiteY261" fmla="*/ 463055 h 3295949"/>
              <a:gd name="connsiteX262" fmla="*/ 4771188 w 17462500"/>
              <a:gd name="connsiteY262" fmla="*/ 447673 h 3295949"/>
              <a:gd name="connsiteX263" fmla="*/ 5223119 w 17462500"/>
              <a:gd name="connsiteY263" fmla="*/ 384594 h 3295949"/>
              <a:gd name="connsiteX264" fmla="*/ 5878338 w 17462500"/>
              <a:gd name="connsiteY264" fmla="*/ 337362 h 3295949"/>
              <a:gd name="connsiteX265" fmla="*/ 7000874 w 17462500"/>
              <a:gd name="connsiteY265" fmla="*/ 211514 h 3295949"/>
              <a:gd name="connsiteX266" fmla="*/ 7000874 w 17462500"/>
              <a:gd name="connsiteY266" fmla="*/ 195977 h 3295949"/>
              <a:gd name="connsiteX267" fmla="*/ 5581910 w 17462500"/>
              <a:gd name="connsiteY267" fmla="*/ 258746 h 3295949"/>
              <a:gd name="connsiteX268" fmla="*/ 5581910 w 17462500"/>
              <a:gd name="connsiteY268" fmla="*/ 195977 h 3295949"/>
              <a:gd name="connsiteX269" fmla="*/ 6361854 w 17462500"/>
              <a:gd name="connsiteY269" fmla="*/ 132898 h 3295949"/>
              <a:gd name="connsiteX270" fmla="*/ 6392631 w 17462500"/>
              <a:gd name="connsiteY270" fmla="*/ 164593 h 3295949"/>
              <a:gd name="connsiteX271" fmla="*/ 6891536 w 17462500"/>
              <a:gd name="connsiteY271" fmla="*/ 70284 h 3295949"/>
              <a:gd name="connsiteX272" fmla="*/ 7720076 w 17462500"/>
              <a:gd name="connsiteY272" fmla="*/ 1612 h 3295949"/>
              <a:gd name="connsiteX273" fmla="*/ 7934702 w 17462500"/>
              <a:gd name="connsiteY273" fmla="*/ 369 h 32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7462500" h="3295949">
                <a:moveTo>
                  <a:pt x="7281104" y="1893840"/>
                </a:moveTo>
                <a:cubicBezTo>
                  <a:pt x="7281104" y="1909532"/>
                  <a:pt x="7250328" y="1987838"/>
                  <a:pt x="7312690" y="1987838"/>
                </a:cubicBezTo>
                <a:lnTo>
                  <a:pt x="7204972" y="1987838"/>
                </a:lnTo>
                <a:cubicBezTo>
                  <a:pt x="7187964" y="1987838"/>
                  <a:pt x="7187964" y="1987838"/>
                  <a:pt x="7187964" y="1987838"/>
                </a:cubicBezTo>
                <a:cubicBezTo>
                  <a:pt x="7218741" y="1940761"/>
                  <a:pt x="7218741" y="1941072"/>
                  <a:pt x="7218741" y="1941072"/>
                </a:cubicBezTo>
                <a:cubicBezTo>
                  <a:pt x="7171766" y="1941072"/>
                  <a:pt x="7171766" y="1941072"/>
                  <a:pt x="7171766" y="1941072"/>
                </a:cubicBezTo>
                <a:cubicBezTo>
                  <a:pt x="7281104" y="1893840"/>
                  <a:pt x="7281104" y="1893840"/>
                  <a:pt x="7281104" y="1893840"/>
                </a:cubicBezTo>
                <a:close/>
                <a:moveTo>
                  <a:pt x="9542377" y="1846608"/>
                </a:moveTo>
                <a:lnTo>
                  <a:pt x="9548046" y="1848162"/>
                </a:lnTo>
                <a:lnTo>
                  <a:pt x="9544807" y="1850648"/>
                </a:lnTo>
                <a:cubicBezTo>
                  <a:pt x="9543187" y="1851269"/>
                  <a:pt x="9542377" y="1850492"/>
                  <a:pt x="9542377" y="1846608"/>
                </a:cubicBezTo>
                <a:close/>
                <a:moveTo>
                  <a:pt x="8700069" y="1846608"/>
                </a:moveTo>
                <a:cubicBezTo>
                  <a:pt x="8684681" y="1862300"/>
                  <a:pt x="8716267" y="1878148"/>
                  <a:pt x="8716267" y="1893840"/>
                </a:cubicBezTo>
                <a:lnTo>
                  <a:pt x="8684681" y="1893840"/>
                </a:lnTo>
                <a:cubicBezTo>
                  <a:pt x="8653094" y="1878148"/>
                  <a:pt x="8700069" y="1862300"/>
                  <a:pt x="8700069" y="1846608"/>
                </a:cubicBezTo>
                <a:close/>
                <a:moveTo>
                  <a:pt x="6628316" y="1764885"/>
                </a:moveTo>
                <a:lnTo>
                  <a:pt x="6618596" y="1774051"/>
                </a:lnTo>
                <a:cubicBezTo>
                  <a:pt x="6611308" y="1779955"/>
                  <a:pt x="6603208" y="1783529"/>
                  <a:pt x="6595109" y="1783529"/>
                </a:cubicBezTo>
                <a:cubicBezTo>
                  <a:pt x="6603208" y="1775605"/>
                  <a:pt x="6611308" y="1770322"/>
                  <a:pt x="6618596" y="1766904"/>
                </a:cubicBezTo>
                <a:close/>
                <a:moveTo>
                  <a:pt x="7934702" y="369"/>
                </a:moveTo>
                <a:cubicBezTo>
                  <a:pt x="8149329" y="2699"/>
                  <a:pt x="8360716" y="15284"/>
                  <a:pt x="8559954" y="38900"/>
                </a:cubicBezTo>
                <a:lnTo>
                  <a:pt x="10664914" y="38900"/>
                </a:lnTo>
                <a:cubicBezTo>
                  <a:pt x="12925377" y="23208"/>
                  <a:pt x="14890222" y="762139"/>
                  <a:pt x="16963596" y="1217989"/>
                </a:cubicBezTo>
                <a:cubicBezTo>
                  <a:pt x="17057546" y="1265065"/>
                  <a:pt x="17244634" y="1233681"/>
                  <a:pt x="17229246" y="1375066"/>
                </a:cubicBezTo>
                <a:cubicBezTo>
                  <a:pt x="17260024" y="1406606"/>
                  <a:pt x="17197660" y="1422142"/>
                  <a:pt x="17182272" y="1437835"/>
                </a:cubicBezTo>
                <a:cubicBezTo>
                  <a:pt x="17462500" y="1547835"/>
                  <a:pt x="17462500" y="1547835"/>
                  <a:pt x="17462500" y="1547835"/>
                </a:cubicBezTo>
                <a:cubicBezTo>
                  <a:pt x="17384750" y="1579220"/>
                  <a:pt x="17384750" y="1579530"/>
                  <a:pt x="17384750" y="1579530"/>
                </a:cubicBezTo>
                <a:cubicBezTo>
                  <a:pt x="17494088" y="1768147"/>
                  <a:pt x="17229246" y="1909221"/>
                  <a:pt x="17384750" y="2066454"/>
                </a:cubicBezTo>
                <a:cubicBezTo>
                  <a:pt x="17260024" y="2113686"/>
                  <a:pt x="17260024" y="2113686"/>
                  <a:pt x="17260024" y="2113686"/>
                </a:cubicBezTo>
                <a:cubicBezTo>
                  <a:pt x="17260024" y="2129378"/>
                  <a:pt x="17291610" y="2145381"/>
                  <a:pt x="17291610" y="2176765"/>
                </a:cubicBezTo>
                <a:cubicBezTo>
                  <a:pt x="17244634" y="2239689"/>
                  <a:pt x="17135296" y="2145226"/>
                  <a:pt x="17119908" y="2239534"/>
                </a:cubicBezTo>
                <a:cubicBezTo>
                  <a:pt x="17150686" y="2318150"/>
                  <a:pt x="17135296" y="2381074"/>
                  <a:pt x="17213048" y="2412614"/>
                </a:cubicBezTo>
                <a:cubicBezTo>
                  <a:pt x="17182272" y="2491230"/>
                  <a:pt x="17072934" y="2428462"/>
                  <a:pt x="17025958" y="2507078"/>
                </a:cubicBezTo>
                <a:cubicBezTo>
                  <a:pt x="17088322" y="2554154"/>
                  <a:pt x="17135296" y="2490920"/>
                  <a:pt x="17182272" y="2553844"/>
                </a:cubicBezTo>
                <a:cubicBezTo>
                  <a:pt x="17042156" y="2601076"/>
                  <a:pt x="17229246" y="2711232"/>
                  <a:pt x="17119908" y="2774156"/>
                </a:cubicBezTo>
                <a:cubicBezTo>
                  <a:pt x="17166884" y="2868464"/>
                  <a:pt x="16978984" y="2946925"/>
                  <a:pt x="17103710" y="3009849"/>
                </a:cubicBezTo>
                <a:cubicBezTo>
                  <a:pt x="17057546" y="3057081"/>
                  <a:pt x="16916620" y="3009849"/>
                  <a:pt x="16916620" y="3009849"/>
                </a:cubicBezTo>
                <a:cubicBezTo>
                  <a:pt x="17042156" y="3009849"/>
                  <a:pt x="16792704" y="2947080"/>
                  <a:pt x="16963596" y="3104313"/>
                </a:cubicBezTo>
                <a:cubicBezTo>
                  <a:pt x="17010570" y="3104313"/>
                  <a:pt x="17042156" y="3104158"/>
                  <a:pt x="17072934" y="3135697"/>
                </a:cubicBezTo>
                <a:cubicBezTo>
                  <a:pt x="16870456" y="3167082"/>
                  <a:pt x="16729532" y="3355543"/>
                  <a:pt x="16496276" y="3276927"/>
                </a:cubicBezTo>
                <a:cubicBezTo>
                  <a:pt x="16168262" y="3276927"/>
                  <a:pt x="13673736" y="2569847"/>
                  <a:pt x="13081690" y="2459846"/>
                </a:cubicBezTo>
                <a:cubicBezTo>
                  <a:pt x="13019327" y="2538307"/>
                  <a:pt x="13019327" y="2428151"/>
                  <a:pt x="12956154" y="2443843"/>
                </a:cubicBezTo>
                <a:cubicBezTo>
                  <a:pt x="12660536" y="2412459"/>
                  <a:pt x="12380307" y="2302613"/>
                  <a:pt x="12099267" y="2302613"/>
                </a:cubicBezTo>
                <a:cubicBezTo>
                  <a:pt x="12036904" y="2286921"/>
                  <a:pt x="11974541" y="2255382"/>
                  <a:pt x="11912178" y="2286766"/>
                </a:cubicBezTo>
                <a:cubicBezTo>
                  <a:pt x="11459437" y="2208150"/>
                  <a:pt x="11460247" y="2208150"/>
                  <a:pt x="11460247" y="2208150"/>
                </a:cubicBezTo>
                <a:cubicBezTo>
                  <a:pt x="11366297" y="2003841"/>
                  <a:pt x="11054482" y="2082302"/>
                  <a:pt x="10882780" y="2035070"/>
                </a:cubicBezTo>
                <a:cubicBezTo>
                  <a:pt x="10789640" y="1987993"/>
                  <a:pt x="10695691" y="2019533"/>
                  <a:pt x="10587163" y="2003841"/>
                </a:cubicBezTo>
                <a:cubicBezTo>
                  <a:pt x="10493213" y="1925224"/>
                  <a:pt x="10477825" y="2066765"/>
                  <a:pt x="10383875" y="2051073"/>
                </a:cubicBezTo>
                <a:cubicBezTo>
                  <a:pt x="10368487" y="2019533"/>
                  <a:pt x="10400073" y="2035380"/>
                  <a:pt x="10415461" y="2019688"/>
                </a:cubicBezTo>
                <a:cubicBezTo>
                  <a:pt x="10430850" y="2019688"/>
                  <a:pt x="10430850" y="2003841"/>
                  <a:pt x="10446238" y="2003841"/>
                </a:cubicBezTo>
                <a:cubicBezTo>
                  <a:pt x="10415461" y="1909377"/>
                  <a:pt x="10290735" y="2003841"/>
                  <a:pt x="10228372" y="1925224"/>
                </a:cubicBezTo>
                <a:cubicBezTo>
                  <a:pt x="10196785" y="1940917"/>
                  <a:pt x="10196785" y="1941072"/>
                  <a:pt x="10196785" y="1941072"/>
                </a:cubicBezTo>
                <a:cubicBezTo>
                  <a:pt x="10196785" y="1893840"/>
                  <a:pt x="10150620" y="1893685"/>
                  <a:pt x="10134422" y="1877992"/>
                </a:cubicBezTo>
                <a:cubicBezTo>
                  <a:pt x="9947333" y="1893685"/>
                  <a:pt x="9760243" y="1799532"/>
                  <a:pt x="9604740" y="1862456"/>
                </a:cubicBezTo>
                <a:cubicBezTo>
                  <a:pt x="9573153" y="1854687"/>
                  <a:pt x="9557765" y="1850492"/>
                  <a:pt x="9550476" y="1848628"/>
                </a:cubicBezTo>
                <a:lnTo>
                  <a:pt x="9548046" y="1848162"/>
                </a:lnTo>
                <a:lnTo>
                  <a:pt x="9552096" y="1844588"/>
                </a:lnTo>
                <a:cubicBezTo>
                  <a:pt x="9557765" y="1838684"/>
                  <a:pt x="9565054" y="1830761"/>
                  <a:pt x="9573153" y="1830761"/>
                </a:cubicBezTo>
                <a:cubicBezTo>
                  <a:pt x="9479204" y="1767836"/>
                  <a:pt x="9339899" y="1799221"/>
                  <a:pt x="9214363" y="1783529"/>
                </a:cubicBezTo>
                <a:cubicBezTo>
                  <a:pt x="9183586" y="1893529"/>
                  <a:pt x="9043471" y="1830916"/>
                  <a:pt x="8964910" y="1893840"/>
                </a:cubicBezTo>
                <a:cubicBezTo>
                  <a:pt x="8824795" y="1893840"/>
                  <a:pt x="8755143" y="1893840"/>
                  <a:pt x="8719507" y="1893840"/>
                </a:cubicBezTo>
                <a:lnTo>
                  <a:pt x="8716267" y="1893840"/>
                </a:lnTo>
                <a:cubicBezTo>
                  <a:pt x="8778630" y="1893840"/>
                  <a:pt x="8778630" y="1846763"/>
                  <a:pt x="8824795" y="1815224"/>
                </a:cubicBezTo>
                <a:cubicBezTo>
                  <a:pt x="8824795" y="1783839"/>
                  <a:pt x="8824795" y="1783529"/>
                  <a:pt x="8824795" y="1783529"/>
                </a:cubicBezTo>
                <a:cubicBezTo>
                  <a:pt x="8887158" y="1783529"/>
                  <a:pt x="8964910" y="1862145"/>
                  <a:pt x="9011885" y="1783529"/>
                </a:cubicBezTo>
                <a:cubicBezTo>
                  <a:pt x="8544566" y="1720605"/>
                  <a:pt x="8544566" y="1720760"/>
                  <a:pt x="8544566" y="1720760"/>
                </a:cubicBezTo>
                <a:cubicBezTo>
                  <a:pt x="8404451" y="1799376"/>
                  <a:pt x="8232750" y="1767836"/>
                  <a:pt x="8076437" y="1752144"/>
                </a:cubicBezTo>
                <a:cubicBezTo>
                  <a:pt x="8045660" y="1783529"/>
                  <a:pt x="7983298" y="1704912"/>
                  <a:pt x="7967099" y="1783529"/>
                </a:cubicBezTo>
                <a:cubicBezTo>
                  <a:pt x="7967099" y="1877837"/>
                  <a:pt x="8076437" y="1799376"/>
                  <a:pt x="8108024" y="1846608"/>
                </a:cubicBezTo>
                <a:cubicBezTo>
                  <a:pt x="8310502" y="1846608"/>
                  <a:pt x="8310502" y="1846608"/>
                  <a:pt x="8310502" y="1846608"/>
                </a:cubicBezTo>
                <a:cubicBezTo>
                  <a:pt x="8169577" y="2003841"/>
                  <a:pt x="8076437" y="1736452"/>
                  <a:pt x="7967099" y="1909377"/>
                </a:cubicBezTo>
                <a:cubicBezTo>
                  <a:pt x="8108024" y="1972146"/>
                  <a:pt x="8263526" y="1925069"/>
                  <a:pt x="8372864" y="1987838"/>
                </a:cubicBezTo>
                <a:cubicBezTo>
                  <a:pt x="8388253" y="2003685"/>
                  <a:pt x="8388253" y="2003841"/>
                  <a:pt x="8388253" y="2003841"/>
                </a:cubicBezTo>
                <a:cubicBezTo>
                  <a:pt x="8372864" y="2050917"/>
                  <a:pt x="8279725" y="1988148"/>
                  <a:pt x="8279725" y="2051073"/>
                </a:cubicBezTo>
                <a:cubicBezTo>
                  <a:pt x="8045660" y="2051073"/>
                  <a:pt x="7811596" y="2003841"/>
                  <a:pt x="7562144" y="2051073"/>
                </a:cubicBezTo>
                <a:cubicBezTo>
                  <a:pt x="7484392" y="2003841"/>
                  <a:pt x="7358856" y="2097994"/>
                  <a:pt x="7328079" y="1987838"/>
                </a:cubicBezTo>
                <a:lnTo>
                  <a:pt x="7312690" y="1987838"/>
                </a:lnTo>
                <a:cubicBezTo>
                  <a:pt x="7452806" y="1940761"/>
                  <a:pt x="7609118" y="1909377"/>
                  <a:pt x="7749233" y="1956609"/>
                </a:cubicBezTo>
                <a:cubicBezTo>
                  <a:pt x="7811596" y="1909377"/>
                  <a:pt x="7904736" y="2003841"/>
                  <a:pt x="7920934" y="1893840"/>
                </a:cubicBezTo>
                <a:cubicBezTo>
                  <a:pt x="7764621" y="1799532"/>
                  <a:pt x="7609118" y="1893840"/>
                  <a:pt x="7452806" y="1846608"/>
                </a:cubicBezTo>
                <a:cubicBezTo>
                  <a:pt x="7437417" y="1815224"/>
                  <a:pt x="7484392" y="1799221"/>
                  <a:pt x="7515168" y="1783529"/>
                </a:cubicBezTo>
                <a:cubicBezTo>
                  <a:pt x="7562144" y="1783529"/>
                  <a:pt x="7624506" y="1830916"/>
                  <a:pt x="7639895" y="1767992"/>
                </a:cubicBezTo>
                <a:cubicBezTo>
                  <a:pt x="7562144" y="1815224"/>
                  <a:pt x="7405830" y="1626607"/>
                  <a:pt x="7422028" y="1815224"/>
                </a:cubicBezTo>
                <a:cubicBezTo>
                  <a:pt x="7390442" y="1830916"/>
                  <a:pt x="7328079" y="1830916"/>
                  <a:pt x="7297302" y="1815224"/>
                </a:cubicBezTo>
                <a:cubicBezTo>
                  <a:pt x="7281104" y="1768147"/>
                  <a:pt x="7359666" y="1799376"/>
                  <a:pt x="7344277" y="1752144"/>
                </a:cubicBezTo>
                <a:cubicBezTo>
                  <a:pt x="7265716" y="1705068"/>
                  <a:pt x="7156378" y="1689376"/>
                  <a:pt x="7063238" y="1720760"/>
                </a:cubicBezTo>
                <a:cubicBezTo>
                  <a:pt x="7063238" y="1767992"/>
                  <a:pt x="6953900" y="1783684"/>
                  <a:pt x="7000874" y="1846608"/>
                </a:cubicBezTo>
                <a:cubicBezTo>
                  <a:pt x="7000874" y="1862300"/>
                  <a:pt x="7000874" y="1862456"/>
                  <a:pt x="7000874" y="1862456"/>
                </a:cubicBezTo>
                <a:cubicBezTo>
                  <a:pt x="6953900" y="1862456"/>
                  <a:pt x="6938512" y="1862145"/>
                  <a:pt x="6891536" y="1830761"/>
                </a:cubicBezTo>
                <a:cubicBezTo>
                  <a:pt x="6953900" y="1767836"/>
                  <a:pt x="6953900" y="1767992"/>
                  <a:pt x="6953900" y="1767992"/>
                </a:cubicBezTo>
                <a:cubicBezTo>
                  <a:pt x="6922314" y="1767992"/>
                  <a:pt x="6891536" y="1689531"/>
                  <a:pt x="6844562" y="1736608"/>
                </a:cubicBezTo>
                <a:cubicBezTo>
                  <a:pt x="6813785" y="1736608"/>
                  <a:pt x="6782198" y="1720760"/>
                  <a:pt x="6798397" y="1752144"/>
                </a:cubicBezTo>
                <a:cubicBezTo>
                  <a:pt x="6798397" y="1783529"/>
                  <a:pt x="6798397" y="1783529"/>
                  <a:pt x="6798397" y="1783529"/>
                </a:cubicBezTo>
                <a:cubicBezTo>
                  <a:pt x="6740083" y="1807145"/>
                  <a:pt x="6689868" y="1760223"/>
                  <a:pt x="6642084" y="1761622"/>
                </a:cubicBezTo>
                <a:lnTo>
                  <a:pt x="6628316" y="1764885"/>
                </a:lnTo>
                <a:lnTo>
                  <a:pt x="6642084" y="1752144"/>
                </a:lnTo>
                <a:cubicBezTo>
                  <a:pt x="6642084" y="1752144"/>
                  <a:pt x="6626696" y="1736608"/>
                  <a:pt x="6626696" y="1736608"/>
                </a:cubicBezTo>
                <a:cubicBezTo>
                  <a:pt x="6626696" y="1610915"/>
                  <a:pt x="6782198" y="1752455"/>
                  <a:pt x="6844562" y="1658147"/>
                </a:cubicBezTo>
                <a:cubicBezTo>
                  <a:pt x="6766810" y="1579530"/>
                  <a:pt x="6689059" y="1689220"/>
                  <a:pt x="6595109" y="1626296"/>
                </a:cubicBezTo>
                <a:cubicBezTo>
                  <a:pt x="6486581" y="1642144"/>
                  <a:pt x="6392631" y="1689531"/>
                  <a:pt x="6283293" y="1658147"/>
                </a:cubicBezTo>
                <a:cubicBezTo>
                  <a:pt x="6392631" y="1626607"/>
                  <a:pt x="6501969" y="1626607"/>
                  <a:pt x="6595109" y="1579530"/>
                </a:cubicBezTo>
                <a:cubicBezTo>
                  <a:pt x="6548944" y="1595223"/>
                  <a:pt x="6501969" y="1500914"/>
                  <a:pt x="6454994" y="1500914"/>
                </a:cubicBezTo>
                <a:cubicBezTo>
                  <a:pt x="6485771" y="1485222"/>
                  <a:pt x="6517358" y="1500603"/>
                  <a:pt x="6532746" y="1469219"/>
                </a:cubicBezTo>
                <a:cubicBezTo>
                  <a:pt x="6392631" y="1469219"/>
                  <a:pt x="6392631" y="1469219"/>
                  <a:pt x="6392631" y="1469219"/>
                </a:cubicBezTo>
                <a:cubicBezTo>
                  <a:pt x="6439606" y="1532143"/>
                  <a:pt x="6361044" y="1484911"/>
                  <a:pt x="6345656" y="1547835"/>
                </a:cubicBezTo>
                <a:cubicBezTo>
                  <a:pt x="6345656" y="1516296"/>
                  <a:pt x="6283293" y="1516606"/>
                  <a:pt x="6283293" y="1500914"/>
                </a:cubicBezTo>
                <a:cubicBezTo>
                  <a:pt x="6283293" y="1500914"/>
                  <a:pt x="6298682" y="1485067"/>
                  <a:pt x="6283293" y="1485067"/>
                </a:cubicBezTo>
                <a:cubicBezTo>
                  <a:pt x="6220930" y="1453682"/>
                  <a:pt x="6143178" y="1469530"/>
                  <a:pt x="6080815" y="1500914"/>
                </a:cubicBezTo>
                <a:cubicBezTo>
                  <a:pt x="6080815" y="1516606"/>
                  <a:pt x="6096204" y="1547991"/>
                  <a:pt x="6080815" y="1563683"/>
                </a:cubicBezTo>
                <a:cubicBezTo>
                  <a:pt x="6033840" y="1563683"/>
                  <a:pt x="5956089" y="1610759"/>
                  <a:pt x="5909114" y="1563683"/>
                </a:cubicBezTo>
                <a:cubicBezTo>
                  <a:pt x="6003064" y="1516451"/>
                  <a:pt x="6003064" y="1516451"/>
                  <a:pt x="6003064" y="1516451"/>
                </a:cubicBezTo>
                <a:cubicBezTo>
                  <a:pt x="5893726" y="1484911"/>
                  <a:pt x="5784388" y="1500603"/>
                  <a:pt x="5675050" y="1547835"/>
                </a:cubicBezTo>
                <a:cubicBezTo>
                  <a:pt x="5550323" y="1531988"/>
                  <a:pt x="5410208" y="1547835"/>
                  <a:pt x="5300870" y="1595067"/>
                </a:cubicBezTo>
                <a:cubicBezTo>
                  <a:pt x="5300870" y="1579220"/>
                  <a:pt x="5300870" y="1579530"/>
                  <a:pt x="5300870" y="1579530"/>
                </a:cubicBezTo>
                <a:cubicBezTo>
                  <a:pt x="5129979" y="1563838"/>
                  <a:pt x="5129979" y="1563683"/>
                  <a:pt x="5129979" y="1563683"/>
                </a:cubicBezTo>
                <a:cubicBezTo>
                  <a:pt x="5113781" y="1469374"/>
                  <a:pt x="5066806" y="1610915"/>
                  <a:pt x="5036030" y="1579530"/>
                </a:cubicBezTo>
                <a:cubicBezTo>
                  <a:pt x="4958278" y="1595223"/>
                  <a:pt x="4848940" y="1563683"/>
                  <a:pt x="4817354" y="1642299"/>
                </a:cubicBezTo>
                <a:cubicBezTo>
                  <a:pt x="4848940" y="1705068"/>
                  <a:pt x="4911303" y="1626452"/>
                  <a:pt x="4942890" y="1673528"/>
                </a:cubicBezTo>
                <a:cubicBezTo>
                  <a:pt x="4942890" y="1705068"/>
                  <a:pt x="4942890" y="1704912"/>
                  <a:pt x="4942890" y="1704912"/>
                </a:cubicBezTo>
                <a:cubicBezTo>
                  <a:pt x="4895915" y="1736297"/>
                  <a:pt x="4801965" y="1689220"/>
                  <a:pt x="4801965" y="1783529"/>
                </a:cubicBezTo>
                <a:cubicBezTo>
                  <a:pt x="4771188" y="1704912"/>
                  <a:pt x="4646462" y="1846608"/>
                  <a:pt x="4693437" y="1689376"/>
                </a:cubicBezTo>
                <a:cubicBezTo>
                  <a:pt x="4693437" y="1657991"/>
                  <a:pt x="4708825" y="1657991"/>
                  <a:pt x="4724213" y="1642299"/>
                </a:cubicBezTo>
                <a:cubicBezTo>
                  <a:pt x="4584099" y="1673683"/>
                  <a:pt x="4459372" y="1579375"/>
                  <a:pt x="4318448" y="1689376"/>
                </a:cubicBezTo>
                <a:cubicBezTo>
                  <a:pt x="4412398" y="1752300"/>
                  <a:pt x="4272283" y="1862456"/>
                  <a:pt x="4287671" y="1941072"/>
                </a:cubicBezTo>
                <a:cubicBezTo>
                  <a:pt x="4272283" y="1956764"/>
                  <a:pt x="4256085" y="2003685"/>
                  <a:pt x="4225308" y="1987838"/>
                </a:cubicBezTo>
                <a:cubicBezTo>
                  <a:pt x="4256085" y="1956453"/>
                  <a:pt x="4272283" y="1925069"/>
                  <a:pt x="4256895" y="1877992"/>
                </a:cubicBezTo>
                <a:cubicBezTo>
                  <a:pt x="4209920" y="1799376"/>
                  <a:pt x="4147557" y="1893685"/>
                  <a:pt x="4085194" y="1877992"/>
                </a:cubicBezTo>
                <a:cubicBezTo>
                  <a:pt x="4085194" y="1862300"/>
                  <a:pt x="4115970" y="1846453"/>
                  <a:pt x="4100582" y="1830761"/>
                </a:cubicBezTo>
                <a:cubicBezTo>
                  <a:pt x="4131358" y="1830761"/>
                  <a:pt x="4193721" y="1830605"/>
                  <a:pt x="4209920" y="1783529"/>
                </a:cubicBezTo>
                <a:cubicBezTo>
                  <a:pt x="4209920" y="1689220"/>
                  <a:pt x="4209920" y="1689376"/>
                  <a:pt x="4209920" y="1689376"/>
                </a:cubicBezTo>
                <a:cubicBezTo>
                  <a:pt x="4100582" y="1736608"/>
                  <a:pt x="4038219" y="1657836"/>
                  <a:pt x="3944269" y="1752144"/>
                </a:cubicBezTo>
                <a:cubicBezTo>
                  <a:pt x="3835741" y="1642144"/>
                  <a:pt x="3773378" y="1862145"/>
                  <a:pt x="3679428" y="1752144"/>
                </a:cubicBezTo>
                <a:cubicBezTo>
                  <a:pt x="3601676" y="1783529"/>
                  <a:pt x="3539313" y="1893840"/>
                  <a:pt x="3445363" y="1815224"/>
                </a:cubicBezTo>
                <a:cubicBezTo>
                  <a:pt x="3429975" y="1846763"/>
                  <a:pt x="3429975" y="1846608"/>
                  <a:pt x="3429975" y="1846608"/>
                </a:cubicBezTo>
                <a:cubicBezTo>
                  <a:pt x="3399198" y="1815224"/>
                  <a:pt x="3367612" y="1830761"/>
                  <a:pt x="3321447" y="1830761"/>
                </a:cubicBezTo>
                <a:cubicBezTo>
                  <a:pt x="3305249" y="1846453"/>
                  <a:pt x="3305249" y="1846608"/>
                  <a:pt x="3305249" y="1846608"/>
                </a:cubicBezTo>
                <a:cubicBezTo>
                  <a:pt x="3305249" y="1877992"/>
                  <a:pt x="3336835" y="1862456"/>
                  <a:pt x="3367612" y="1862456"/>
                </a:cubicBezTo>
                <a:cubicBezTo>
                  <a:pt x="3259084" y="1941072"/>
                  <a:pt x="3118159" y="1956453"/>
                  <a:pt x="2993433" y="1987838"/>
                </a:cubicBezTo>
                <a:cubicBezTo>
                  <a:pt x="2947268" y="1940761"/>
                  <a:pt x="2946458" y="1941072"/>
                  <a:pt x="2946458" y="1941072"/>
                </a:cubicBezTo>
                <a:cubicBezTo>
                  <a:pt x="2946458" y="2003996"/>
                  <a:pt x="2868706" y="2019533"/>
                  <a:pt x="2806343" y="2051073"/>
                </a:cubicBezTo>
                <a:cubicBezTo>
                  <a:pt x="2666229" y="2003841"/>
                  <a:pt x="2556891" y="2176610"/>
                  <a:pt x="2401388" y="2160918"/>
                </a:cubicBezTo>
                <a:cubicBezTo>
                  <a:pt x="2385189" y="2129533"/>
                  <a:pt x="2385999" y="2129533"/>
                  <a:pt x="2385999" y="2129533"/>
                </a:cubicBezTo>
                <a:cubicBezTo>
                  <a:pt x="2339024" y="2239689"/>
                  <a:pt x="2276661" y="2082302"/>
                  <a:pt x="2214298" y="2192302"/>
                </a:cubicBezTo>
                <a:cubicBezTo>
                  <a:pt x="2182712" y="2160918"/>
                  <a:pt x="2182712" y="2160918"/>
                  <a:pt x="2182712" y="2160918"/>
                </a:cubicBezTo>
                <a:cubicBezTo>
                  <a:pt x="2135737" y="2223842"/>
                  <a:pt x="2135737" y="2223997"/>
                  <a:pt x="2135737" y="2223997"/>
                </a:cubicBezTo>
                <a:cubicBezTo>
                  <a:pt x="2057985" y="2161228"/>
                  <a:pt x="2027208" y="2302613"/>
                  <a:pt x="1949457" y="2302613"/>
                </a:cubicBezTo>
                <a:cubicBezTo>
                  <a:pt x="1606054" y="2396922"/>
                  <a:pt x="1262652" y="2491230"/>
                  <a:pt x="982422" y="2664155"/>
                </a:cubicBezTo>
                <a:cubicBezTo>
                  <a:pt x="1107149" y="2695539"/>
                  <a:pt x="1184901" y="2569847"/>
                  <a:pt x="1325015" y="2585539"/>
                </a:cubicBezTo>
                <a:cubicBezTo>
                  <a:pt x="1371990" y="2522770"/>
                  <a:pt x="1449742" y="2506923"/>
                  <a:pt x="1528303" y="2538307"/>
                </a:cubicBezTo>
                <a:cubicBezTo>
                  <a:pt x="1590666" y="2522615"/>
                  <a:pt x="1606054" y="2617079"/>
                  <a:pt x="1652220" y="2585539"/>
                </a:cubicBezTo>
                <a:cubicBezTo>
                  <a:pt x="1606054" y="2695695"/>
                  <a:pt x="1496716" y="2522615"/>
                  <a:pt x="1465940" y="2664155"/>
                </a:cubicBezTo>
                <a:cubicBezTo>
                  <a:pt x="1387378" y="2711387"/>
                  <a:pt x="1387378" y="2711076"/>
                  <a:pt x="1387378" y="2711076"/>
                </a:cubicBezTo>
                <a:cubicBezTo>
                  <a:pt x="1449742" y="2883846"/>
                  <a:pt x="1184901" y="2852617"/>
                  <a:pt x="1075563" y="2931233"/>
                </a:cubicBezTo>
                <a:cubicBezTo>
                  <a:pt x="967035" y="2946925"/>
                  <a:pt x="903861" y="3088621"/>
                  <a:pt x="779135" y="3072929"/>
                </a:cubicBezTo>
                <a:cubicBezTo>
                  <a:pt x="592045" y="3151545"/>
                  <a:pt x="483517" y="3230161"/>
                  <a:pt x="296428" y="3230161"/>
                </a:cubicBezTo>
                <a:cubicBezTo>
                  <a:pt x="404956" y="3104313"/>
                  <a:pt x="592855" y="3025697"/>
                  <a:pt x="639020" y="2868619"/>
                </a:cubicBezTo>
                <a:cubicBezTo>
                  <a:pt x="670607" y="2805695"/>
                  <a:pt x="748358" y="2821232"/>
                  <a:pt x="810722" y="2805385"/>
                </a:cubicBezTo>
                <a:cubicBezTo>
                  <a:pt x="810722" y="2805385"/>
                  <a:pt x="810722" y="2821077"/>
                  <a:pt x="795333" y="2836769"/>
                </a:cubicBezTo>
                <a:cubicBezTo>
                  <a:pt x="826919" y="2868309"/>
                  <a:pt x="857696" y="2836924"/>
                  <a:pt x="873084" y="2805385"/>
                </a:cubicBezTo>
                <a:cubicBezTo>
                  <a:pt x="873084" y="2805385"/>
                  <a:pt x="888473" y="2789848"/>
                  <a:pt x="873084" y="2774156"/>
                </a:cubicBezTo>
                <a:cubicBezTo>
                  <a:pt x="842308" y="2774156"/>
                  <a:pt x="841498" y="2774156"/>
                  <a:pt x="841498" y="2774156"/>
                </a:cubicBezTo>
                <a:cubicBezTo>
                  <a:pt x="857696" y="2758308"/>
                  <a:pt x="857696" y="2726768"/>
                  <a:pt x="826109" y="2711076"/>
                </a:cubicBezTo>
                <a:cubicBezTo>
                  <a:pt x="685995" y="2758153"/>
                  <a:pt x="530492" y="2884001"/>
                  <a:pt x="421154" y="2884001"/>
                </a:cubicBezTo>
                <a:cubicBezTo>
                  <a:pt x="421154" y="2884001"/>
                  <a:pt x="436542" y="2868619"/>
                  <a:pt x="421154" y="2868619"/>
                </a:cubicBezTo>
                <a:cubicBezTo>
                  <a:pt x="389568" y="2837080"/>
                  <a:pt x="343403" y="2852617"/>
                  <a:pt x="311816" y="2884001"/>
                </a:cubicBezTo>
                <a:cubicBezTo>
                  <a:pt x="296428" y="2868309"/>
                  <a:pt x="281039" y="2805385"/>
                  <a:pt x="249453" y="2836769"/>
                </a:cubicBezTo>
                <a:cubicBezTo>
                  <a:pt x="218676" y="2915385"/>
                  <a:pt x="218676" y="2915385"/>
                  <a:pt x="218676" y="2915385"/>
                </a:cubicBezTo>
                <a:cubicBezTo>
                  <a:pt x="140115" y="2821077"/>
                  <a:pt x="77752" y="2962928"/>
                  <a:pt x="0" y="2947080"/>
                </a:cubicBezTo>
                <a:cubicBezTo>
                  <a:pt x="93950" y="2758463"/>
                  <a:pt x="296428" y="2632615"/>
                  <a:pt x="468129" y="2538307"/>
                </a:cubicBezTo>
                <a:cubicBezTo>
                  <a:pt x="483517" y="2459691"/>
                  <a:pt x="576657" y="2444154"/>
                  <a:pt x="623632" y="2381230"/>
                </a:cubicBezTo>
                <a:cubicBezTo>
                  <a:pt x="561269" y="2381230"/>
                  <a:pt x="467319" y="2428306"/>
                  <a:pt x="404956" y="2459846"/>
                </a:cubicBezTo>
                <a:cubicBezTo>
                  <a:pt x="404956" y="2443998"/>
                  <a:pt x="451931" y="2412459"/>
                  <a:pt x="404956" y="2396611"/>
                </a:cubicBezTo>
                <a:cubicBezTo>
                  <a:pt x="342593" y="2412459"/>
                  <a:pt x="281039" y="2491075"/>
                  <a:pt x="202478" y="2491075"/>
                </a:cubicBezTo>
                <a:cubicBezTo>
                  <a:pt x="264841" y="2349690"/>
                  <a:pt x="483517" y="2333998"/>
                  <a:pt x="514294" y="2176765"/>
                </a:cubicBezTo>
                <a:cubicBezTo>
                  <a:pt x="561269" y="2145381"/>
                  <a:pt x="530492" y="2082146"/>
                  <a:pt x="592855" y="2066454"/>
                </a:cubicBezTo>
                <a:cubicBezTo>
                  <a:pt x="608244" y="2129378"/>
                  <a:pt x="670607" y="2098149"/>
                  <a:pt x="716772" y="2082302"/>
                </a:cubicBezTo>
                <a:cubicBezTo>
                  <a:pt x="763747" y="2050917"/>
                  <a:pt x="763747" y="1988304"/>
                  <a:pt x="763747" y="1941072"/>
                </a:cubicBezTo>
                <a:cubicBezTo>
                  <a:pt x="701383" y="1909688"/>
                  <a:pt x="639830" y="1925224"/>
                  <a:pt x="577467" y="1972456"/>
                </a:cubicBezTo>
                <a:cubicBezTo>
                  <a:pt x="545880" y="1972456"/>
                  <a:pt x="545880" y="1972456"/>
                  <a:pt x="545880" y="1972456"/>
                </a:cubicBezTo>
                <a:cubicBezTo>
                  <a:pt x="608244" y="1909532"/>
                  <a:pt x="670607" y="1877837"/>
                  <a:pt x="748358" y="1830761"/>
                </a:cubicBezTo>
                <a:cubicBezTo>
                  <a:pt x="920060" y="1720760"/>
                  <a:pt x="1137926" y="1610915"/>
                  <a:pt x="1356602" y="1579530"/>
                </a:cubicBezTo>
                <a:cubicBezTo>
                  <a:pt x="1387378" y="1516606"/>
                  <a:pt x="1512105" y="1547835"/>
                  <a:pt x="1574468" y="1469219"/>
                </a:cubicBezTo>
                <a:cubicBezTo>
                  <a:pt x="1496716" y="1453527"/>
                  <a:pt x="1449742" y="1437835"/>
                  <a:pt x="1371990" y="1485067"/>
                </a:cubicBezTo>
                <a:cubicBezTo>
                  <a:pt x="1512105" y="1406450"/>
                  <a:pt x="1683806" y="1280602"/>
                  <a:pt x="1840119" y="1311986"/>
                </a:cubicBezTo>
                <a:cubicBezTo>
                  <a:pt x="1855507" y="1343526"/>
                  <a:pt x="1793144" y="1359218"/>
                  <a:pt x="1761557" y="1390603"/>
                </a:cubicBezTo>
                <a:cubicBezTo>
                  <a:pt x="1886284" y="1390603"/>
                  <a:pt x="1887094" y="1390603"/>
                  <a:pt x="1887094" y="1390603"/>
                </a:cubicBezTo>
                <a:cubicBezTo>
                  <a:pt x="1840119" y="1421987"/>
                  <a:pt x="1902482" y="1437990"/>
                  <a:pt x="1887094" y="1453682"/>
                </a:cubicBezTo>
                <a:cubicBezTo>
                  <a:pt x="1917871" y="1485222"/>
                  <a:pt x="1917871" y="1485067"/>
                  <a:pt x="1917871" y="1485067"/>
                </a:cubicBezTo>
                <a:cubicBezTo>
                  <a:pt x="1855507" y="1469374"/>
                  <a:pt x="1855507" y="1548146"/>
                  <a:pt x="1823920" y="1579530"/>
                </a:cubicBezTo>
                <a:cubicBezTo>
                  <a:pt x="1823920" y="1610915"/>
                  <a:pt x="1886284" y="1642299"/>
                  <a:pt x="1823920" y="1689376"/>
                </a:cubicBezTo>
                <a:cubicBezTo>
                  <a:pt x="1855507" y="1736608"/>
                  <a:pt x="1886284" y="1689376"/>
                  <a:pt x="1933258" y="1720760"/>
                </a:cubicBezTo>
                <a:cubicBezTo>
                  <a:pt x="1901672" y="1767992"/>
                  <a:pt x="1902482" y="1767992"/>
                  <a:pt x="1902482" y="1767992"/>
                </a:cubicBezTo>
                <a:cubicBezTo>
                  <a:pt x="1995622" y="1783684"/>
                  <a:pt x="1995622" y="1783529"/>
                  <a:pt x="1995622" y="1783529"/>
                </a:cubicBezTo>
                <a:cubicBezTo>
                  <a:pt x="1917871" y="1846453"/>
                  <a:pt x="1917871" y="1846608"/>
                  <a:pt x="1917871" y="1846608"/>
                </a:cubicBezTo>
                <a:cubicBezTo>
                  <a:pt x="2027208" y="1862300"/>
                  <a:pt x="2027208" y="1862456"/>
                  <a:pt x="2027208" y="1862456"/>
                </a:cubicBezTo>
                <a:cubicBezTo>
                  <a:pt x="1948647" y="1878148"/>
                  <a:pt x="1980233" y="1972456"/>
                  <a:pt x="1933258" y="2019688"/>
                </a:cubicBezTo>
                <a:cubicBezTo>
                  <a:pt x="1995622" y="2082457"/>
                  <a:pt x="2104960" y="2019688"/>
                  <a:pt x="2182712" y="2019688"/>
                </a:cubicBezTo>
                <a:cubicBezTo>
                  <a:pt x="2260463" y="1972456"/>
                  <a:pt x="2385189" y="1941072"/>
                  <a:pt x="2416776" y="1893840"/>
                </a:cubicBezTo>
                <a:cubicBezTo>
                  <a:pt x="2447553" y="1846608"/>
                  <a:pt x="2479139" y="1862300"/>
                  <a:pt x="2526114" y="1846608"/>
                </a:cubicBezTo>
                <a:cubicBezTo>
                  <a:pt x="2541502" y="1893840"/>
                  <a:pt x="2479139" y="1877837"/>
                  <a:pt x="2479139" y="1909377"/>
                </a:cubicBezTo>
                <a:cubicBezTo>
                  <a:pt x="2556891" y="1956453"/>
                  <a:pt x="2603865" y="1862300"/>
                  <a:pt x="2666229" y="1846608"/>
                </a:cubicBezTo>
                <a:cubicBezTo>
                  <a:pt x="2666229" y="1830916"/>
                  <a:pt x="2666229" y="1815068"/>
                  <a:pt x="2681617" y="1799376"/>
                </a:cubicBezTo>
                <a:cubicBezTo>
                  <a:pt x="2759368" y="1940917"/>
                  <a:pt x="2853318" y="1736297"/>
                  <a:pt x="2946458" y="1783529"/>
                </a:cubicBezTo>
                <a:cubicBezTo>
                  <a:pt x="3025019" y="1720605"/>
                  <a:pt x="3242885" y="1799221"/>
                  <a:pt x="3289860" y="1626296"/>
                </a:cubicBezTo>
                <a:cubicBezTo>
                  <a:pt x="3258274" y="1579220"/>
                  <a:pt x="3195910" y="1595223"/>
                  <a:pt x="3165134" y="1610915"/>
                </a:cubicBezTo>
                <a:cubicBezTo>
                  <a:pt x="3133547" y="1657991"/>
                  <a:pt x="3102771" y="1658147"/>
                  <a:pt x="3040408" y="1658147"/>
                </a:cubicBezTo>
                <a:cubicBezTo>
                  <a:pt x="3102771" y="1563838"/>
                  <a:pt x="3321447" y="1594912"/>
                  <a:pt x="3259084" y="1469219"/>
                </a:cubicBezTo>
                <a:cubicBezTo>
                  <a:pt x="3242885" y="1469219"/>
                  <a:pt x="3242885" y="1469219"/>
                  <a:pt x="3242885" y="1469219"/>
                </a:cubicBezTo>
                <a:cubicBezTo>
                  <a:pt x="3274472" y="1421987"/>
                  <a:pt x="3352223" y="1422142"/>
                  <a:pt x="3399198" y="1437835"/>
                </a:cubicBezTo>
                <a:cubicBezTo>
                  <a:pt x="3414587" y="1485067"/>
                  <a:pt x="3414587" y="1485067"/>
                  <a:pt x="3414587" y="1485067"/>
                </a:cubicBezTo>
                <a:cubicBezTo>
                  <a:pt x="3601676" y="1437835"/>
                  <a:pt x="3601676" y="1437835"/>
                  <a:pt x="3601676" y="1437835"/>
                </a:cubicBezTo>
                <a:cubicBezTo>
                  <a:pt x="3601676" y="1579375"/>
                  <a:pt x="3414587" y="1516606"/>
                  <a:pt x="3321447" y="1579530"/>
                </a:cubicBezTo>
                <a:cubicBezTo>
                  <a:pt x="3305249" y="1610915"/>
                  <a:pt x="3305249" y="1610915"/>
                  <a:pt x="3305249" y="1610915"/>
                </a:cubicBezTo>
                <a:cubicBezTo>
                  <a:pt x="3383810" y="1720915"/>
                  <a:pt x="3476950" y="1610915"/>
                  <a:pt x="3554702" y="1579530"/>
                </a:cubicBezTo>
                <a:cubicBezTo>
                  <a:pt x="3586288" y="1610915"/>
                  <a:pt x="3554702" y="1673528"/>
                  <a:pt x="3586288" y="1704912"/>
                </a:cubicBezTo>
                <a:cubicBezTo>
                  <a:pt x="3726403" y="1736297"/>
                  <a:pt x="3726403" y="1500759"/>
                  <a:pt x="3881906" y="1563683"/>
                </a:cubicBezTo>
                <a:cubicBezTo>
                  <a:pt x="3928881" y="1500759"/>
                  <a:pt x="3928881" y="1500914"/>
                  <a:pt x="3928881" y="1500914"/>
                </a:cubicBezTo>
                <a:cubicBezTo>
                  <a:pt x="3960467" y="1532454"/>
                  <a:pt x="3960467" y="1532298"/>
                  <a:pt x="3960467" y="1532298"/>
                </a:cubicBezTo>
                <a:cubicBezTo>
                  <a:pt x="3992053" y="1516606"/>
                  <a:pt x="3991244" y="1469374"/>
                  <a:pt x="4038219" y="1453682"/>
                </a:cubicBezTo>
                <a:cubicBezTo>
                  <a:pt x="4038219" y="1437990"/>
                  <a:pt x="4022830" y="1437835"/>
                  <a:pt x="4006632" y="1437835"/>
                </a:cubicBezTo>
                <a:cubicBezTo>
                  <a:pt x="4053607" y="1390603"/>
                  <a:pt x="4053607" y="1390603"/>
                  <a:pt x="4053607" y="1390603"/>
                </a:cubicBezTo>
                <a:cubicBezTo>
                  <a:pt x="3913492" y="1311986"/>
                  <a:pt x="3913492" y="1311986"/>
                  <a:pt x="3913492" y="1311986"/>
                </a:cubicBezTo>
                <a:cubicBezTo>
                  <a:pt x="3945079" y="1233370"/>
                  <a:pt x="4068995" y="1264755"/>
                  <a:pt x="4115970" y="1186294"/>
                </a:cubicBezTo>
                <a:cubicBezTo>
                  <a:pt x="3991244" y="1154754"/>
                  <a:pt x="3882716" y="1201986"/>
                  <a:pt x="3757989" y="1233370"/>
                </a:cubicBezTo>
                <a:cubicBezTo>
                  <a:pt x="3492338" y="1327834"/>
                  <a:pt x="3258274" y="1327834"/>
                  <a:pt x="3008821" y="1437835"/>
                </a:cubicBezTo>
                <a:cubicBezTo>
                  <a:pt x="3040408" y="1390603"/>
                  <a:pt x="3118159" y="1359374"/>
                  <a:pt x="3180522" y="1327834"/>
                </a:cubicBezTo>
                <a:cubicBezTo>
                  <a:pt x="3258274" y="1359374"/>
                  <a:pt x="3336835" y="1296450"/>
                  <a:pt x="3367612" y="1249373"/>
                </a:cubicBezTo>
                <a:cubicBezTo>
                  <a:pt x="3289860" y="1217833"/>
                  <a:pt x="3212109" y="1296450"/>
                  <a:pt x="3118159" y="1280602"/>
                </a:cubicBezTo>
                <a:cubicBezTo>
                  <a:pt x="3165134" y="1217833"/>
                  <a:pt x="3274472" y="1217833"/>
                  <a:pt x="3352223" y="1170757"/>
                </a:cubicBezTo>
                <a:cubicBezTo>
                  <a:pt x="3258274" y="1092141"/>
                  <a:pt x="3212109" y="1217678"/>
                  <a:pt x="3102771" y="1186294"/>
                </a:cubicBezTo>
                <a:cubicBezTo>
                  <a:pt x="3196721" y="1107677"/>
                  <a:pt x="3289860" y="1091985"/>
                  <a:pt x="3367612" y="1029061"/>
                </a:cubicBezTo>
                <a:cubicBezTo>
                  <a:pt x="3242885" y="1013369"/>
                  <a:pt x="3118159" y="1123525"/>
                  <a:pt x="2993433" y="1092141"/>
                </a:cubicBezTo>
                <a:cubicBezTo>
                  <a:pt x="3071994" y="1013524"/>
                  <a:pt x="3195910" y="1060446"/>
                  <a:pt x="3274472" y="981829"/>
                </a:cubicBezTo>
                <a:cubicBezTo>
                  <a:pt x="3352223" y="981829"/>
                  <a:pt x="3399198" y="919216"/>
                  <a:pt x="3476950" y="935063"/>
                </a:cubicBezTo>
                <a:cubicBezTo>
                  <a:pt x="3399198" y="1029372"/>
                  <a:pt x="3399198" y="1029061"/>
                  <a:pt x="3399198" y="1029061"/>
                </a:cubicBezTo>
                <a:cubicBezTo>
                  <a:pt x="3507727" y="997677"/>
                  <a:pt x="3445363" y="1123525"/>
                  <a:pt x="3507727" y="1170757"/>
                </a:cubicBezTo>
                <a:cubicBezTo>
                  <a:pt x="3523925" y="1217833"/>
                  <a:pt x="3446173" y="1201986"/>
                  <a:pt x="3414587" y="1233370"/>
                </a:cubicBezTo>
                <a:cubicBezTo>
                  <a:pt x="3523925" y="1217678"/>
                  <a:pt x="3694816" y="1217523"/>
                  <a:pt x="3773378" y="1139062"/>
                </a:cubicBezTo>
                <a:cubicBezTo>
                  <a:pt x="3711014" y="1123214"/>
                  <a:pt x="3711014" y="1123525"/>
                  <a:pt x="3711014" y="1123525"/>
                </a:cubicBezTo>
                <a:cubicBezTo>
                  <a:pt x="3757989" y="1107833"/>
                  <a:pt x="3788766" y="1076448"/>
                  <a:pt x="3851129" y="1092141"/>
                </a:cubicBezTo>
                <a:cubicBezTo>
                  <a:pt x="3835741" y="1123525"/>
                  <a:pt x="3835741" y="1123525"/>
                  <a:pt x="3835741" y="1123525"/>
                </a:cubicBezTo>
                <a:cubicBezTo>
                  <a:pt x="3960467" y="1186449"/>
                  <a:pt x="3898104" y="982140"/>
                  <a:pt x="4022830" y="1013524"/>
                </a:cubicBezTo>
                <a:cubicBezTo>
                  <a:pt x="4053607" y="997832"/>
                  <a:pt x="4053607" y="966137"/>
                  <a:pt x="4053607" y="950445"/>
                </a:cubicBezTo>
                <a:cubicBezTo>
                  <a:pt x="3881906" y="981985"/>
                  <a:pt x="3881906" y="981829"/>
                  <a:pt x="3881906" y="981829"/>
                </a:cubicBezTo>
                <a:cubicBezTo>
                  <a:pt x="3898104" y="934597"/>
                  <a:pt x="3960467" y="966292"/>
                  <a:pt x="3960467" y="919061"/>
                </a:cubicBezTo>
                <a:cubicBezTo>
                  <a:pt x="3851129" y="887676"/>
                  <a:pt x="3788766" y="1013214"/>
                  <a:pt x="3664040" y="981829"/>
                </a:cubicBezTo>
                <a:cubicBezTo>
                  <a:pt x="3632453" y="1013214"/>
                  <a:pt x="3601676" y="1060601"/>
                  <a:pt x="3554702" y="1044909"/>
                </a:cubicBezTo>
                <a:cubicBezTo>
                  <a:pt x="3554702" y="981985"/>
                  <a:pt x="3632453" y="997832"/>
                  <a:pt x="3679428" y="966292"/>
                </a:cubicBezTo>
                <a:cubicBezTo>
                  <a:pt x="3632453" y="934908"/>
                  <a:pt x="3586288" y="903524"/>
                  <a:pt x="3539313" y="935063"/>
                </a:cubicBezTo>
                <a:cubicBezTo>
                  <a:pt x="3570900" y="903524"/>
                  <a:pt x="3664040" y="855981"/>
                  <a:pt x="3757989" y="855981"/>
                </a:cubicBezTo>
                <a:cubicBezTo>
                  <a:pt x="3820352" y="934597"/>
                  <a:pt x="3898104" y="840600"/>
                  <a:pt x="3960467" y="840600"/>
                </a:cubicBezTo>
                <a:cubicBezTo>
                  <a:pt x="4022830" y="714751"/>
                  <a:pt x="4178333" y="809060"/>
                  <a:pt x="4256895" y="714751"/>
                </a:cubicBezTo>
                <a:cubicBezTo>
                  <a:pt x="4147557" y="636135"/>
                  <a:pt x="3991244" y="761983"/>
                  <a:pt x="3913492" y="730599"/>
                </a:cubicBezTo>
                <a:cubicBezTo>
                  <a:pt x="4022830" y="699215"/>
                  <a:pt x="4132168" y="651672"/>
                  <a:pt x="4240696" y="620288"/>
                </a:cubicBezTo>
                <a:cubicBezTo>
                  <a:pt x="4178333" y="588903"/>
                  <a:pt x="4085194" y="620443"/>
                  <a:pt x="4022830" y="636135"/>
                </a:cubicBezTo>
                <a:cubicBezTo>
                  <a:pt x="4053607" y="589059"/>
                  <a:pt x="4147557" y="620443"/>
                  <a:pt x="4179143" y="557519"/>
                </a:cubicBezTo>
                <a:cubicBezTo>
                  <a:pt x="4147557" y="526134"/>
                  <a:pt x="4147557" y="526290"/>
                  <a:pt x="4147557" y="526290"/>
                </a:cubicBezTo>
                <a:cubicBezTo>
                  <a:pt x="4272283" y="431826"/>
                  <a:pt x="4412398" y="478747"/>
                  <a:pt x="4552513" y="415823"/>
                </a:cubicBezTo>
                <a:cubicBezTo>
                  <a:pt x="4708825" y="447363"/>
                  <a:pt x="4708825" y="447673"/>
                  <a:pt x="4708825" y="447673"/>
                </a:cubicBezTo>
                <a:cubicBezTo>
                  <a:pt x="4724213" y="526290"/>
                  <a:pt x="4631074" y="510442"/>
                  <a:pt x="4615685" y="557519"/>
                </a:cubicBezTo>
                <a:cubicBezTo>
                  <a:pt x="4740412" y="636135"/>
                  <a:pt x="4755800" y="447518"/>
                  <a:pt x="4895915" y="479058"/>
                </a:cubicBezTo>
                <a:cubicBezTo>
                  <a:pt x="4895915" y="463210"/>
                  <a:pt x="4895915" y="463055"/>
                  <a:pt x="4895915" y="463055"/>
                </a:cubicBezTo>
                <a:cubicBezTo>
                  <a:pt x="4771188" y="447363"/>
                  <a:pt x="4771188" y="447673"/>
                  <a:pt x="4771188" y="447673"/>
                </a:cubicBezTo>
                <a:cubicBezTo>
                  <a:pt x="4911303" y="416134"/>
                  <a:pt x="5067616" y="337362"/>
                  <a:pt x="5223119" y="384594"/>
                </a:cubicBezTo>
                <a:cubicBezTo>
                  <a:pt x="5426407" y="353054"/>
                  <a:pt x="5675860" y="305822"/>
                  <a:pt x="5878338" y="337362"/>
                </a:cubicBezTo>
                <a:cubicBezTo>
                  <a:pt x="6220930" y="274438"/>
                  <a:pt x="6626696" y="258590"/>
                  <a:pt x="7000874" y="211514"/>
                </a:cubicBezTo>
                <a:cubicBezTo>
                  <a:pt x="7000874" y="195822"/>
                  <a:pt x="7000874" y="195977"/>
                  <a:pt x="7000874" y="195977"/>
                </a:cubicBezTo>
                <a:cubicBezTo>
                  <a:pt x="6532746" y="195977"/>
                  <a:pt x="6065427" y="227206"/>
                  <a:pt x="5581910" y="258746"/>
                </a:cubicBezTo>
                <a:cubicBezTo>
                  <a:pt x="5581910" y="227206"/>
                  <a:pt x="5534935" y="227517"/>
                  <a:pt x="5581910" y="195977"/>
                </a:cubicBezTo>
                <a:cubicBezTo>
                  <a:pt x="5831362" y="164593"/>
                  <a:pt x="6080815" y="148590"/>
                  <a:pt x="6361854" y="132898"/>
                </a:cubicBezTo>
                <a:cubicBezTo>
                  <a:pt x="6392631" y="164282"/>
                  <a:pt x="6392631" y="164593"/>
                  <a:pt x="6392631" y="164593"/>
                </a:cubicBezTo>
                <a:cubicBezTo>
                  <a:pt x="6501969" y="70284"/>
                  <a:pt x="6751422" y="133053"/>
                  <a:pt x="6891536" y="70284"/>
                </a:cubicBezTo>
                <a:cubicBezTo>
                  <a:pt x="7149088" y="30976"/>
                  <a:pt x="7433368" y="7516"/>
                  <a:pt x="7720076" y="1612"/>
                </a:cubicBezTo>
                <a:cubicBezTo>
                  <a:pt x="7791348" y="58"/>
                  <a:pt x="7863430" y="-408"/>
                  <a:pt x="7934702" y="369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957869116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4687A7-42C7-4079-A07B-ECB3A2236DD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461940" y="2781923"/>
            <a:ext cx="17462500" cy="3295949"/>
          </a:xfrm>
          <a:custGeom>
            <a:avLst/>
            <a:gdLst>
              <a:gd name="connsiteX0" fmla="*/ 7281104 w 17462500"/>
              <a:gd name="connsiteY0" fmla="*/ 1893840 h 3295949"/>
              <a:gd name="connsiteX1" fmla="*/ 7312690 w 17462500"/>
              <a:gd name="connsiteY1" fmla="*/ 1987838 h 3295949"/>
              <a:gd name="connsiteX2" fmla="*/ 7204972 w 17462500"/>
              <a:gd name="connsiteY2" fmla="*/ 1987838 h 3295949"/>
              <a:gd name="connsiteX3" fmla="*/ 7187964 w 17462500"/>
              <a:gd name="connsiteY3" fmla="*/ 1987838 h 3295949"/>
              <a:gd name="connsiteX4" fmla="*/ 7218741 w 17462500"/>
              <a:gd name="connsiteY4" fmla="*/ 1941072 h 3295949"/>
              <a:gd name="connsiteX5" fmla="*/ 7171766 w 17462500"/>
              <a:gd name="connsiteY5" fmla="*/ 1941072 h 3295949"/>
              <a:gd name="connsiteX6" fmla="*/ 7281104 w 17462500"/>
              <a:gd name="connsiteY6" fmla="*/ 1893840 h 3295949"/>
              <a:gd name="connsiteX7" fmla="*/ 9542377 w 17462500"/>
              <a:gd name="connsiteY7" fmla="*/ 1846608 h 3295949"/>
              <a:gd name="connsiteX8" fmla="*/ 9548046 w 17462500"/>
              <a:gd name="connsiteY8" fmla="*/ 1848162 h 3295949"/>
              <a:gd name="connsiteX9" fmla="*/ 9544807 w 17462500"/>
              <a:gd name="connsiteY9" fmla="*/ 1850648 h 3295949"/>
              <a:gd name="connsiteX10" fmla="*/ 9542377 w 17462500"/>
              <a:gd name="connsiteY10" fmla="*/ 1846608 h 3295949"/>
              <a:gd name="connsiteX11" fmla="*/ 8700069 w 17462500"/>
              <a:gd name="connsiteY11" fmla="*/ 1846608 h 3295949"/>
              <a:gd name="connsiteX12" fmla="*/ 8716267 w 17462500"/>
              <a:gd name="connsiteY12" fmla="*/ 1893840 h 3295949"/>
              <a:gd name="connsiteX13" fmla="*/ 8684681 w 17462500"/>
              <a:gd name="connsiteY13" fmla="*/ 1893840 h 3295949"/>
              <a:gd name="connsiteX14" fmla="*/ 8700069 w 17462500"/>
              <a:gd name="connsiteY14" fmla="*/ 1846608 h 3295949"/>
              <a:gd name="connsiteX15" fmla="*/ 6628316 w 17462500"/>
              <a:gd name="connsiteY15" fmla="*/ 1764885 h 3295949"/>
              <a:gd name="connsiteX16" fmla="*/ 6618596 w 17462500"/>
              <a:gd name="connsiteY16" fmla="*/ 1774051 h 3295949"/>
              <a:gd name="connsiteX17" fmla="*/ 6595109 w 17462500"/>
              <a:gd name="connsiteY17" fmla="*/ 1783529 h 3295949"/>
              <a:gd name="connsiteX18" fmla="*/ 6618596 w 17462500"/>
              <a:gd name="connsiteY18" fmla="*/ 1766904 h 3295949"/>
              <a:gd name="connsiteX19" fmla="*/ 7934702 w 17462500"/>
              <a:gd name="connsiteY19" fmla="*/ 369 h 3295949"/>
              <a:gd name="connsiteX20" fmla="*/ 8559954 w 17462500"/>
              <a:gd name="connsiteY20" fmla="*/ 38900 h 3295949"/>
              <a:gd name="connsiteX21" fmla="*/ 10664914 w 17462500"/>
              <a:gd name="connsiteY21" fmla="*/ 38900 h 3295949"/>
              <a:gd name="connsiteX22" fmla="*/ 16963596 w 17462500"/>
              <a:gd name="connsiteY22" fmla="*/ 1217989 h 3295949"/>
              <a:gd name="connsiteX23" fmla="*/ 17229246 w 17462500"/>
              <a:gd name="connsiteY23" fmla="*/ 1375066 h 3295949"/>
              <a:gd name="connsiteX24" fmla="*/ 17182272 w 17462500"/>
              <a:gd name="connsiteY24" fmla="*/ 1437835 h 3295949"/>
              <a:gd name="connsiteX25" fmla="*/ 17462500 w 17462500"/>
              <a:gd name="connsiteY25" fmla="*/ 1547835 h 3295949"/>
              <a:gd name="connsiteX26" fmla="*/ 17384750 w 17462500"/>
              <a:gd name="connsiteY26" fmla="*/ 1579530 h 3295949"/>
              <a:gd name="connsiteX27" fmla="*/ 17384750 w 17462500"/>
              <a:gd name="connsiteY27" fmla="*/ 2066454 h 3295949"/>
              <a:gd name="connsiteX28" fmla="*/ 17260024 w 17462500"/>
              <a:gd name="connsiteY28" fmla="*/ 2113686 h 3295949"/>
              <a:gd name="connsiteX29" fmla="*/ 17291610 w 17462500"/>
              <a:gd name="connsiteY29" fmla="*/ 2176765 h 3295949"/>
              <a:gd name="connsiteX30" fmla="*/ 17119908 w 17462500"/>
              <a:gd name="connsiteY30" fmla="*/ 2239534 h 3295949"/>
              <a:gd name="connsiteX31" fmla="*/ 17213048 w 17462500"/>
              <a:gd name="connsiteY31" fmla="*/ 2412614 h 3295949"/>
              <a:gd name="connsiteX32" fmla="*/ 17025958 w 17462500"/>
              <a:gd name="connsiteY32" fmla="*/ 2507078 h 3295949"/>
              <a:gd name="connsiteX33" fmla="*/ 17182272 w 17462500"/>
              <a:gd name="connsiteY33" fmla="*/ 2553844 h 3295949"/>
              <a:gd name="connsiteX34" fmla="*/ 17119908 w 17462500"/>
              <a:gd name="connsiteY34" fmla="*/ 2774156 h 3295949"/>
              <a:gd name="connsiteX35" fmla="*/ 17103710 w 17462500"/>
              <a:gd name="connsiteY35" fmla="*/ 3009849 h 3295949"/>
              <a:gd name="connsiteX36" fmla="*/ 16916620 w 17462500"/>
              <a:gd name="connsiteY36" fmla="*/ 3009849 h 3295949"/>
              <a:gd name="connsiteX37" fmla="*/ 16963596 w 17462500"/>
              <a:gd name="connsiteY37" fmla="*/ 3104313 h 3295949"/>
              <a:gd name="connsiteX38" fmla="*/ 17072934 w 17462500"/>
              <a:gd name="connsiteY38" fmla="*/ 3135697 h 3295949"/>
              <a:gd name="connsiteX39" fmla="*/ 16496276 w 17462500"/>
              <a:gd name="connsiteY39" fmla="*/ 3276927 h 3295949"/>
              <a:gd name="connsiteX40" fmla="*/ 13081690 w 17462500"/>
              <a:gd name="connsiteY40" fmla="*/ 2459846 h 3295949"/>
              <a:gd name="connsiteX41" fmla="*/ 12956154 w 17462500"/>
              <a:gd name="connsiteY41" fmla="*/ 2443843 h 3295949"/>
              <a:gd name="connsiteX42" fmla="*/ 12099267 w 17462500"/>
              <a:gd name="connsiteY42" fmla="*/ 2302613 h 3295949"/>
              <a:gd name="connsiteX43" fmla="*/ 11912178 w 17462500"/>
              <a:gd name="connsiteY43" fmla="*/ 2286766 h 3295949"/>
              <a:gd name="connsiteX44" fmla="*/ 11460247 w 17462500"/>
              <a:gd name="connsiteY44" fmla="*/ 2208150 h 3295949"/>
              <a:gd name="connsiteX45" fmla="*/ 10882780 w 17462500"/>
              <a:gd name="connsiteY45" fmla="*/ 2035070 h 3295949"/>
              <a:gd name="connsiteX46" fmla="*/ 10587163 w 17462500"/>
              <a:gd name="connsiteY46" fmla="*/ 2003841 h 3295949"/>
              <a:gd name="connsiteX47" fmla="*/ 10383875 w 17462500"/>
              <a:gd name="connsiteY47" fmla="*/ 2051073 h 3295949"/>
              <a:gd name="connsiteX48" fmla="*/ 10415461 w 17462500"/>
              <a:gd name="connsiteY48" fmla="*/ 2019688 h 3295949"/>
              <a:gd name="connsiteX49" fmla="*/ 10446238 w 17462500"/>
              <a:gd name="connsiteY49" fmla="*/ 2003841 h 3295949"/>
              <a:gd name="connsiteX50" fmla="*/ 10228372 w 17462500"/>
              <a:gd name="connsiteY50" fmla="*/ 1925224 h 3295949"/>
              <a:gd name="connsiteX51" fmla="*/ 10196785 w 17462500"/>
              <a:gd name="connsiteY51" fmla="*/ 1941072 h 3295949"/>
              <a:gd name="connsiteX52" fmla="*/ 10134422 w 17462500"/>
              <a:gd name="connsiteY52" fmla="*/ 1877992 h 3295949"/>
              <a:gd name="connsiteX53" fmla="*/ 9604740 w 17462500"/>
              <a:gd name="connsiteY53" fmla="*/ 1862456 h 3295949"/>
              <a:gd name="connsiteX54" fmla="*/ 9550476 w 17462500"/>
              <a:gd name="connsiteY54" fmla="*/ 1848628 h 3295949"/>
              <a:gd name="connsiteX55" fmla="*/ 9548046 w 17462500"/>
              <a:gd name="connsiteY55" fmla="*/ 1848162 h 3295949"/>
              <a:gd name="connsiteX56" fmla="*/ 9552096 w 17462500"/>
              <a:gd name="connsiteY56" fmla="*/ 1844588 h 3295949"/>
              <a:gd name="connsiteX57" fmla="*/ 9573153 w 17462500"/>
              <a:gd name="connsiteY57" fmla="*/ 1830761 h 3295949"/>
              <a:gd name="connsiteX58" fmla="*/ 9214363 w 17462500"/>
              <a:gd name="connsiteY58" fmla="*/ 1783529 h 3295949"/>
              <a:gd name="connsiteX59" fmla="*/ 8964910 w 17462500"/>
              <a:gd name="connsiteY59" fmla="*/ 1893840 h 3295949"/>
              <a:gd name="connsiteX60" fmla="*/ 8719507 w 17462500"/>
              <a:gd name="connsiteY60" fmla="*/ 1893840 h 3295949"/>
              <a:gd name="connsiteX61" fmla="*/ 8716267 w 17462500"/>
              <a:gd name="connsiteY61" fmla="*/ 1893840 h 3295949"/>
              <a:gd name="connsiteX62" fmla="*/ 8824795 w 17462500"/>
              <a:gd name="connsiteY62" fmla="*/ 1815224 h 3295949"/>
              <a:gd name="connsiteX63" fmla="*/ 8824795 w 17462500"/>
              <a:gd name="connsiteY63" fmla="*/ 1783529 h 3295949"/>
              <a:gd name="connsiteX64" fmla="*/ 9011885 w 17462500"/>
              <a:gd name="connsiteY64" fmla="*/ 1783529 h 3295949"/>
              <a:gd name="connsiteX65" fmla="*/ 8544566 w 17462500"/>
              <a:gd name="connsiteY65" fmla="*/ 1720760 h 3295949"/>
              <a:gd name="connsiteX66" fmla="*/ 8076437 w 17462500"/>
              <a:gd name="connsiteY66" fmla="*/ 1752144 h 3295949"/>
              <a:gd name="connsiteX67" fmla="*/ 7967099 w 17462500"/>
              <a:gd name="connsiteY67" fmla="*/ 1783529 h 3295949"/>
              <a:gd name="connsiteX68" fmla="*/ 8108024 w 17462500"/>
              <a:gd name="connsiteY68" fmla="*/ 1846608 h 3295949"/>
              <a:gd name="connsiteX69" fmla="*/ 8310502 w 17462500"/>
              <a:gd name="connsiteY69" fmla="*/ 1846608 h 3295949"/>
              <a:gd name="connsiteX70" fmla="*/ 7967099 w 17462500"/>
              <a:gd name="connsiteY70" fmla="*/ 1909377 h 3295949"/>
              <a:gd name="connsiteX71" fmla="*/ 8372864 w 17462500"/>
              <a:gd name="connsiteY71" fmla="*/ 1987838 h 3295949"/>
              <a:gd name="connsiteX72" fmla="*/ 8388253 w 17462500"/>
              <a:gd name="connsiteY72" fmla="*/ 2003841 h 3295949"/>
              <a:gd name="connsiteX73" fmla="*/ 8279725 w 17462500"/>
              <a:gd name="connsiteY73" fmla="*/ 2051073 h 3295949"/>
              <a:gd name="connsiteX74" fmla="*/ 7562144 w 17462500"/>
              <a:gd name="connsiteY74" fmla="*/ 2051073 h 3295949"/>
              <a:gd name="connsiteX75" fmla="*/ 7328079 w 17462500"/>
              <a:gd name="connsiteY75" fmla="*/ 1987838 h 3295949"/>
              <a:gd name="connsiteX76" fmla="*/ 7312690 w 17462500"/>
              <a:gd name="connsiteY76" fmla="*/ 1987838 h 3295949"/>
              <a:gd name="connsiteX77" fmla="*/ 7749233 w 17462500"/>
              <a:gd name="connsiteY77" fmla="*/ 1956609 h 3295949"/>
              <a:gd name="connsiteX78" fmla="*/ 7920934 w 17462500"/>
              <a:gd name="connsiteY78" fmla="*/ 1893840 h 3295949"/>
              <a:gd name="connsiteX79" fmla="*/ 7452806 w 17462500"/>
              <a:gd name="connsiteY79" fmla="*/ 1846608 h 3295949"/>
              <a:gd name="connsiteX80" fmla="*/ 7515168 w 17462500"/>
              <a:gd name="connsiteY80" fmla="*/ 1783529 h 3295949"/>
              <a:gd name="connsiteX81" fmla="*/ 7639895 w 17462500"/>
              <a:gd name="connsiteY81" fmla="*/ 1767992 h 3295949"/>
              <a:gd name="connsiteX82" fmla="*/ 7422028 w 17462500"/>
              <a:gd name="connsiteY82" fmla="*/ 1815224 h 3295949"/>
              <a:gd name="connsiteX83" fmla="*/ 7297302 w 17462500"/>
              <a:gd name="connsiteY83" fmla="*/ 1815224 h 3295949"/>
              <a:gd name="connsiteX84" fmla="*/ 7344277 w 17462500"/>
              <a:gd name="connsiteY84" fmla="*/ 1752144 h 3295949"/>
              <a:gd name="connsiteX85" fmla="*/ 7063238 w 17462500"/>
              <a:gd name="connsiteY85" fmla="*/ 1720760 h 3295949"/>
              <a:gd name="connsiteX86" fmla="*/ 7000874 w 17462500"/>
              <a:gd name="connsiteY86" fmla="*/ 1846608 h 3295949"/>
              <a:gd name="connsiteX87" fmla="*/ 7000874 w 17462500"/>
              <a:gd name="connsiteY87" fmla="*/ 1862456 h 3295949"/>
              <a:gd name="connsiteX88" fmla="*/ 6891536 w 17462500"/>
              <a:gd name="connsiteY88" fmla="*/ 1830761 h 3295949"/>
              <a:gd name="connsiteX89" fmla="*/ 6953900 w 17462500"/>
              <a:gd name="connsiteY89" fmla="*/ 1767992 h 3295949"/>
              <a:gd name="connsiteX90" fmla="*/ 6844562 w 17462500"/>
              <a:gd name="connsiteY90" fmla="*/ 1736608 h 3295949"/>
              <a:gd name="connsiteX91" fmla="*/ 6798397 w 17462500"/>
              <a:gd name="connsiteY91" fmla="*/ 1752144 h 3295949"/>
              <a:gd name="connsiteX92" fmla="*/ 6798397 w 17462500"/>
              <a:gd name="connsiteY92" fmla="*/ 1783529 h 3295949"/>
              <a:gd name="connsiteX93" fmla="*/ 6642084 w 17462500"/>
              <a:gd name="connsiteY93" fmla="*/ 1761622 h 3295949"/>
              <a:gd name="connsiteX94" fmla="*/ 6628316 w 17462500"/>
              <a:gd name="connsiteY94" fmla="*/ 1764885 h 3295949"/>
              <a:gd name="connsiteX95" fmla="*/ 6642084 w 17462500"/>
              <a:gd name="connsiteY95" fmla="*/ 1752144 h 3295949"/>
              <a:gd name="connsiteX96" fmla="*/ 6626696 w 17462500"/>
              <a:gd name="connsiteY96" fmla="*/ 1736608 h 3295949"/>
              <a:gd name="connsiteX97" fmla="*/ 6844562 w 17462500"/>
              <a:gd name="connsiteY97" fmla="*/ 1658147 h 3295949"/>
              <a:gd name="connsiteX98" fmla="*/ 6595109 w 17462500"/>
              <a:gd name="connsiteY98" fmla="*/ 1626296 h 3295949"/>
              <a:gd name="connsiteX99" fmla="*/ 6283293 w 17462500"/>
              <a:gd name="connsiteY99" fmla="*/ 1658147 h 3295949"/>
              <a:gd name="connsiteX100" fmla="*/ 6595109 w 17462500"/>
              <a:gd name="connsiteY100" fmla="*/ 1579530 h 3295949"/>
              <a:gd name="connsiteX101" fmla="*/ 6454994 w 17462500"/>
              <a:gd name="connsiteY101" fmla="*/ 1500914 h 3295949"/>
              <a:gd name="connsiteX102" fmla="*/ 6532746 w 17462500"/>
              <a:gd name="connsiteY102" fmla="*/ 1469219 h 3295949"/>
              <a:gd name="connsiteX103" fmla="*/ 6392631 w 17462500"/>
              <a:gd name="connsiteY103" fmla="*/ 1469219 h 3295949"/>
              <a:gd name="connsiteX104" fmla="*/ 6345656 w 17462500"/>
              <a:gd name="connsiteY104" fmla="*/ 1547835 h 3295949"/>
              <a:gd name="connsiteX105" fmla="*/ 6283293 w 17462500"/>
              <a:gd name="connsiteY105" fmla="*/ 1500914 h 3295949"/>
              <a:gd name="connsiteX106" fmla="*/ 6283293 w 17462500"/>
              <a:gd name="connsiteY106" fmla="*/ 1485067 h 3295949"/>
              <a:gd name="connsiteX107" fmla="*/ 6080815 w 17462500"/>
              <a:gd name="connsiteY107" fmla="*/ 1500914 h 3295949"/>
              <a:gd name="connsiteX108" fmla="*/ 6080815 w 17462500"/>
              <a:gd name="connsiteY108" fmla="*/ 1563683 h 3295949"/>
              <a:gd name="connsiteX109" fmla="*/ 5909114 w 17462500"/>
              <a:gd name="connsiteY109" fmla="*/ 1563683 h 3295949"/>
              <a:gd name="connsiteX110" fmla="*/ 6003064 w 17462500"/>
              <a:gd name="connsiteY110" fmla="*/ 1516451 h 3295949"/>
              <a:gd name="connsiteX111" fmla="*/ 5675050 w 17462500"/>
              <a:gd name="connsiteY111" fmla="*/ 1547835 h 3295949"/>
              <a:gd name="connsiteX112" fmla="*/ 5300870 w 17462500"/>
              <a:gd name="connsiteY112" fmla="*/ 1595067 h 3295949"/>
              <a:gd name="connsiteX113" fmla="*/ 5300870 w 17462500"/>
              <a:gd name="connsiteY113" fmla="*/ 1579530 h 3295949"/>
              <a:gd name="connsiteX114" fmla="*/ 5129979 w 17462500"/>
              <a:gd name="connsiteY114" fmla="*/ 1563683 h 3295949"/>
              <a:gd name="connsiteX115" fmla="*/ 5036030 w 17462500"/>
              <a:gd name="connsiteY115" fmla="*/ 1579530 h 3295949"/>
              <a:gd name="connsiteX116" fmla="*/ 4817354 w 17462500"/>
              <a:gd name="connsiteY116" fmla="*/ 1642299 h 3295949"/>
              <a:gd name="connsiteX117" fmla="*/ 4942890 w 17462500"/>
              <a:gd name="connsiteY117" fmla="*/ 1673528 h 3295949"/>
              <a:gd name="connsiteX118" fmla="*/ 4942890 w 17462500"/>
              <a:gd name="connsiteY118" fmla="*/ 1704912 h 3295949"/>
              <a:gd name="connsiteX119" fmla="*/ 4801965 w 17462500"/>
              <a:gd name="connsiteY119" fmla="*/ 1783529 h 3295949"/>
              <a:gd name="connsiteX120" fmla="*/ 4693437 w 17462500"/>
              <a:gd name="connsiteY120" fmla="*/ 1689376 h 3295949"/>
              <a:gd name="connsiteX121" fmla="*/ 4724213 w 17462500"/>
              <a:gd name="connsiteY121" fmla="*/ 1642299 h 3295949"/>
              <a:gd name="connsiteX122" fmla="*/ 4318448 w 17462500"/>
              <a:gd name="connsiteY122" fmla="*/ 1689376 h 3295949"/>
              <a:gd name="connsiteX123" fmla="*/ 4287671 w 17462500"/>
              <a:gd name="connsiteY123" fmla="*/ 1941072 h 3295949"/>
              <a:gd name="connsiteX124" fmla="*/ 4225308 w 17462500"/>
              <a:gd name="connsiteY124" fmla="*/ 1987838 h 3295949"/>
              <a:gd name="connsiteX125" fmla="*/ 4256895 w 17462500"/>
              <a:gd name="connsiteY125" fmla="*/ 1877992 h 3295949"/>
              <a:gd name="connsiteX126" fmla="*/ 4085194 w 17462500"/>
              <a:gd name="connsiteY126" fmla="*/ 1877992 h 3295949"/>
              <a:gd name="connsiteX127" fmla="*/ 4100582 w 17462500"/>
              <a:gd name="connsiteY127" fmla="*/ 1830761 h 3295949"/>
              <a:gd name="connsiteX128" fmla="*/ 4209920 w 17462500"/>
              <a:gd name="connsiteY128" fmla="*/ 1783529 h 3295949"/>
              <a:gd name="connsiteX129" fmla="*/ 4209920 w 17462500"/>
              <a:gd name="connsiteY129" fmla="*/ 1689376 h 3295949"/>
              <a:gd name="connsiteX130" fmla="*/ 3944269 w 17462500"/>
              <a:gd name="connsiteY130" fmla="*/ 1752144 h 3295949"/>
              <a:gd name="connsiteX131" fmla="*/ 3679428 w 17462500"/>
              <a:gd name="connsiteY131" fmla="*/ 1752144 h 3295949"/>
              <a:gd name="connsiteX132" fmla="*/ 3445363 w 17462500"/>
              <a:gd name="connsiteY132" fmla="*/ 1815224 h 3295949"/>
              <a:gd name="connsiteX133" fmla="*/ 3429975 w 17462500"/>
              <a:gd name="connsiteY133" fmla="*/ 1846608 h 3295949"/>
              <a:gd name="connsiteX134" fmla="*/ 3321447 w 17462500"/>
              <a:gd name="connsiteY134" fmla="*/ 1830761 h 3295949"/>
              <a:gd name="connsiteX135" fmla="*/ 3305249 w 17462500"/>
              <a:gd name="connsiteY135" fmla="*/ 1846608 h 3295949"/>
              <a:gd name="connsiteX136" fmla="*/ 3367612 w 17462500"/>
              <a:gd name="connsiteY136" fmla="*/ 1862456 h 3295949"/>
              <a:gd name="connsiteX137" fmla="*/ 2993433 w 17462500"/>
              <a:gd name="connsiteY137" fmla="*/ 1987838 h 3295949"/>
              <a:gd name="connsiteX138" fmla="*/ 2946458 w 17462500"/>
              <a:gd name="connsiteY138" fmla="*/ 1941072 h 3295949"/>
              <a:gd name="connsiteX139" fmla="*/ 2806343 w 17462500"/>
              <a:gd name="connsiteY139" fmla="*/ 2051073 h 3295949"/>
              <a:gd name="connsiteX140" fmla="*/ 2401388 w 17462500"/>
              <a:gd name="connsiteY140" fmla="*/ 2160918 h 3295949"/>
              <a:gd name="connsiteX141" fmla="*/ 2385999 w 17462500"/>
              <a:gd name="connsiteY141" fmla="*/ 2129533 h 3295949"/>
              <a:gd name="connsiteX142" fmla="*/ 2214298 w 17462500"/>
              <a:gd name="connsiteY142" fmla="*/ 2192302 h 3295949"/>
              <a:gd name="connsiteX143" fmla="*/ 2182712 w 17462500"/>
              <a:gd name="connsiteY143" fmla="*/ 2160918 h 3295949"/>
              <a:gd name="connsiteX144" fmla="*/ 2135737 w 17462500"/>
              <a:gd name="connsiteY144" fmla="*/ 2223997 h 3295949"/>
              <a:gd name="connsiteX145" fmla="*/ 1949457 w 17462500"/>
              <a:gd name="connsiteY145" fmla="*/ 2302613 h 3295949"/>
              <a:gd name="connsiteX146" fmla="*/ 982422 w 17462500"/>
              <a:gd name="connsiteY146" fmla="*/ 2664155 h 3295949"/>
              <a:gd name="connsiteX147" fmla="*/ 1325015 w 17462500"/>
              <a:gd name="connsiteY147" fmla="*/ 2585539 h 3295949"/>
              <a:gd name="connsiteX148" fmla="*/ 1528303 w 17462500"/>
              <a:gd name="connsiteY148" fmla="*/ 2538307 h 3295949"/>
              <a:gd name="connsiteX149" fmla="*/ 1652220 w 17462500"/>
              <a:gd name="connsiteY149" fmla="*/ 2585539 h 3295949"/>
              <a:gd name="connsiteX150" fmla="*/ 1465940 w 17462500"/>
              <a:gd name="connsiteY150" fmla="*/ 2664155 h 3295949"/>
              <a:gd name="connsiteX151" fmla="*/ 1387378 w 17462500"/>
              <a:gd name="connsiteY151" fmla="*/ 2711076 h 3295949"/>
              <a:gd name="connsiteX152" fmla="*/ 1075563 w 17462500"/>
              <a:gd name="connsiteY152" fmla="*/ 2931233 h 3295949"/>
              <a:gd name="connsiteX153" fmla="*/ 779135 w 17462500"/>
              <a:gd name="connsiteY153" fmla="*/ 3072929 h 3295949"/>
              <a:gd name="connsiteX154" fmla="*/ 296428 w 17462500"/>
              <a:gd name="connsiteY154" fmla="*/ 3230161 h 3295949"/>
              <a:gd name="connsiteX155" fmla="*/ 639020 w 17462500"/>
              <a:gd name="connsiteY155" fmla="*/ 2868619 h 3295949"/>
              <a:gd name="connsiteX156" fmla="*/ 810722 w 17462500"/>
              <a:gd name="connsiteY156" fmla="*/ 2805385 h 3295949"/>
              <a:gd name="connsiteX157" fmla="*/ 795333 w 17462500"/>
              <a:gd name="connsiteY157" fmla="*/ 2836769 h 3295949"/>
              <a:gd name="connsiteX158" fmla="*/ 873084 w 17462500"/>
              <a:gd name="connsiteY158" fmla="*/ 2805385 h 3295949"/>
              <a:gd name="connsiteX159" fmla="*/ 873084 w 17462500"/>
              <a:gd name="connsiteY159" fmla="*/ 2774156 h 3295949"/>
              <a:gd name="connsiteX160" fmla="*/ 841498 w 17462500"/>
              <a:gd name="connsiteY160" fmla="*/ 2774156 h 3295949"/>
              <a:gd name="connsiteX161" fmla="*/ 826109 w 17462500"/>
              <a:gd name="connsiteY161" fmla="*/ 2711076 h 3295949"/>
              <a:gd name="connsiteX162" fmla="*/ 421154 w 17462500"/>
              <a:gd name="connsiteY162" fmla="*/ 2884001 h 3295949"/>
              <a:gd name="connsiteX163" fmla="*/ 421154 w 17462500"/>
              <a:gd name="connsiteY163" fmla="*/ 2868619 h 3295949"/>
              <a:gd name="connsiteX164" fmla="*/ 311816 w 17462500"/>
              <a:gd name="connsiteY164" fmla="*/ 2884001 h 3295949"/>
              <a:gd name="connsiteX165" fmla="*/ 249453 w 17462500"/>
              <a:gd name="connsiteY165" fmla="*/ 2836769 h 3295949"/>
              <a:gd name="connsiteX166" fmla="*/ 218676 w 17462500"/>
              <a:gd name="connsiteY166" fmla="*/ 2915385 h 3295949"/>
              <a:gd name="connsiteX167" fmla="*/ 0 w 17462500"/>
              <a:gd name="connsiteY167" fmla="*/ 2947080 h 3295949"/>
              <a:gd name="connsiteX168" fmla="*/ 468129 w 17462500"/>
              <a:gd name="connsiteY168" fmla="*/ 2538307 h 3295949"/>
              <a:gd name="connsiteX169" fmla="*/ 623632 w 17462500"/>
              <a:gd name="connsiteY169" fmla="*/ 2381230 h 3295949"/>
              <a:gd name="connsiteX170" fmla="*/ 404956 w 17462500"/>
              <a:gd name="connsiteY170" fmla="*/ 2459846 h 3295949"/>
              <a:gd name="connsiteX171" fmla="*/ 404956 w 17462500"/>
              <a:gd name="connsiteY171" fmla="*/ 2396611 h 3295949"/>
              <a:gd name="connsiteX172" fmla="*/ 202478 w 17462500"/>
              <a:gd name="connsiteY172" fmla="*/ 2491075 h 3295949"/>
              <a:gd name="connsiteX173" fmla="*/ 514294 w 17462500"/>
              <a:gd name="connsiteY173" fmla="*/ 2176765 h 3295949"/>
              <a:gd name="connsiteX174" fmla="*/ 592855 w 17462500"/>
              <a:gd name="connsiteY174" fmla="*/ 2066454 h 3295949"/>
              <a:gd name="connsiteX175" fmla="*/ 716772 w 17462500"/>
              <a:gd name="connsiteY175" fmla="*/ 2082302 h 3295949"/>
              <a:gd name="connsiteX176" fmla="*/ 763747 w 17462500"/>
              <a:gd name="connsiteY176" fmla="*/ 1941072 h 3295949"/>
              <a:gd name="connsiteX177" fmla="*/ 577467 w 17462500"/>
              <a:gd name="connsiteY177" fmla="*/ 1972456 h 3295949"/>
              <a:gd name="connsiteX178" fmla="*/ 545880 w 17462500"/>
              <a:gd name="connsiteY178" fmla="*/ 1972456 h 3295949"/>
              <a:gd name="connsiteX179" fmla="*/ 748358 w 17462500"/>
              <a:gd name="connsiteY179" fmla="*/ 1830761 h 3295949"/>
              <a:gd name="connsiteX180" fmla="*/ 1356602 w 17462500"/>
              <a:gd name="connsiteY180" fmla="*/ 1579530 h 3295949"/>
              <a:gd name="connsiteX181" fmla="*/ 1574468 w 17462500"/>
              <a:gd name="connsiteY181" fmla="*/ 1469219 h 3295949"/>
              <a:gd name="connsiteX182" fmla="*/ 1371990 w 17462500"/>
              <a:gd name="connsiteY182" fmla="*/ 1485067 h 3295949"/>
              <a:gd name="connsiteX183" fmla="*/ 1840119 w 17462500"/>
              <a:gd name="connsiteY183" fmla="*/ 1311986 h 3295949"/>
              <a:gd name="connsiteX184" fmla="*/ 1761557 w 17462500"/>
              <a:gd name="connsiteY184" fmla="*/ 1390603 h 3295949"/>
              <a:gd name="connsiteX185" fmla="*/ 1887094 w 17462500"/>
              <a:gd name="connsiteY185" fmla="*/ 1390603 h 3295949"/>
              <a:gd name="connsiteX186" fmla="*/ 1887094 w 17462500"/>
              <a:gd name="connsiteY186" fmla="*/ 1453682 h 3295949"/>
              <a:gd name="connsiteX187" fmla="*/ 1917871 w 17462500"/>
              <a:gd name="connsiteY187" fmla="*/ 1485067 h 3295949"/>
              <a:gd name="connsiteX188" fmla="*/ 1823920 w 17462500"/>
              <a:gd name="connsiteY188" fmla="*/ 1579530 h 3295949"/>
              <a:gd name="connsiteX189" fmla="*/ 1823920 w 17462500"/>
              <a:gd name="connsiteY189" fmla="*/ 1689376 h 3295949"/>
              <a:gd name="connsiteX190" fmla="*/ 1933258 w 17462500"/>
              <a:gd name="connsiteY190" fmla="*/ 1720760 h 3295949"/>
              <a:gd name="connsiteX191" fmla="*/ 1902482 w 17462500"/>
              <a:gd name="connsiteY191" fmla="*/ 1767992 h 3295949"/>
              <a:gd name="connsiteX192" fmla="*/ 1995622 w 17462500"/>
              <a:gd name="connsiteY192" fmla="*/ 1783529 h 3295949"/>
              <a:gd name="connsiteX193" fmla="*/ 1917871 w 17462500"/>
              <a:gd name="connsiteY193" fmla="*/ 1846608 h 3295949"/>
              <a:gd name="connsiteX194" fmla="*/ 2027208 w 17462500"/>
              <a:gd name="connsiteY194" fmla="*/ 1862456 h 3295949"/>
              <a:gd name="connsiteX195" fmla="*/ 1933258 w 17462500"/>
              <a:gd name="connsiteY195" fmla="*/ 2019688 h 3295949"/>
              <a:gd name="connsiteX196" fmla="*/ 2182712 w 17462500"/>
              <a:gd name="connsiteY196" fmla="*/ 2019688 h 3295949"/>
              <a:gd name="connsiteX197" fmla="*/ 2416776 w 17462500"/>
              <a:gd name="connsiteY197" fmla="*/ 1893840 h 3295949"/>
              <a:gd name="connsiteX198" fmla="*/ 2526114 w 17462500"/>
              <a:gd name="connsiteY198" fmla="*/ 1846608 h 3295949"/>
              <a:gd name="connsiteX199" fmla="*/ 2479139 w 17462500"/>
              <a:gd name="connsiteY199" fmla="*/ 1909377 h 3295949"/>
              <a:gd name="connsiteX200" fmla="*/ 2666229 w 17462500"/>
              <a:gd name="connsiteY200" fmla="*/ 1846608 h 3295949"/>
              <a:gd name="connsiteX201" fmla="*/ 2681617 w 17462500"/>
              <a:gd name="connsiteY201" fmla="*/ 1799376 h 3295949"/>
              <a:gd name="connsiteX202" fmla="*/ 2946458 w 17462500"/>
              <a:gd name="connsiteY202" fmla="*/ 1783529 h 3295949"/>
              <a:gd name="connsiteX203" fmla="*/ 3289860 w 17462500"/>
              <a:gd name="connsiteY203" fmla="*/ 1626296 h 3295949"/>
              <a:gd name="connsiteX204" fmla="*/ 3165134 w 17462500"/>
              <a:gd name="connsiteY204" fmla="*/ 1610915 h 3295949"/>
              <a:gd name="connsiteX205" fmla="*/ 3040408 w 17462500"/>
              <a:gd name="connsiteY205" fmla="*/ 1658147 h 3295949"/>
              <a:gd name="connsiteX206" fmla="*/ 3259084 w 17462500"/>
              <a:gd name="connsiteY206" fmla="*/ 1469219 h 3295949"/>
              <a:gd name="connsiteX207" fmla="*/ 3242885 w 17462500"/>
              <a:gd name="connsiteY207" fmla="*/ 1469219 h 3295949"/>
              <a:gd name="connsiteX208" fmla="*/ 3399198 w 17462500"/>
              <a:gd name="connsiteY208" fmla="*/ 1437835 h 3295949"/>
              <a:gd name="connsiteX209" fmla="*/ 3414587 w 17462500"/>
              <a:gd name="connsiteY209" fmla="*/ 1485067 h 3295949"/>
              <a:gd name="connsiteX210" fmla="*/ 3601676 w 17462500"/>
              <a:gd name="connsiteY210" fmla="*/ 1437835 h 3295949"/>
              <a:gd name="connsiteX211" fmla="*/ 3321447 w 17462500"/>
              <a:gd name="connsiteY211" fmla="*/ 1579530 h 3295949"/>
              <a:gd name="connsiteX212" fmla="*/ 3305249 w 17462500"/>
              <a:gd name="connsiteY212" fmla="*/ 1610915 h 3295949"/>
              <a:gd name="connsiteX213" fmla="*/ 3554702 w 17462500"/>
              <a:gd name="connsiteY213" fmla="*/ 1579530 h 3295949"/>
              <a:gd name="connsiteX214" fmla="*/ 3586288 w 17462500"/>
              <a:gd name="connsiteY214" fmla="*/ 1704912 h 3295949"/>
              <a:gd name="connsiteX215" fmla="*/ 3881906 w 17462500"/>
              <a:gd name="connsiteY215" fmla="*/ 1563683 h 3295949"/>
              <a:gd name="connsiteX216" fmla="*/ 3928881 w 17462500"/>
              <a:gd name="connsiteY216" fmla="*/ 1500914 h 3295949"/>
              <a:gd name="connsiteX217" fmla="*/ 3960467 w 17462500"/>
              <a:gd name="connsiteY217" fmla="*/ 1532298 h 3295949"/>
              <a:gd name="connsiteX218" fmla="*/ 4038219 w 17462500"/>
              <a:gd name="connsiteY218" fmla="*/ 1453682 h 3295949"/>
              <a:gd name="connsiteX219" fmla="*/ 4006632 w 17462500"/>
              <a:gd name="connsiteY219" fmla="*/ 1437835 h 3295949"/>
              <a:gd name="connsiteX220" fmla="*/ 4053607 w 17462500"/>
              <a:gd name="connsiteY220" fmla="*/ 1390603 h 3295949"/>
              <a:gd name="connsiteX221" fmla="*/ 3913492 w 17462500"/>
              <a:gd name="connsiteY221" fmla="*/ 1311986 h 3295949"/>
              <a:gd name="connsiteX222" fmla="*/ 4115970 w 17462500"/>
              <a:gd name="connsiteY222" fmla="*/ 1186294 h 3295949"/>
              <a:gd name="connsiteX223" fmla="*/ 3757989 w 17462500"/>
              <a:gd name="connsiteY223" fmla="*/ 1233370 h 3295949"/>
              <a:gd name="connsiteX224" fmla="*/ 3008821 w 17462500"/>
              <a:gd name="connsiteY224" fmla="*/ 1437835 h 3295949"/>
              <a:gd name="connsiteX225" fmla="*/ 3180522 w 17462500"/>
              <a:gd name="connsiteY225" fmla="*/ 1327834 h 3295949"/>
              <a:gd name="connsiteX226" fmla="*/ 3367612 w 17462500"/>
              <a:gd name="connsiteY226" fmla="*/ 1249373 h 3295949"/>
              <a:gd name="connsiteX227" fmla="*/ 3118159 w 17462500"/>
              <a:gd name="connsiteY227" fmla="*/ 1280602 h 3295949"/>
              <a:gd name="connsiteX228" fmla="*/ 3352223 w 17462500"/>
              <a:gd name="connsiteY228" fmla="*/ 1170757 h 3295949"/>
              <a:gd name="connsiteX229" fmla="*/ 3102771 w 17462500"/>
              <a:gd name="connsiteY229" fmla="*/ 1186294 h 3295949"/>
              <a:gd name="connsiteX230" fmla="*/ 3367612 w 17462500"/>
              <a:gd name="connsiteY230" fmla="*/ 1029061 h 3295949"/>
              <a:gd name="connsiteX231" fmla="*/ 2993433 w 17462500"/>
              <a:gd name="connsiteY231" fmla="*/ 1092141 h 3295949"/>
              <a:gd name="connsiteX232" fmla="*/ 3274472 w 17462500"/>
              <a:gd name="connsiteY232" fmla="*/ 981829 h 3295949"/>
              <a:gd name="connsiteX233" fmla="*/ 3476950 w 17462500"/>
              <a:gd name="connsiteY233" fmla="*/ 935063 h 3295949"/>
              <a:gd name="connsiteX234" fmla="*/ 3399198 w 17462500"/>
              <a:gd name="connsiteY234" fmla="*/ 1029061 h 3295949"/>
              <a:gd name="connsiteX235" fmla="*/ 3507727 w 17462500"/>
              <a:gd name="connsiteY235" fmla="*/ 1170757 h 3295949"/>
              <a:gd name="connsiteX236" fmla="*/ 3414587 w 17462500"/>
              <a:gd name="connsiteY236" fmla="*/ 1233370 h 3295949"/>
              <a:gd name="connsiteX237" fmla="*/ 3773378 w 17462500"/>
              <a:gd name="connsiteY237" fmla="*/ 1139062 h 3295949"/>
              <a:gd name="connsiteX238" fmla="*/ 3711014 w 17462500"/>
              <a:gd name="connsiteY238" fmla="*/ 1123525 h 3295949"/>
              <a:gd name="connsiteX239" fmla="*/ 3851129 w 17462500"/>
              <a:gd name="connsiteY239" fmla="*/ 1092141 h 3295949"/>
              <a:gd name="connsiteX240" fmla="*/ 3835741 w 17462500"/>
              <a:gd name="connsiteY240" fmla="*/ 1123525 h 3295949"/>
              <a:gd name="connsiteX241" fmla="*/ 4022830 w 17462500"/>
              <a:gd name="connsiteY241" fmla="*/ 1013524 h 3295949"/>
              <a:gd name="connsiteX242" fmla="*/ 4053607 w 17462500"/>
              <a:gd name="connsiteY242" fmla="*/ 950445 h 3295949"/>
              <a:gd name="connsiteX243" fmla="*/ 3881906 w 17462500"/>
              <a:gd name="connsiteY243" fmla="*/ 981829 h 3295949"/>
              <a:gd name="connsiteX244" fmla="*/ 3960467 w 17462500"/>
              <a:gd name="connsiteY244" fmla="*/ 919061 h 3295949"/>
              <a:gd name="connsiteX245" fmla="*/ 3664040 w 17462500"/>
              <a:gd name="connsiteY245" fmla="*/ 981829 h 3295949"/>
              <a:gd name="connsiteX246" fmla="*/ 3554702 w 17462500"/>
              <a:gd name="connsiteY246" fmla="*/ 1044909 h 3295949"/>
              <a:gd name="connsiteX247" fmla="*/ 3679428 w 17462500"/>
              <a:gd name="connsiteY247" fmla="*/ 966292 h 3295949"/>
              <a:gd name="connsiteX248" fmla="*/ 3539313 w 17462500"/>
              <a:gd name="connsiteY248" fmla="*/ 935063 h 3295949"/>
              <a:gd name="connsiteX249" fmla="*/ 3757989 w 17462500"/>
              <a:gd name="connsiteY249" fmla="*/ 855981 h 3295949"/>
              <a:gd name="connsiteX250" fmla="*/ 3960467 w 17462500"/>
              <a:gd name="connsiteY250" fmla="*/ 840600 h 3295949"/>
              <a:gd name="connsiteX251" fmla="*/ 4256895 w 17462500"/>
              <a:gd name="connsiteY251" fmla="*/ 714751 h 3295949"/>
              <a:gd name="connsiteX252" fmla="*/ 3913492 w 17462500"/>
              <a:gd name="connsiteY252" fmla="*/ 730599 h 3295949"/>
              <a:gd name="connsiteX253" fmla="*/ 4240696 w 17462500"/>
              <a:gd name="connsiteY253" fmla="*/ 620288 h 3295949"/>
              <a:gd name="connsiteX254" fmla="*/ 4022830 w 17462500"/>
              <a:gd name="connsiteY254" fmla="*/ 636135 h 3295949"/>
              <a:gd name="connsiteX255" fmla="*/ 4179143 w 17462500"/>
              <a:gd name="connsiteY255" fmla="*/ 557519 h 3295949"/>
              <a:gd name="connsiteX256" fmla="*/ 4147557 w 17462500"/>
              <a:gd name="connsiteY256" fmla="*/ 526290 h 3295949"/>
              <a:gd name="connsiteX257" fmla="*/ 4552513 w 17462500"/>
              <a:gd name="connsiteY257" fmla="*/ 415823 h 3295949"/>
              <a:gd name="connsiteX258" fmla="*/ 4708825 w 17462500"/>
              <a:gd name="connsiteY258" fmla="*/ 447673 h 3295949"/>
              <a:gd name="connsiteX259" fmla="*/ 4615685 w 17462500"/>
              <a:gd name="connsiteY259" fmla="*/ 557519 h 3295949"/>
              <a:gd name="connsiteX260" fmla="*/ 4895915 w 17462500"/>
              <a:gd name="connsiteY260" fmla="*/ 479058 h 3295949"/>
              <a:gd name="connsiteX261" fmla="*/ 4895915 w 17462500"/>
              <a:gd name="connsiteY261" fmla="*/ 463055 h 3295949"/>
              <a:gd name="connsiteX262" fmla="*/ 4771188 w 17462500"/>
              <a:gd name="connsiteY262" fmla="*/ 447673 h 3295949"/>
              <a:gd name="connsiteX263" fmla="*/ 5223119 w 17462500"/>
              <a:gd name="connsiteY263" fmla="*/ 384594 h 3295949"/>
              <a:gd name="connsiteX264" fmla="*/ 5878338 w 17462500"/>
              <a:gd name="connsiteY264" fmla="*/ 337362 h 3295949"/>
              <a:gd name="connsiteX265" fmla="*/ 7000874 w 17462500"/>
              <a:gd name="connsiteY265" fmla="*/ 211514 h 3295949"/>
              <a:gd name="connsiteX266" fmla="*/ 7000874 w 17462500"/>
              <a:gd name="connsiteY266" fmla="*/ 195977 h 3295949"/>
              <a:gd name="connsiteX267" fmla="*/ 5581910 w 17462500"/>
              <a:gd name="connsiteY267" fmla="*/ 258746 h 3295949"/>
              <a:gd name="connsiteX268" fmla="*/ 5581910 w 17462500"/>
              <a:gd name="connsiteY268" fmla="*/ 195977 h 3295949"/>
              <a:gd name="connsiteX269" fmla="*/ 6361854 w 17462500"/>
              <a:gd name="connsiteY269" fmla="*/ 132898 h 3295949"/>
              <a:gd name="connsiteX270" fmla="*/ 6392631 w 17462500"/>
              <a:gd name="connsiteY270" fmla="*/ 164593 h 3295949"/>
              <a:gd name="connsiteX271" fmla="*/ 6891536 w 17462500"/>
              <a:gd name="connsiteY271" fmla="*/ 70284 h 3295949"/>
              <a:gd name="connsiteX272" fmla="*/ 7720076 w 17462500"/>
              <a:gd name="connsiteY272" fmla="*/ 1612 h 3295949"/>
              <a:gd name="connsiteX273" fmla="*/ 7934702 w 17462500"/>
              <a:gd name="connsiteY273" fmla="*/ 369 h 32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7462500" h="3295949">
                <a:moveTo>
                  <a:pt x="7281104" y="1893840"/>
                </a:moveTo>
                <a:cubicBezTo>
                  <a:pt x="7281104" y="1909532"/>
                  <a:pt x="7250328" y="1987838"/>
                  <a:pt x="7312690" y="1987838"/>
                </a:cubicBezTo>
                <a:lnTo>
                  <a:pt x="7204972" y="1987838"/>
                </a:lnTo>
                <a:cubicBezTo>
                  <a:pt x="7187964" y="1987838"/>
                  <a:pt x="7187964" y="1987838"/>
                  <a:pt x="7187964" y="1987838"/>
                </a:cubicBezTo>
                <a:cubicBezTo>
                  <a:pt x="7218741" y="1940761"/>
                  <a:pt x="7218741" y="1941072"/>
                  <a:pt x="7218741" y="1941072"/>
                </a:cubicBezTo>
                <a:cubicBezTo>
                  <a:pt x="7171766" y="1941072"/>
                  <a:pt x="7171766" y="1941072"/>
                  <a:pt x="7171766" y="1941072"/>
                </a:cubicBezTo>
                <a:cubicBezTo>
                  <a:pt x="7281104" y="1893840"/>
                  <a:pt x="7281104" y="1893840"/>
                  <a:pt x="7281104" y="1893840"/>
                </a:cubicBezTo>
                <a:close/>
                <a:moveTo>
                  <a:pt x="9542377" y="1846608"/>
                </a:moveTo>
                <a:lnTo>
                  <a:pt x="9548046" y="1848162"/>
                </a:lnTo>
                <a:lnTo>
                  <a:pt x="9544807" y="1850648"/>
                </a:lnTo>
                <a:cubicBezTo>
                  <a:pt x="9543187" y="1851269"/>
                  <a:pt x="9542377" y="1850492"/>
                  <a:pt x="9542377" y="1846608"/>
                </a:cubicBezTo>
                <a:close/>
                <a:moveTo>
                  <a:pt x="8700069" y="1846608"/>
                </a:moveTo>
                <a:cubicBezTo>
                  <a:pt x="8684681" y="1862300"/>
                  <a:pt x="8716267" y="1878148"/>
                  <a:pt x="8716267" y="1893840"/>
                </a:cubicBezTo>
                <a:lnTo>
                  <a:pt x="8684681" y="1893840"/>
                </a:lnTo>
                <a:cubicBezTo>
                  <a:pt x="8653094" y="1878148"/>
                  <a:pt x="8700069" y="1862300"/>
                  <a:pt x="8700069" y="1846608"/>
                </a:cubicBezTo>
                <a:close/>
                <a:moveTo>
                  <a:pt x="6628316" y="1764885"/>
                </a:moveTo>
                <a:lnTo>
                  <a:pt x="6618596" y="1774051"/>
                </a:lnTo>
                <a:cubicBezTo>
                  <a:pt x="6611308" y="1779955"/>
                  <a:pt x="6603208" y="1783529"/>
                  <a:pt x="6595109" y="1783529"/>
                </a:cubicBezTo>
                <a:cubicBezTo>
                  <a:pt x="6603208" y="1775605"/>
                  <a:pt x="6611308" y="1770322"/>
                  <a:pt x="6618596" y="1766904"/>
                </a:cubicBezTo>
                <a:close/>
                <a:moveTo>
                  <a:pt x="7934702" y="369"/>
                </a:moveTo>
                <a:cubicBezTo>
                  <a:pt x="8149329" y="2699"/>
                  <a:pt x="8360716" y="15284"/>
                  <a:pt x="8559954" y="38900"/>
                </a:cubicBezTo>
                <a:lnTo>
                  <a:pt x="10664914" y="38900"/>
                </a:lnTo>
                <a:cubicBezTo>
                  <a:pt x="12925377" y="23208"/>
                  <a:pt x="14890222" y="762139"/>
                  <a:pt x="16963596" y="1217989"/>
                </a:cubicBezTo>
                <a:cubicBezTo>
                  <a:pt x="17057546" y="1265065"/>
                  <a:pt x="17244634" y="1233681"/>
                  <a:pt x="17229246" y="1375066"/>
                </a:cubicBezTo>
                <a:cubicBezTo>
                  <a:pt x="17260024" y="1406606"/>
                  <a:pt x="17197660" y="1422142"/>
                  <a:pt x="17182272" y="1437835"/>
                </a:cubicBezTo>
                <a:cubicBezTo>
                  <a:pt x="17462500" y="1547835"/>
                  <a:pt x="17462500" y="1547835"/>
                  <a:pt x="17462500" y="1547835"/>
                </a:cubicBezTo>
                <a:cubicBezTo>
                  <a:pt x="17384750" y="1579220"/>
                  <a:pt x="17384750" y="1579530"/>
                  <a:pt x="17384750" y="1579530"/>
                </a:cubicBezTo>
                <a:cubicBezTo>
                  <a:pt x="17494088" y="1768147"/>
                  <a:pt x="17229246" y="1909221"/>
                  <a:pt x="17384750" y="2066454"/>
                </a:cubicBezTo>
                <a:cubicBezTo>
                  <a:pt x="17260024" y="2113686"/>
                  <a:pt x="17260024" y="2113686"/>
                  <a:pt x="17260024" y="2113686"/>
                </a:cubicBezTo>
                <a:cubicBezTo>
                  <a:pt x="17260024" y="2129378"/>
                  <a:pt x="17291610" y="2145381"/>
                  <a:pt x="17291610" y="2176765"/>
                </a:cubicBezTo>
                <a:cubicBezTo>
                  <a:pt x="17244634" y="2239689"/>
                  <a:pt x="17135296" y="2145226"/>
                  <a:pt x="17119908" y="2239534"/>
                </a:cubicBezTo>
                <a:cubicBezTo>
                  <a:pt x="17150686" y="2318150"/>
                  <a:pt x="17135296" y="2381074"/>
                  <a:pt x="17213048" y="2412614"/>
                </a:cubicBezTo>
                <a:cubicBezTo>
                  <a:pt x="17182272" y="2491230"/>
                  <a:pt x="17072934" y="2428462"/>
                  <a:pt x="17025958" y="2507078"/>
                </a:cubicBezTo>
                <a:cubicBezTo>
                  <a:pt x="17088322" y="2554154"/>
                  <a:pt x="17135296" y="2490920"/>
                  <a:pt x="17182272" y="2553844"/>
                </a:cubicBezTo>
                <a:cubicBezTo>
                  <a:pt x="17042156" y="2601076"/>
                  <a:pt x="17229246" y="2711232"/>
                  <a:pt x="17119908" y="2774156"/>
                </a:cubicBezTo>
                <a:cubicBezTo>
                  <a:pt x="17166884" y="2868464"/>
                  <a:pt x="16978984" y="2946925"/>
                  <a:pt x="17103710" y="3009849"/>
                </a:cubicBezTo>
                <a:cubicBezTo>
                  <a:pt x="17057546" y="3057081"/>
                  <a:pt x="16916620" y="3009849"/>
                  <a:pt x="16916620" y="3009849"/>
                </a:cubicBezTo>
                <a:cubicBezTo>
                  <a:pt x="17042156" y="3009849"/>
                  <a:pt x="16792704" y="2947080"/>
                  <a:pt x="16963596" y="3104313"/>
                </a:cubicBezTo>
                <a:cubicBezTo>
                  <a:pt x="17010570" y="3104313"/>
                  <a:pt x="17042156" y="3104158"/>
                  <a:pt x="17072934" y="3135697"/>
                </a:cubicBezTo>
                <a:cubicBezTo>
                  <a:pt x="16870456" y="3167082"/>
                  <a:pt x="16729532" y="3355543"/>
                  <a:pt x="16496276" y="3276927"/>
                </a:cubicBezTo>
                <a:cubicBezTo>
                  <a:pt x="16168262" y="3276927"/>
                  <a:pt x="13673736" y="2569847"/>
                  <a:pt x="13081690" y="2459846"/>
                </a:cubicBezTo>
                <a:cubicBezTo>
                  <a:pt x="13019327" y="2538307"/>
                  <a:pt x="13019327" y="2428151"/>
                  <a:pt x="12956154" y="2443843"/>
                </a:cubicBezTo>
                <a:cubicBezTo>
                  <a:pt x="12660536" y="2412459"/>
                  <a:pt x="12380307" y="2302613"/>
                  <a:pt x="12099267" y="2302613"/>
                </a:cubicBezTo>
                <a:cubicBezTo>
                  <a:pt x="12036904" y="2286921"/>
                  <a:pt x="11974541" y="2255382"/>
                  <a:pt x="11912178" y="2286766"/>
                </a:cubicBezTo>
                <a:cubicBezTo>
                  <a:pt x="11459437" y="2208150"/>
                  <a:pt x="11460247" y="2208150"/>
                  <a:pt x="11460247" y="2208150"/>
                </a:cubicBezTo>
                <a:cubicBezTo>
                  <a:pt x="11366297" y="2003841"/>
                  <a:pt x="11054482" y="2082302"/>
                  <a:pt x="10882780" y="2035070"/>
                </a:cubicBezTo>
                <a:cubicBezTo>
                  <a:pt x="10789640" y="1987993"/>
                  <a:pt x="10695691" y="2019533"/>
                  <a:pt x="10587163" y="2003841"/>
                </a:cubicBezTo>
                <a:cubicBezTo>
                  <a:pt x="10493213" y="1925224"/>
                  <a:pt x="10477825" y="2066765"/>
                  <a:pt x="10383875" y="2051073"/>
                </a:cubicBezTo>
                <a:cubicBezTo>
                  <a:pt x="10368487" y="2019533"/>
                  <a:pt x="10400073" y="2035380"/>
                  <a:pt x="10415461" y="2019688"/>
                </a:cubicBezTo>
                <a:cubicBezTo>
                  <a:pt x="10430850" y="2019688"/>
                  <a:pt x="10430850" y="2003841"/>
                  <a:pt x="10446238" y="2003841"/>
                </a:cubicBezTo>
                <a:cubicBezTo>
                  <a:pt x="10415461" y="1909377"/>
                  <a:pt x="10290735" y="2003841"/>
                  <a:pt x="10228372" y="1925224"/>
                </a:cubicBezTo>
                <a:cubicBezTo>
                  <a:pt x="10196785" y="1940917"/>
                  <a:pt x="10196785" y="1941072"/>
                  <a:pt x="10196785" y="1941072"/>
                </a:cubicBezTo>
                <a:cubicBezTo>
                  <a:pt x="10196785" y="1893840"/>
                  <a:pt x="10150620" y="1893685"/>
                  <a:pt x="10134422" y="1877992"/>
                </a:cubicBezTo>
                <a:cubicBezTo>
                  <a:pt x="9947333" y="1893685"/>
                  <a:pt x="9760243" y="1799532"/>
                  <a:pt x="9604740" y="1862456"/>
                </a:cubicBezTo>
                <a:cubicBezTo>
                  <a:pt x="9573153" y="1854687"/>
                  <a:pt x="9557765" y="1850492"/>
                  <a:pt x="9550476" y="1848628"/>
                </a:cubicBezTo>
                <a:lnTo>
                  <a:pt x="9548046" y="1848162"/>
                </a:lnTo>
                <a:lnTo>
                  <a:pt x="9552096" y="1844588"/>
                </a:lnTo>
                <a:cubicBezTo>
                  <a:pt x="9557765" y="1838684"/>
                  <a:pt x="9565054" y="1830761"/>
                  <a:pt x="9573153" y="1830761"/>
                </a:cubicBezTo>
                <a:cubicBezTo>
                  <a:pt x="9479204" y="1767836"/>
                  <a:pt x="9339899" y="1799221"/>
                  <a:pt x="9214363" y="1783529"/>
                </a:cubicBezTo>
                <a:cubicBezTo>
                  <a:pt x="9183586" y="1893529"/>
                  <a:pt x="9043471" y="1830916"/>
                  <a:pt x="8964910" y="1893840"/>
                </a:cubicBezTo>
                <a:cubicBezTo>
                  <a:pt x="8824795" y="1893840"/>
                  <a:pt x="8755143" y="1893840"/>
                  <a:pt x="8719507" y="1893840"/>
                </a:cubicBezTo>
                <a:lnTo>
                  <a:pt x="8716267" y="1893840"/>
                </a:lnTo>
                <a:cubicBezTo>
                  <a:pt x="8778630" y="1893840"/>
                  <a:pt x="8778630" y="1846763"/>
                  <a:pt x="8824795" y="1815224"/>
                </a:cubicBezTo>
                <a:cubicBezTo>
                  <a:pt x="8824795" y="1783839"/>
                  <a:pt x="8824795" y="1783529"/>
                  <a:pt x="8824795" y="1783529"/>
                </a:cubicBezTo>
                <a:cubicBezTo>
                  <a:pt x="8887158" y="1783529"/>
                  <a:pt x="8964910" y="1862145"/>
                  <a:pt x="9011885" y="1783529"/>
                </a:cubicBezTo>
                <a:cubicBezTo>
                  <a:pt x="8544566" y="1720605"/>
                  <a:pt x="8544566" y="1720760"/>
                  <a:pt x="8544566" y="1720760"/>
                </a:cubicBezTo>
                <a:cubicBezTo>
                  <a:pt x="8404451" y="1799376"/>
                  <a:pt x="8232750" y="1767836"/>
                  <a:pt x="8076437" y="1752144"/>
                </a:cubicBezTo>
                <a:cubicBezTo>
                  <a:pt x="8045660" y="1783529"/>
                  <a:pt x="7983298" y="1704912"/>
                  <a:pt x="7967099" y="1783529"/>
                </a:cubicBezTo>
                <a:cubicBezTo>
                  <a:pt x="7967099" y="1877837"/>
                  <a:pt x="8076437" y="1799376"/>
                  <a:pt x="8108024" y="1846608"/>
                </a:cubicBezTo>
                <a:cubicBezTo>
                  <a:pt x="8310502" y="1846608"/>
                  <a:pt x="8310502" y="1846608"/>
                  <a:pt x="8310502" y="1846608"/>
                </a:cubicBezTo>
                <a:cubicBezTo>
                  <a:pt x="8169577" y="2003841"/>
                  <a:pt x="8076437" y="1736452"/>
                  <a:pt x="7967099" y="1909377"/>
                </a:cubicBezTo>
                <a:cubicBezTo>
                  <a:pt x="8108024" y="1972146"/>
                  <a:pt x="8263526" y="1925069"/>
                  <a:pt x="8372864" y="1987838"/>
                </a:cubicBezTo>
                <a:cubicBezTo>
                  <a:pt x="8388253" y="2003685"/>
                  <a:pt x="8388253" y="2003841"/>
                  <a:pt x="8388253" y="2003841"/>
                </a:cubicBezTo>
                <a:cubicBezTo>
                  <a:pt x="8372864" y="2050917"/>
                  <a:pt x="8279725" y="1988148"/>
                  <a:pt x="8279725" y="2051073"/>
                </a:cubicBezTo>
                <a:cubicBezTo>
                  <a:pt x="8045660" y="2051073"/>
                  <a:pt x="7811596" y="2003841"/>
                  <a:pt x="7562144" y="2051073"/>
                </a:cubicBezTo>
                <a:cubicBezTo>
                  <a:pt x="7484392" y="2003841"/>
                  <a:pt x="7358856" y="2097994"/>
                  <a:pt x="7328079" y="1987838"/>
                </a:cubicBezTo>
                <a:lnTo>
                  <a:pt x="7312690" y="1987838"/>
                </a:lnTo>
                <a:cubicBezTo>
                  <a:pt x="7452806" y="1940761"/>
                  <a:pt x="7609118" y="1909377"/>
                  <a:pt x="7749233" y="1956609"/>
                </a:cubicBezTo>
                <a:cubicBezTo>
                  <a:pt x="7811596" y="1909377"/>
                  <a:pt x="7904736" y="2003841"/>
                  <a:pt x="7920934" y="1893840"/>
                </a:cubicBezTo>
                <a:cubicBezTo>
                  <a:pt x="7764621" y="1799532"/>
                  <a:pt x="7609118" y="1893840"/>
                  <a:pt x="7452806" y="1846608"/>
                </a:cubicBezTo>
                <a:cubicBezTo>
                  <a:pt x="7437417" y="1815224"/>
                  <a:pt x="7484392" y="1799221"/>
                  <a:pt x="7515168" y="1783529"/>
                </a:cubicBezTo>
                <a:cubicBezTo>
                  <a:pt x="7562144" y="1783529"/>
                  <a:pt x="7624506" y="1830916"/>
                  <a:pt x="7639895" y="1767992"/>
                </a:cubicBezTo>
                <a:cubicBezTo>
                  <a:pt x="7562144" y="1815224"/>
                  <a:pt x="7405830" y="1626607"/>
                  <a:pt x="7422028" y="1815224"/>
                </a:cubicBezTo>
                <a:cubicBezTo>
                  <a:pt x="7390442" y="1830916"/>
                  <a:pt x="7328079" y="1830916"/>
                  <a:pt x="7297302" y="1815224"/>
                </a:cubicBezTo>
                <a:cubicBezTo>
                  <a:pt x="7281104" y="1768147"/>
                  <a:pt x="7359666" y="1799376"/>
                  <a:pt x="7344277" y="1752144"/>
                </a:cubicBezTo>
                <a:cubicBezTo>
                  <a:pt x="7265716" y="1705068"/>
                  <a:pt x="7156378" y="1689376"/>
                  <a:pt x="7063238" y="1720760"/>
                </a:cubicBezTo>
                <a:cubicBezTo>
                  <a:pt x="7063238" y="1767992"/>
                  <a:pt x="6953900" y="1783684"/>
                  <a:pt x="7000874" y="1846608"/>
                </a:cubicBezTo>
                <a:cubicBezTo>
                  <a:pt x="7000874" y="1862300"/>
                  <a:pt x="7000874" y="1862456"/>
                  <a:pt x="7000874" y="1862456"/>
                </a:cubicBezTo>
                <a:cubicBezTo>
                  <a:pt x="6953900" y="1862456"/>
                  <a:pt x="6938512" y="1862145"/>
                  <a:pt x="6891536" y="1830761"/>
                </a:cubicBezTo>
                <a:cubicBezTo>
                  <a:pt x="6953900" y="1767836"/>
                  <a:pt x="6953900" y="1767992"/>
                  <a:pt x="6953900" y="1767992"/>
                </a:cubicBezTo>
                <a:cubicBezTo>
                  <a:pt x="6922314" y="1767992"/>
                  <a:pt x="6891536" y="1689531"/>
                  <a:pt x="6844562" y="1736608"/>
                </a:cubicBezTo>
                <a:cubicBezTo>
                  <a:pt x="6813785" y="1736608"/>
                  <a:pt x="6782198" y="1720760"/>
                  <a:pt x="6798397" y="1752144"/>
                </a:cubicBezTo>
                <a:cubicBezTo>
                  <a:pt x="6798397" y="1783529"/>
                  <a:pt x="6798397" y="1783529"/>
                  <a:pt x="6798397" y="1783529"/>
                </a:cubicBezTo>
                <a:cubicBezTo>
                  <a:pt x="6740083" y="1807145"/>
                  <a:pt x="6689868" y="1760223"/>
                  <a:pt x="6642084" y="1761622"/>
                </a:cubicBezTo>
                <a:lnTo>
                  <a:pt x="6628316" y="1764885"/>
                </a:lnTo>
                <a:lnTo>
                  <a:pt x="6642084" y="1752144"/>
                </a:lnTo>
                <a:cubicBezTo>
                  <a:pt x="6642084" y="1752144"/>
                  <a:pt x="6626696" y="1736608"/>
                  <a:pt x="6626696" y="1736608"/>
                </a:cubicBezTo>
                <a:cubicBezTo>
                  <a:pt x="6626696" y="1610915"/>
                  <a:pt x="6782198" y="1752455"/>
                  <a:pt x="6844562" y="1658147"/>
                </a:cubicBezTo>
                <a:cubicBezTo>
                  <a:pt x="6766810" y="1579530"/>
                  <a:pt x="6689059" y="1689220"/>
                  <a:pt x="6595109" y="1626296"/>
                </a:cubicBezTo>
                <a:cubicBezTo>
                  <a:pt x="6486581" y="1642144"/>
                  <a:pt x="6392631" y="1689531"/>
                  <a:pt x="6283293" y="1658147"/>
                </a:cubicBezTo>
                <a:cubicBezTo>
                  <a:pt x="6392631" y="1626607"/>
                  <a:pt x="6501969" y="1626607"/>
                  <a:pt x="6595109" y="1579530"/>
                </a:cubicBezTo>
                <a:cubicBezTo>
                  <a:pt x="6548944" y="1595223"/>
                  <a:pt x="6501969" y="1500914"/>
                  <a:pt x="6454994" y="1500914"/>
                </a:cubicBezTo>
                <a:cubicBezTo>
                  <a:pt x="6485771" y="1485222"/>
                  <a:pt x="6517358" y="1500603"/>
                  <a:pt x="6532746" y="1469219"/>
                </a:cubicBezTo>
                <a:cubicBezTo>
                  <a:pt x="6392631" y="1469219"/>
                  <a:pt x="6392631" y="1469219"/>
                  <a:pt x="6392631" y="1469219"/>
                </a:cubicBezTo>
                <a:cubicBezTo>
                  <a:pt x="6439606" y="1532143"/>
                  <a:pt x="6361044" y="1484911"/>
                  <a:pt x="6345656" y="1547835"/>
                </a:cubicBezTo>
                <a:cubicBezTo>
                  <a:pt x="6345656" y="1516296"/>
                  <a:pt x="6283293" y="1516606"/>
                  <a:pt x="6283293" y="1500914"/>
                </a:cubicBezTo>
                <a:cubicBezTo>
                  <a:pt x="6283293" y="1500914"/>
                  <a:pt x="6298682" y="1485067"/>
                  <a:pt x="6283293" y="1485067"/>
                </a:cubicBezTo>
                <a:cubicBezTo>
                  <a:pt x="6220930" y="1453682"/>
                  <a:pt x="6143178" y="1469530"/>
                  <a:pt x="6080815" y="1500914"/>
                </a:cubicBezTo>
                <a:cubicBezTo>
                  <a:pt x="6080815" y="1516606"/>
                  <a:pt x="6096204" y="1547991"/>
                  <a:pt x="6080815" y="1563683"/>
                </a:cubicBezTo>
                <a:cubicBezTo>
                  <a:pt x="6033840" y="1563683"/>
                  <a:pt x="5956089" y="1610759"/>
                  <a:pt x="5909114" y="1563683"/>
                </a:cubicBezTo>
                <a:cubicBezTo>
                  <a:pt x="6003064" y="1516451"/>
                  <a:pt x="6003064" y="1516451"/>
                  <a:pt x="6003064" y="1516451"/>
                </a:cubicBezTo>
                <a:cubicBezTo>
                  <a:pt x="5893726" y="1484911"/>
                  <a:pt x="5784388" y="1500603"/>
                  <a:pt x="5675050" y="1547835"/>
                </a:cubicBezTo>
                <a:cubicBezTo>
                  <a:pt x="5550323" y="1531988"/>
                  <a:pt x="5410208" y="1547835"/>
                  <a:pt x="5300870" y="1595067"/>
                </a:cubicBezTo>
                <a:cubicBezTo>
                  <a:pt x="5300870" y="1579220"/>
                  <a:pt x="5300870" y="1579530"/>
                  <a:pt x="5300870" y="1579530"/>
                </a:cubicBezTo>
                <a:cubicBezTo>
                  <a:pt x="5129979" y="1563838"/>
                  <a:pt x="5129979" y="1563683"/>
                  <a:pt x="5129979" y="1563683"/>
                </a:cubicBezTo>
                <a:cubicBezTo>
                  <a:pt x="5113781" y="1469374"/>
                  <a:pt x="5066806" y="1610915"/>
                  <a:pt x="5036030" y="1579530"/>
                </a:cubicBezTo>
                <a:cubicBezTo>
                  <a:pt x="4958278" y="1595223"/>
                  <a:pt x="4848940" y="1563683"/>
                  <a:pt x="4817354" y="1642299"/>
                </a:cubicBezTo>
                <a:cubicBezTo>
                  <a:pt x="4848940" y="1705068"/>
                  <a:pt x="4911303" y="1626452"/>
                  <a:pt x="4942890" y="1673528"/>
                </a:cubicBezTo>
                <a:cubicBezTo>
                  <a:pt x="4942890" y="1705068"/>
                  <a:pt x="4942890" y="1704912"/>
                  <a:pt x="4942890" y="1704912"/>
                </a:cubicBezTo>
                <a:cubicBezTo>
                  <a:pt x="4895915" y="1736297"/>
                  <a:pt x="4801965" y="1689220"/>
                  <a:pt x="4801965" y="1783529"/>
                </a:cubicBezTo>
                <a:cubicBezTo>
                  <a:pt x="4771188" y="1704912"/>
                  <a:pt x="4646462" y="1846608"/>
                  <a:pt x="4693437" y="1689376"/>
                </a:cubicBezTo>
                <a:cubicBezTo>
                  <a:pt x="4693437" y="1657991"/>
                  <a:pt x="4708825" y="1657991"/>
                  <a:pt x="4724213" y="1642299"/>
                </a:cubicBezTo>
                <a:cubicBezTo>
                  <a:pt x="4584099" y="1673683"/>
                  <a:pt x="4459372" y="1579375"/>
                  <a:pt x="4318448" y="1689376"/>
                </a:cubicBezTo>
                <a:cubicBezTo>
                  <a:pt x="4412398" y="1752300"/>
                  <a:pt x="4272283" y="1862456"/>
                  <a:pt x="4287671" y="1941072"/>
                </a:cubicBezTo>
                <a:cubicBezTo>
                  <a:pt x="4272283" y="1956764"/>
                  <a:pt x="4256085" y="2003685"/>
                  <a:pt x="4225308" y="1987838"/>
                </a:cubicBezTo>
                <a:cubicBezTo>
                  <a:pt x="4256085" y="1956453"/>
                  <a:pt x="4272283" y="1925069"/>
                  <a:pt x="4256895" y="1877992"/>
                </a:cubicBezTo>
                <a:cubicBezTo>
                  <a:pt x="4209920" y="1799376"/>
                  <a:pt x="4147557" y="1893685"/>
                  <a:pt x="4085194" y="1877992"/>
                </a:cubicBezTo>
                <a:cubicBezTo>
                  <a:pt x="4085194" y="1862300"/>
                  <a:pt x="4115970" y="1846453"/>
                  <a:pt x="4100582" y="1830761"/>
                </a:cubicBezTo>
                <a:cubicBezTo>
                  <a:pt x="4131358" y="1830761"/>
                  <a:pt x="4193721" y="1830605"/>
                  <a:pt x="4209920" y="1783529"/>
                </a:cubicBezTo>
                <a:cubicBezTo>
                  <a:pt x="4209920" y="1689220"/>
                  <a:pt x="4209920" y="1689376"/>
                  <a:pt x="4209920" y="1689376"/>
                </a:cubicBezTo>
                <a:cubicBezTo>
                  <a:pt x="4100582" y="1736608"/>
                  <a:pt x="4038219" y="1657836"/>
                  <a:pt x="3944269" y="1752144"/>
                </a:cubicBezTo>
                <a:cubicBezTo>
                  <a:pt x="3835741" y="1642144"/>
                  <a:pt x="3773378" y="1862145"/>
                  <a:pt x="3679428" y="1752144"/>
                </a:cubicBezTo>
                <a:cubicBezTo>
                  <a:pt x="3601676" y="1783529"/>
                  <a:pt x="3539313" y="1893840"/>
                  <a:pt x="3445363" y="1815224"/>
                </a:cubicBezTo>
                <a:cubicBezTo>
                  <a:pt x="3429975" y="1846763"/>
                  <a:pt x="3429975" y="1846608"/>
                  <a:pt x="3429975" y="1846608"/>
                </a:cubicBezTo>
                <a:cubicBezTo>
                  <a:pt x="3399198" y="1815224"/>
                  <a:pt x="3367612" y="1830761"/>
                  <a:pt x="3321447" y="1830761"/>
                </a:cubicBezTo>
                <a:cubicBezTo>
                  <a:pt x="3305249" y="1846453"/>
                  <a:pt x="3305249" y="1846608"/>
                  <a:pt x="3305249" y="1846608"/>
                </a:cubicBezTo>
                <a:cubicBezTo>
                  <a:pt x="3305249" y="1877992"/>
                  <a:pt x="3336835" y="1862456"/>
                  <a:pt x="3367612" y="1862456"/>
                </a:cubicBezTo>
                <a:cubicBezTo>
                  <a:pt x="3259084" y="1941072"/>
                  <a:pt x="3118159" y="1956453"/>
                  <a:pt x="2993433" y="1987838"/>
                </a:cubicBezTo>
                <a:cubicBezTo>
                  <a:pt x="2947268" y="1940761"/>
                  <a:pt x="2946458" y="1941072"/>
                  <a:pt x="2946458" y="1941072"/>
                </a:cubicBezTo>
                <a:cubicBezTo>
                  <a:pt x="2946458" y="2003996"/>
                  <a:pt x="2868706" y="2019533"/>
                  <a:pt x="2806343" y="2051073"/>
                </a:cubicBezTo>
                <a:cubicBezTo>
                  <a:pt x="2666229" y="2003841"/>
                  <a:pt x="2556891" y="2176610"/>
                  <a:pt x="2401388" y="2160918"/>
                </a:cubicBezTo>
                <a:cubicBezTo>
                  <a:pt x="2385189" y="2129533"/>
                  <a:pt x="2385999" y="2129533"/>
                  <a:pt x="2385999" y="2129533"/>
                </a:cubicBezTo>
                <a:cubicBezTo>
                  <a:pt x="2339024" y="2239689"/>
                  <a:pt x="2276661" y="2082302"/>
                  <a:pt x="2214298" y="2192302"/>
                </a:cubicBezTo>
                <a:cubicBezTo>
                  <a:pt x="2182712" y="2160918"/>
                  <a:pt x="2182712" y="2160918"/>
                  <a:pt x="2182712" y="2160918"/>
                </a:cubicBezTo>
                <a:cubicBezTo>
                  <a:pt x="2135737" y="2223842"/>
                  <a:pt x="2135737" y="2223997"/>
                  <a:pt x="2135737" y="2223997"/>
                </a:cubicBezTo>
                <a:cubicBezTo>
                  <a:pt x="2057985" y="2161228"/>
                  <a:pt x="2027208" y="2302613"/>
                  <a:pt x="1949457" y="2302613"/>
                </a:cubicBezTo>
                <a:cubicBezTo>
                  <a:pt x="1606054" y="2396922"/>
                  <a:pt x="1262652" y="2491230"/>
                  <a:pt x="982422" y="2664155"/>
                </a:cubicBezTo>
                <a:cubicBezTo>
                  <a:pt x="1107149" y="2695539"/>
                  <a:pt x="1184901" y="2569847"/>
                  <a:pt x="1325015" y="2585539"/>
                </a:cubicBezTo>
                <a:cubicBezTo>
                  <a:pt x="1371990" y="2522770"/>
                  <a:pt x="1449742" y="2506923"/>
                  <a:pt x="1528303" y="2538307"/>
                </a:cubicBezTo>
                <a:cubicBezTo>
                  <a:pt x="1590666" y="2522615"/>
                  <a:pt x="1606054" y="2617079"/>
                  <a:pt x="1652220" y="2585539"/>
                </a:cubicBezTo>
                <a:cubicBezTo>
                  <a:pt x="1606054" y="2695695"/>
                  <a:pt x="1496716" y="2522615"/>
                  <a:pt x="1465940" y="2664155"/>
                </a:cubicBezTo>
                <a:cubicBezTo>
                  <a:pt x="1387378" y="2711387"/>
                  <a:pt x="1387378" y="2711076"/>
                  <a:pt x="1387378" y="2711076"/>
                </a:cubicBezTo>
                <a:cubicBezTo>
                  <a:pt x="1449742" y="2883846"/>
                  <a:pt x="1184901" y="2852617"/>
                  <a:pt x="1075563" y="2931233"/>
                </a:cubicBezTo>
                <a:cubicBezTo>
                  <a:pt x="967035" y="2946925"/>
                  <a:pt x="903861" y="3088621"/>
                  <a:pt x="779135" y="3072929"/>
                </a:cubicBezTo>
                <a:cubicBezTo>
                  <a:pt x="592045" y="3151545"/>
                  <a:pt x="483517" y="3230161"/>
                  <a:pt x="296428" y="3230161"/>
                </a:cubicBezTo>
                <a:cubicBezTo>
                  <a:pt x="404956" y="3104313"/>
                  <a:pt x="592855" y="3025697"/>
                  <a:pt x="639020" y="2868619"/>
                </a:cubicBezTo>
                <a:cubicBezTo>
                  <a:pt x="670607" y="2805695"/>
                  <a:pt x="748358" y="2821232"/>
                  <a:pt x="810722" y="2805385"/>
                </a:cubicBezTo>
                <a:cubicBezTo>
                  <a:pt x="810722" y="2805385"/>
                  <a:pt x="810722" y="2821077"/>
                  <a:pt x="795333" y="2836769"/>
                </a:cubicBezTo>
                <a:cubicBezTo>
                  <a:pt x="826919" y="2868309"/>
                  <a:pt x="857696" y="2836924"/>
                  <a:pt x="873084" y="2805385"/>
                </a:cubicBezTo>
                <a:cubicBezTo>
                  <a:pt x="873084" y="2805385"/>
                  <a:pt x="888473" y="2789848"/>
                  <a:pt x="873084" y="2774156"/>
                </a:cubicBezTo>
                <a:cubicBezTo>
                  <a:pt x="842308" y="2774156"/>
                  <a:pt x="841498" y="2774156"/>
                  <a:pt x="841498" y="2774156"/>
                </a:cubicBezTo>
                <a:cubicBezTo>
                  <a:pt x="857696" y="2758308"/>
                  <a:pt x="857696" y="2726768"/>
                  <a:pt x="826109" y="2711076"/>
                </a:cubicBezTo>
                <a:cubicBezTo>
                  <a:pt x="685995" y="2758153"/>
                  <a:pt x="530492" y="2884001"/>
                  <a:pt x="421154" y="2884001"/>
                </a:cubicBezTo>
                <a:cubicBezTo>
                  <a:pt x="421154" y="2884001"/>
                  <a:pt x="436542" y="2868619"/>
                  <a:pt x="421154" y="2868619"/>
                </a:cubicBezTo>
                <a:cubicBezTo>
                  <a:pt x="389568" y="2837080"/>
                  <a:pt x="343403" y="2852617"/>
                  <a:pt x="311816" y="2884001"/>
                </a:cubicBezTo>
                <a:cubicBezTo>
                  <a:pt x="296428" y="2868309"/>
                  <a:pt x="281039" y="2805385"/>
                  <a:pt x="249453" y="2836769"/>
                </a:cubicBezTo>
                <a:cubicBezTo>
                  <a:pt x="218676" y="2915385"/>
                  <a:pt x="218676" y="2915385"/>
                  <a:pt x="218676" y="2915385"/>
                </a:cubicBezTo>
                <a:cubicBezTo>
                  <a:pt x="140115" y="2821077"/>
                  <a:pt x="77752" y="2962928"/>
                  <a:pt x="0" y="2947080"/>
                </a:cubicBezTo>
                <a:cubicBezTo>
                  <a:pt x="93950" y="2758463"/>
                  <a:pt x="296428" y="2632615"/>
                  <a:pt x="468129" y="2538307"/>
                </a:cubicBezTo>
                <a:cubicBezTo>
                  <a:pt x="483517" y="2459691"/>
                  <a:pt x="576657" y="2444154"/>
                  <a:pt x="623632" y="2381230"/>
                </a:cubicBezTo>
                <a:cubicBezTo>
                  <a:pt x="561269" y="2381230"/>
                  <a:pt x="467319" y="2428306"/>
                  <a:pt x="404956" y="2459846"/>
                </a:cubicBezTo>
                <a:cubicBezTo>
                  <a:pt x="404956" y="2443998"/>
                  <a:pt x="451931" y="2412459"/>
                  <a:pt x="404956" y="2396611"/>
                </a:cubicBezTo>
                <a:cubicBezTo>
                  <a:pt x="342593" y="2412459"/>
                  <a:pt x="281039" y="2491075"/>
                  <a:pt x="202478" y="2491075"/>
                </a:cubicBezTo>
                <a:cubicBezTo>
                  <a:pt x="264841" y="2349690"/>
                  <a:pt x="483517" y="2333998"/>
                  <a:pt x="514294" y="2176765"/>
                </a:cubicBezTo>
                <a:cubicBezTo>
                  <a:pt x="561269" y="2145381"/>
                  <a:pt x="530492" y="2082146"/>
                  <a:pt x="592855" y="2066454"/>
                </a:cubicBezTo>
                <a:cubicBezTo>
                  <a:pt x="608244" y="2129378"/>
                  <a:pt x="670607" y="2098149"/>
                  <a:pt x="716772" y="2082302"/>
                </a:cubicBezTo>
                <a:cubicBezTo>
                  <a:pt x="763747" y="2050917"/>
                  <a:pt x="763747" y="1988304"/>
                  <a:pt x="763747" y="1941072"/>
                </a:cubicBezTo>
                <a:cubicBezTo>
                  <a:pt x="701383" y="1909688"/>
                  <a:pt x="639830" y="1925224"/>
                  <a:pt x="577467" y="1972456"/>
                </a:cubicBezTo>
                <a:cubicBezTo>
                  <a:pt x="545880" y="1972456"/>
                  <a:pt x="545880" y="1972456"/>
                  <a:pt x="545880" y="1972456"/>
                </a:cubicBezTo>
                <a:cubicBezTo>
                  <a:pt x="608244" y="1909532"/>
                  <a:pt x="670607" y="1877837"/>
                  <a:pt x="748358" y="1830761"/>
                </a:cubicBezTo>
                <a:cubicBezTo>
                  <a:pt x="920060" y="1720760"/>
                  <a:pt x="1137926" y="1610915"/>
                  <a:pt x="1356602" y="1579530"/>
                </a:cubicBezTo>
                <a:cubicBezTo>
                  <a:pt x="1387378" y="1516606"/>
                  <a:pt x="1512105" y="1547835"/>
                  <a:pt x="1574468" y="1469219"/>
                </a:cubicBezTo>
                <a:cubicBezTo>
                  <a:pt x="1496716" y="1453527"/>
                  <a:pt x="1449742" y="1437835"/>
                  <a:pt x="1371990" y="1485067"/>
                </a:cubicBezTo>
                <a:cubicBezTo>
                  <a:pt x="1512105" y="1406450"/>
                  <a:pt x="1683806" y="1280602"/>
                  <a:pt x="1840119" y="1311986"/>
                </a:cubicBezTo>
                <a:cubicBezTo>
                  <a:pt x="1855507" y="1343526"/>
                  <a:pt x="1793144" y="1359218"/>
                  <a:pt x="1761557" y="1390603"/>
                </a:cubicBezTo>
                <a:cubicBezTo>
                  <a:pt x="1886284" y="1390603"/>
                  <a:pt x="1887094" y="1390603"/>
                  <a:pt x="1887094" y="1390603"/>
                </a:cubicBezTo>
                <a:cubicBezTo>
                  <a:pt x="1840119" y="1421987"/>
                  <a:pt x="1902482" y="1437990"/>
                  <a:pt x="1887094" y="1453682"/>
                </a:cubicBezTo>
                <a:cubicBezTo>
                  <a:pt x="1917871" y="1485222"/>
                  <a:pt x="1917871" y="1485067"/>
                  <a:pt x="1917871" y="1485067"/>
                </a:cubicBezTo>
                <a:cubicBezTo>
                  <a:pt x="1855507" y="1469374"/>
                  <a:pt x="1855507" y="1548146"/>
                  <a:pt x="1823920" y="1579530"/>
                </a:cubicBezTo>
                <a:cubicBezTo>
                  <a:pt x="1823920" y="1610915"/>
                  <a:pt x="1886284" y="1642299"/>
                  <a:pt x="1823920" y="1689376"/>
                </a:cubicBezTo>
                <a:cubicBezTo>
                  <a:pt x="1855507" y="1736608"/>
                  <a:pt x="1886284" y="1689376"/>
                  <a:pt x="1933258" y="1720760"/>
                </a:cubicBezTo>
                <a:cubicBezTo>
                  <a:pt x="1901672" y="1767992"/>
                  <a:pt x="1902482" y="1767992"/>
                  <a:pt x="1902482" y="1767992"/>
                </a:cubicBezTo>
                <a:cubicBezTo>
                  <a:pt x="1995622" y="1783684"/>
                  <a:pt x="1995622" y="1783529"/>
                  <a:pt x="1995622" y="1783529"/>
                </a:cubicBezTo>
                <a:cubicBezTo>
                  <a:pt x="1917871" y="1846453"/>
                  <a:pt x="1917871" y="1846608"/>
                  <a:pt x="1917871" y="1846608"/>
                </a:cubicBezTo>
                <a:cubicBezTo>
                  <a:pt x="2027208" y="1862300"/>
                  <a:pt x="2027208" y="1862456"/>
                  <a:pt x="2027208" y="1862456"/>
                </a:cubicBezTo>
                <a:cubicBezTo>
                  <a:pt x="1948647" y="1878148"/>
                  <a:pt x="1980233" y="1972456"/>
                  <a:pt x="1933258" y="2019688"/>
                </a:cubicBezTo>
                <a:cubicBezTo>
                  <a:pt x="1995622" y="2082457"/>
                  <a:pt x="2104960" y="2019688"/>
                  <a:pt x="2182712" y="2019688"/>
                </a:cubicBezTo>
                <a:cubicBezTo>
                  <a:pt x="2260463" y="1972456"/>
                  <a:pt x="2385189" y="1941072"/>
                  <a:pt x="2416776" y="1893840"/>
                </a:cubicBezTo>
                <a:cubicBezTo>
                  <a:pt x="2447553" y="1846608"/>
                  <a:pt x="2479139" y="1862300"/>
                  <a:pt x="2526114" y="1846608"/>
                </a:cubicBezTo>
                <a:cubicBezTo>
                  <a:pt x="2541502" y="1893840"/>
                  <a:pt x="2479139" y="1877837"/>
                  <a:pt x="2479139" y="1909377"/>
                </a:cubicBezTo>
                <a:cubicBezTo>
                  <a:pt x="2556891" y="1956453"/>
                  <a:pt x="2603865" y="1862300"/>
                  <a:pt x="2666229" y="1846608"/>
                </a:cubicBezTo>
                <a:cubicBezTo>
                  <a:pt x="2666229" y="1830916"/>
                  <a:pt x="2666229" y="1815068"/>
                  <a:pt x="2681617" y="1799376"/>
                </a:cubicBezTo>
                <a:cubicBezTo>
                  <a:pt x="2759368" y="1940917"/>
                  <a:pt x="2853318" y="1736297"/>
                  <a:pt x="2946458" y="1783529"/>
                </a:cubicBezTo>
                <a:cubicBezTo>
                  <a:pt x="3025019" y="1720605"/>
                  <a:pt x="3242885" y="1799221"/>
                  <a:pt x="3289860" y="1626296"/>
                </a:cubicBezTo>
                <a:cubicBezTo>
                  <a:pt x="3258274" y="1579220"/>
                  <a:pt x="3195910" y="1595223"/>
                  <a:pt x="3165134" y="1610915"/>
                </a:cubicBezTo>
                <a:cubicBezTo>
                  <a:pt x="3133547" y="1657991"/>
                  <a:pt x="3102771" y="1658147"/>
                  <a:pt x="3040408" y="1658147"/>
                </a:cubicBezTo>
                <a:cubicBezTo>
                  <a:pt x="3102771" y="1563838"/>
                  <a:pt x="3321447" y="1594912"/>
                  <a:pt x="3259084" y="1469219"/>
                </a:cubicBezTo>
                <a:cubicBezTo>
                  <a:pt x="3242885" y="1469219"/>
                  <a:pt x="3242885" y="1469219"/>
                  <a:pt x="3242885" y="1469219"/>
                </a:cubicBezTo>
                <a:cubicBezTo>
                  <a:pt x="3274472" y="1421987"/>
                  <a:pt x="3352223" y="1422142"/>
                  <a:pt x="3399198" y="1437835"/>
                </a:cubicBezTo>
                <a:cubicBezTo>
                  <a:pt x="3414587" y="1485067"/>
                  <a:pt x="3414587" y="1485067"/>
                  <a:pt x="3414587" y="1485067"/>
                </a:cubicBezTo>
                <a:cubicBezTo>
                  <a:pt x="3601676" y="1437835"/>
                  <a:pt x="3601676" y="1437835"/>
                  <a:pt x="3601676" y="1437835"/>
                </a:cubicBezTo>
                <a:cubicBezTo>
                  <a:pt x="3601676" y="1579375"/>
                  <a:pt x="3414587" y="1516606"/>
                  <a:pt x="3321447" y="1579530"/>
                </a:cubicBezTo>
                <a:cubicBezTo>
                  <a:pt x="3305249" y="1610915"/>
                  <a:pt x="3305249" y="1610915"/>
                  <a:pt x="3305249" y="1610915"/>
                </a:cubicBezTo>
                <a:cubicBezTo>
                  <a:pt x="3383810" y="1720915"/>
                  <a:pt x="3476950" y="1610915"/>
                  <a:pt x="3554702" y="1579530"/>
                </a:cubicBezTo>
                <a:cubicBezTo>
                  <a:pt x="3586288" y="1610915"/>
                  <a:pt x="3554702" y="1673528"/>
                  <a:pt x="3586288" y="1704912"/>
                </a:cubicBezTo>
                <a:cubicBezTo>
                  <a:pt x="3726403" y="1736297"/>
                  <a:pt x="3726403" y="1500759"/>
                  <a:pt x="3881906" y="1563683"/>
                </a:cubicBezTo>
                <a:cubicBezTo>
                  <a:pt x="3928881" y="1500759"/>
                  <a:pt x="3928881" y="1500914"/>
                  <a:pt x="3928881" y="1500914"/>
                </a:cubicBezTo>
                <a:cubicBezTo>
                  <a:pt x="3960467" y="1532454"/>
                  <a:pt x="3960467" y="1532298"/>
                  <a:pt x="3960467" y="1532298"/>
                </a:cubicBezTo>
                <a:cubicBezTo>
                  <a:pt x="3992053" y="1516606"/>
                  <a:pt x="3991244" y="1469374"/>
                  <a:pt x="4038219" y="1453682"/>
                </a:cubicBezTo>
                <a:cubicBezTo>
                  <a:pt x="4038219" y="1437990"/>
                  <a:pt x="4022830" y="1437835"/>
                  <a:pt x="4006632" y="1437835"/>
                </a:cubicBezTo>
                <a:cubicBezTo>
                  <a:pt x="4053607" y="1390603"/>
                  <a:pt x="4053607" y="1390603"/>
                  <a:pt x="4053607" y="1390603"/>
                </a:cubicBezTo>
                <a:cubicBezTo>
                  <a:pt x="3913492" y="1311986"/>
                  <a:pt x="3913492" y="1311986"/>
                  <a:pt x="3913492" y="1311986"/>
                </a:cubicBezTo>
                <a:cubicBezTo>
                  <a:pt x="3945079" y="1233370"/>
                  <a:pt x="4068995" y="1264755"/>
                  <a:pt x="4115970" y="1186294"/>
                </a:cubicBezTo>
                <a:cubicBezTo>
                  <a:pt x="3991244" y="1154754"/>
                  <a:pt x="3882716" y="1201986"/>
                  <a:pt x="3757989" y="1233370"/>
                </a:cubicBezTo>
                <a:cubicBezTo>
                  <a:pt x="3492338" y="1327834"/>
                  <a:pt x="3258274" y="1327834"/>
                  <a:pt x="3008821" y="1437835"/>
                </a:cubicBezTo>
                <a:cubicBezTo>
                  <a:pt x="3040408" y="1390603"/>
                  <a:pt x="3118159" y="1359374"/>
                  <a:pt x="3180522" y="1327834"/>
                </a:cubicBezTo>
                <a:cubicBezTo>
                  <a:pt x="3258274" y="1359374"/>
                  <a:pt x="3336835" y="1296450"/>
                  <a:pt x="3367612" y="1249373"/>
                </a:cubicBezTo>
                <a:cubicBezTo>
                  <a:pt x="3289860" y="1217833"/>
                  <a:pt x="3212109" y="1296450"/>
                  <a:pt x="3118159" y="1280602"/>
                </a:cubicBezTo>
                <a:cubicBezTo>
                  <a:pt x="3165134" y="1217833"/>
                  <a:pt x="3274472" y="1217833"/>
                  <a:pt x="3352223" y="1170757"/>
                </a:cubicBezTo>
                <a:cubicBezTo>
                  <a:pt x="3258274" y="1092141"/>
                  <a:pt x="3212109" y="1217678"/>
                  <a:pt x="3102771" y="1186294"/>
                </a:cubicBezTo>
                <a:cubicBezTo>
                  <a:pt x="3196721" y="1107677"/>
                  <a:pt x="3289860" y="1091985"/>
                  <a:pt x="3367612" y="1029061"/>
                </a:cubicBezTo>
                <a:cubicBezTo>
                  <a:pt x="3242885" y="1013369"/>
                  <a:pt x="3118159" y="1123525"/>
                  <a:pt x="2993433" y="1092141"/>
                </a:cubicBezTo>
                <a:cubicBezTo>
                  <a:pt x="3071994" y="1013524"/>
                  <a:pt x="3195910" y="1060446"/>
                  <a:pt x="3274472" y="981829"/>
                </a:cubicBezTo>
                <a:cubicBezTo>
                  <a:pt x="3352223" y="981829"/>
                  <a:pt x="3399198" y="919216"/>
                  <a:pt x="3476950" y="935063"/>
                </a:cubicBezTo>
                <a:cubicBezTo>
                  <a:pt x="3399198" y="1029372"/>
                  <a:pt x="3399198" y="1029061"/>
                  <a:pt x="3399198" y="1029061"/>
                </a:cubicBezTo>
                <a:cubicBezTo>
                  <a:pt x="3507727" y="997677"/>
                  <a:pt x="3445363" y="1123525"/>
                  <a:pt x="3507727" y="1170757"/>
                </a:cubicBezTo>
                <a:cubicBezTo>
                  <a:pt x="3523925" y="1217833"/>
                  <a:pt x="3446173" y="1201986"/>
                  <a:pt x="3414587" y="1233370"/>
                </a:cubicBezTo>
                <a:cubicBezTo>
                  <a:pt x="3523925" y="1217678"/>
                  <a:pt x="3694816" y="1217523"/>
                  <a:pt x="3773378" y="1139062"/>
                </a:cubicBezTo>
                <a:cubicBezTo>
                  <a:pt x="3711014" y="1123214"/>
                  <a:pt x="3711014" y="1123525"/>
                  <a:pt x="3711014" y="1123525"/>
                </a:cubicBezTo>
                <a:cubicBezTo>
                  <a:pt x="3757989" y="1107833"/>
                  <a:pt x="3788766" y="1076448"/>
                  <a:pt x="3851129" y="1092141"/>
                </a:cubicBezTo>
                <a:cubicBezTo>
                  <a:pt x="3835741" y="1123525"/>
                  <a:pt x="3835741" y="1123525"/>
                  <a:pt x="3835741" y="1123525"/>
                </a:cubicBezTo>
                <a:cubicBezTo>
                  <a:pt x="3960467" y="1186449"/>
                  <a:pt x="3898104" y="982140"/>
                  <a:pt x="4022830" y="1013524"/>
                </a:cubicBezTo>
                <a:cubicBezTo>
                  <a:pt x="4053607" y="997832"/>
                  <a:pt x="4053607" y="966137"/>
                  <a:pt x="4053607" y="950445"/>
                </a:cubicBezTo>
                <a:cubicBezTo>
                  <a:pt x="3881906" y="981985"/>
                  <a:pt x="3881906" y="981829"/>
                  <a:pt x="3881906" y="981829"/>
                </a:cubicBezTo>
                <a:cubicBezTo>
                  <a:pt x="3898104" y="934597"/>
                  <a:pt x="3960467" y="966292"/>
                  <a:pt x="3960467" y="919061"/>
                </a:cubicBezTo>
                <a:cubicBezTo>
                  <a:pt x="3851129" y="887676"/>
                  <a:pt x="3788766" y="1013214"/>
                  <a:pt x="3664040" y="981829"/>
                </a:cubicBezTo>
                <a:cubicBezTo>
                  <a:pt x="3632453" y="1013214"/>
                  <a:pt x="3601676" y="1060601"/>
                  <a:pt x="3554702" y="1044909"/>
                </a:cubicBezTo>
                <a:cubicBezTo>
                  <a:pt x="3554702" y="981985"/>
                  <a:pt x="3632453" y="997832"/>
                  <a:pt x="3679428" y="966292"/>
                </a:cubicBezTo>
                <a:cubicBezTo>
                  <a:pt x="3632453" y="934908"/>
                  <a:pt x="3586288" y="903524"/>
                  <a:pt x="3539313" y="935063"/>
                </a:cubicBezTo>
                <a:cubicBezTo>
                  <a:pt x="3570900" y="903524"/>
                  <a:pt x="3664040" y="855981"/>
                  <a:pt x="3757989" y="855981"/>
                </a:cubicBezTo>
                <a:cubicBezTo>
                  <a:pt x="3820352" y="934597"/>
                  <a:pt x="3898104" y="840600"/>
                  <a:pt x="3960467" y="840600"/>
                </a:cubicBezTo>
                <a:cubicBezTo>
                  <a:pt x="4022830" y="714751"/>
                  <a:pt x="4178333" y="809060"/>
                  <a:pt x="4256895" y="714751"/>
                </a:cubicBezTo>
                <a:cubicBezTo>
                  <a:pt x="4147557" y="636135"/>
                  <a:pt x="3991244" y="761983"/>
                  <a:pt x="3913492" y="730599"/>
                </a:cubicBezTo>
                <a:cubicBezTo>
                  <a:pt x="4022830" y="699215"/>
                  <a:pt x="4132168" y="651672"/>
                  <a:pt x="4240696" y="620288"/>
                </a:cubicBezTo>
                <a:cubicBezTo>
                  <a:pt x="4178333" y="588903"/>
                  <a:pt x="4085194" y="620443"/>
                  <a:pt x="4022830" y="636135"/>
                </a:cubicBezTo>
                <a:cubicBezTo>
                  <a:pt x="4053607" y="589059"/>
                  <a:pt x="4147557" y="620443"/>
                  <a:pt x="4179143" y="557519"/>
                </a:cubicBezTo>
                <a:cubicBezTo>
                  <a:pt x="4147557" y="526134"/>
                  <a:pt x="4147557" y="526290"/>
                  <a:pt x="4147557" y="526290"/>
                </a:cubicBezTo>
                <a:cubicBezTo>
                  <a:pt x="4272283" y="431826"/>
                  <a:pt x="4412398" y="478747"/>
                  <a:pt x="4552513" y="415823"/>
                </a:cubicBezTo>
                <a:cubicBezTo>
                  <a:pt x="4708825" y="447363"/>
                  <a:pt x="4708825" y="447673"/>
                  <a:pt x="4708825" y="447673"/>
                </a:cubicBezTo>
                <a:cubicBezTo>
                  <a:pt x="4724213" y="526290"/>
                  <a:pt x="4631074" y="510442"/>
                  <a:pt x="4615685" y="557519"/>
                </a:cubicBezTo>
                <a:cubicBezTo>
                  <a:pt x="4740412" y="636135"/>
                  <a:pt x="4755800" y="447518"/>
                  <a:pt x="4895915" y="479058"/>
                </a:cubicBezTo>
                <a:cubicBezTo>
                  <a:pt x="4895915" y="463210"/>
                  <a:pt x="4895915" y="463055"/>
                  <a:pt x="4895915" y="463055"/>
                </a:cubicBezTo>
                <a:cubicBezTo>
                  <a:pt x="4771188" y="447363"/>
                  <a:pt x="4771188" y="447673"/>
                  <a:pt x="4771188" y="447673"/>
                </a:cubicBezTo>
                <a:cubicBezTo>
                  <a:pt x="4911303" y="416134"/>
                  <a:pt x="5067616" y="337362"/>
                  <a:pt x="5223119" y="384594"/>
                </a:cubicBezTo>
                <a:cubicBezTo>
                  <a:pt x="5426407" y="353054"/>
                  <a:pt x="5675860" y="305822"/>
                  <a:pt x="5878338" y="337362"/>
                </a:cubicBezTo>
                <a:cubicBezTo>
                  <a:pt x="6220930" y="274438"/>
                  <a:pt x="6626696" y="258590"/>
                  <a:pt x="7000874" y="211514"/>
                </a:cubicBezTo>
                <a:cubicBezTo>
                  <a:pt x="7000874" y="195822"/>
                  <a:pt x="7000874" y="195977"/>
                  <a:pt x="7000874" y="195977"/>
                </a:cubicBezTo>
                <a:cubicBezTo>
                  <a:pt x="6532746" y="195977"/>
                  <a:pt x="6065427" y="227206"/>
                  <a:pt x="5581910" y="258746"/>
                </a:cubicBezTo>
                <a:cubicBezTo>
                  <a:pt x="5581910" y="227206"/>
                  <a:pt x="5534935" y="227517"/>
                  <a:pt x="5581910" y="195977"/>
                </a:cubicBezTo>
                <a:cubicBezTo>
                  <a:pt x="5831362" y="164593"/>
                  <a:pt x="6080815" y="148590"/>
                  <a:pt x="6361854" y="132898"/>
                </a:cubicBezTo>
                <a:cubicBezTo>
                  <a:pt x="6392631" y="164282"/>
                  <a:pt x="6392631" y="164593"/>
                  <a:pt x="6392631" y="164593"/>
                </a:cubicBezTo>
                <a:cubicBezTo>
                  <a:pt x="6501969" y="70284"/>
                  <a:pt x="6751422" y="133053"/>
                  <a:pt x="6891536" y="70284"/>
                </a:cubicBezTo>
                <a:cubicBezTo>
                  <a:pt x="7149088" y="30976"/>
                  <a:pt x="7433368" y="7516"/>
                  <a:pt x="7720076" y="1612"/>
                </a:cubicBezTo>
                <a:cubicBezTo>
                  <a:pt x="7791348" y="58"/>
                  <a:pt x="7863430" y="-408"/>
                  <a:pt x="7934702" y="369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3B12FDD-A408-418F-8B1F-D1588641EA5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601748" y="6349353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1A6C1F61-891D-4ACD-8CB4-EDE680B70CB0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7611532" y="10100842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30051432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A653A9-DD8D-4528-B392-2C7401D7EE3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156661" y="2411214"/>
            <a:ext cx="7848610" cy="8890001"/>
          </a:xfrm>
          <a:custGeom>
            <a:avLst/>
            <a:gdLst>
              <a:gd name="connsiteX0" fmla="*/ 4361794 w 7848610"/>
              <a:gd name="connsiteY0" fmla="*/ 8796574 h 8890001"/>
              <a:gd name="connsiteX1" fmla="*/ 4402170 w 7848610"/>
              <a:gd name="connsiteY1" fmla="*/ 8860368 h 8890001"/>
              <a:gd name="connsiteX2" fmla="*/ 4377071 w 7848610"/>
              <a:gd name="connsiteY2" fmla="*/ 8879712 h 8890001"/>
              <a:gd name="connsiteX3" fmla="*/ 4331967 w 7848610"/>
              <a:gd name="connsiteY3" fmla="*/ 8821268 h 8890001"/>
              <a:gd name="connsiteX4" fmla="*/ 4361794 w 7848610"/>
              <a:gd name="connsiteY4" fmla="*/ 8796574 h 8890001"/>
              <a:gd name="connsiteX5" fmla="*/ 4546942 w 7848610"/>
              <a:gd name="connsiteY5" fmla="*/ 8752535 h 8890001"/>
              <a:gd name="connsiteX6" fmla="*/ 4591319 w 7848610"/>
              <a:gd name="connsiteY6" fmla="*/ 8826207 h 8890001"/>
              <a:gd name="connsiteX7" fmla="*/ 4537121 w 7848610"/>
              <a:gd name="connsiteY7" fmla="*/ 8890001 h 8890001"/>
              <a:gd name="connsiteX8" fmla="*/ 4482195 w 7848610"/>
              <a:gd name="connsiteY8" fmla="*/ 8836085 h 8890001"/>
              <a:gd name="connsiteX9" fmla="*/ 4546942 w 7848610"/>
              <a:gd name="connsiteY9" fmla="*/ 8752535 h 8890001"/>
              <a:gd name="connsiteX10" fmla="*/ 4094803 w 7848610"/>
              <a:gd name="connsiteY10" fmla="*/ 7693555 h 8890001"/>
              <a:gd name="connsiteX11" fmla="*/ 4155185 w 7848610"/>
              <a:gd name="connsiteY11" fmla="*/ 7751998 h 8890001"/>
              <a:gd name="connsiteX12" fmla="*/ 4110080 w 7848610"/>
              <a:gd name="connsiteY12" fmla="*/ 7781632 h 8890001"/>
              <a:gd name="connsiteX13" fmla="*/ 4069340 w 7848610"/>
              <a:gd name="connsiteY13" fmla="*/ 7707960 h 8890001"/>
              <a:gd name="connsiteX14" fmla="*/ 4094803 w 7848610"/>
              <a:gd name="connsiteY14" fmla="*/ 7693555 h 8890001"/>
              <a:gd name="connsiteX15" fmla="*/ 2905346 w 7848610"/>
              <a:gd name="connsiteY15" fmla="*/ 7405042 h 8890001"/>
              <a:gd name="connsiteX16" fmla="*/ 3015198 w 7848610"/>
              <a:gd name="connsiteY16" fmla="*/ 7505054 h 8890001"/>
              <a:gd name="connsiteX17" fmla="*/ 2990463 w 7848610"/>
              <a:gd name="connsiteY17" fmla="*/ 7535099 h 8890001"/>
              <a:gd name="connsiteX18" fmla="*/ 2879883 w 7848610"/>
              <a:gd name="connsiteY18" fmla="*/ 7444964 h 8890001"/>
              <a:gd name="connsiteX19" fmla="*/ 2905346 w 7848610"/>
              <a:gd name="connsiteY19" fmla="*/ 7405042 h 8890001"/>
              <a:gd name="connsiteX20" fmla="*/ 4348335 w 7848610"/>
              <a:gd name="connsiteY20" fmla="*/ 7396810 h 8890001"/>
              <a:gd name="connsiteX21" fmla="*/ 4438181 w 7848610"/>
              <a:gd name="connsiteY21" fmla="*/ 7524398 h 8890001"/>
              <a:gd name="connsiteX22" fmla="*/ 4393440 w 7848610"/>
              <a:gd name="connsiteY22" fmla="*/ 7558558 h 8890001"/>
              <a:gd name="connsiteX23" fmla="*/ 4308323 w 7848610"/>
              <a:gd name="connsiteY23" fmla="*/ 7455665 h 8890001"/>
              <a:gd name="connsiteX24" fmla="*/ 4348335 w 7848610"/>
              <a:gd name="connsiteY24" fmla="*/ 7396810 h 8890001"/>
              <a:gd name="connsiteX25" fmla="*/ 4788471 w 7848610"/>
              <a:gd name="connsiteY25" fmla="*/ 7142458 h 8890001"/>
              <a:gd name="connsiteX26" fmla="*/ 4941972 w 7848610"/>
              <a:gd name="connsiteY26" fmla="*/ 7292270 h 8890001"/>
              <a:gd name="connsiteX27" fmla="*/ 4793199 w 7848610"/>
              <a:gd name="connsiteY27" fmla="*/ 7446610 h 8890001"/>
              <a:gd name="connsiteX28" fmla="*/ 4625148 w 7848610"/>
              <a:gd name="connsiteY28" fmla="*/ 7337132 h 8890001"/>
              <a:gd name="connsiteX29" fmla="*/ 4788471 w 7848610"/>
              <a:gd name="connsiteY29" fmla="*/ 7142458 h 8890001"/>
              <a:gd name="connsiteX30" fmla="*/ 1780636 w 7848610"/>
              <a:gd name="connsiteY30" fmla="*/ 7093480 h 8890001"/>
              <a:gd name="connsiteX31" fmla="*/ 1859933 w 7848610"/>
              <a:gd name="connsiteY31" fmla="*/ 7177852 h 8890001"/>
              <a:gd name="connsiteX32" fmla="*/ 1770815 w 7848610"/>
              <a:gd name="connsiteY32" fmla="*/ 7251936 h 8890001"/>
              <a:gd name="connsiteX33" fmla="*/ 1696247 w 7848610"/>
              <a:gd name="connsiteY33" fmla="*/ 7172914 h 8890001"/>
              <a:gd name="connsiteX34" fmla="*/ 1780636 w 7848610"/>
              <a:gd name="connsiteY34" fmla="*/ 7093480 h 8890001"/>
              <a:gd name="connsiteX35" fmla="*/ 4333058 w 7848610"/>
              <a:gd name="connsiteY35" fmla="*/ 7064670 h 8890001"/>
              <a:gd name="connsiteX36" fmla="*/ 4338150 w 7848610"/>
              <a:gd name="connsiteY36" fmla="*/ 7198843 h 8890001"/>
              <a:gd name="connsiteX37" fmla="*/ 4298502 w 7848610"/>
              <a:gd name="connsiteY37" fmla="*/ 7228476 h 8890001"/>
              <a:gd name="connsiteX38" fmla="*/ 4185376 w 7848610"/>
              <a:gd name="connsiteY38" fmla="*/ 7213660 h 8890001"/>
              <a:gd name="connsiteX39" fmla="*/ 4165370 w 7848610"/>
              <a:gd name="connsiteY39" fmla="*/ 7193904 h 8890001"/>
              <a:gd name="connsiteX40" fmla="*/ 4254488 w 7848610"/>
              <a:gd name="connsiteY40" fmla="*/ 7109532 h 8890001"/>
              <a:gd name="connsiteX41" fmla="*/ 4333058 w 7848610"/>
              <a:gd name="connsiteY41" fmla="*/ 7064670 h 8890001"/>
              <a:gd name="connsiteX42" fmla="*/ 2537960 w 7848610"/>
              <a:gd name="connsiteY42" fmla="*/ 7020632 h 8890001"/>
              <a:gd name="connsiteX43" fmla="*/ 2607800 w 7848610"/>
              <a:gd name="connsiteY43" fmla="*/ 7070020 h 8890001"/>
              <a:gd name="connsiteX44" fmla="*/ 2532868 w 7848610"/>
              <a:gd name="connsiteY44" fmla="*/ 7114470 h 8890001"/>
              <a:gd name="connsiteX45" fmla="*/ 2483034 w 7848610"/>
              <a:gd name="connsiteY45" fmla="*/ 7065082 h 8890001"/>
              <a:gd name="connsiteX46" fmla="*/ 2537960 w 7848610"/>
              <a:gd name="connsiteY46" fmla="*/ 7020632 h 8890001"/>
              <a:gd name="connsiteX47" fmla="*/ 1438349 w 7848610"/>
              <a:gd name="connsiteY47" fmla="*/ 7000052 h 8890001"/>
              <a:gd name="connsiteX48" fmla="*/ 1501641 w 7848610"/>
              <a:gd name="connsiteY48" fmla="*/ 7049442 h 8890001"/>
              <a:gd name="connsiteX49" fmla="*/ 1438349 w 7848610"/>
              <a:gd name="connsiteY49" fmla="*/ 7093480 h 8890001"/>
              <a:gd name="connsiteX50" fmla="*/ 1384514 w 7848610"/>
              <a:gd name="connsiteY50" fmla="*/ 7049442 h 8890001"/>
              <a:gd name="connsiteX51" fmla="*/ 1438349 w 7848610"/>
              <a:gd name="connsiteY51" fmla="*/ 7000052 h 8890001"/>
              <a:gd name="connsiteX52" fmla="*/ 5458494 w 7848610"/>
              <a:gd name="connsiteY52" fmla="*/ 6999641 h 8890001"/>
              <a:gd name="connsiteX53" fmla="*/ 5611632 w 7848610"/>
              <a:gd name="connsiteY53" fmla="*/ 7158097 h 8890001"/>
              <a:gd name="connsiteX54" fmla="*/ 5453766 w 7848610"/>
              <a:gd name="connsiteY54" fmla="*/ 7306676 h 8890001"/>
              <a:gd name="connsiteX55" fmla="*/ 5305356 w 7848610"/>
              <a:gd name="connsiteY55" fmla="*/ 7152746 h 8890001"/>
              <a:gd name="connsiteX56" fmla="*/ 5458494 w 7848610"/>
              <a:gd name="connsiteY56" fmla="*/ 6999641 h 8890001"/>
              <a:gd name="connsiteX57" fmla="*/ 2096733 w 7848610"/>
              <a:gd name="connsiteY57" fmla="*/ 6971654 h 8890001"/>
              <a:gd name="connsiteX58" fmla="*/ 2106555 w 7848610"/>
              <a:gd name="connsiteY58" fmla="*/ 6971654 h 8890001"/>
              <a:gd name="connsiteX59" fmla="*/ 1973423 w 7848610"/>
              <a:gd name="connsiteY59" fmla="*/ 7228476 h 8890001"/>
              <a:gd name="connsiteX60" fmla="*/ 1963602 w 7848610"/>
              <a:gd name="connsiteY60" fmla="*/ 7228476 h 8890001"/>
              <a:gd name="connsiteX61" fmla="*/ 2047264 w 7848610"/>
              <a:gd name="connsiteY61" fmla="*/ 7020632 h 8890001"/>
              <a:gd name="connsiteX62" fmla="*/ 2032714 w 7848610"/>
              <a:gd name="connsiteY62" fmla="*/ 7016104 h 8890001"/>
              <a:gd name="connsiteX63" fmla="*/ 2096733 w 7848610"/>
              <a:gd name="connsiteY63" fmla="*/ 6971654 h 8890001"/>
              <a:gd name="connsiteX64" fmla="*/ 2915531 w 7848610"/>
              <a:gd name="connsiteY64" fmla="*/ 6966304 h 8890001"/>
              <a:gd name="connsiteX65" fmla="*/ 2944994 w 7848610"/>
              <a:gd name="connsiteY65" fmla="*/ 7015281 h 8890001"/>
              <a:gd name="connsiteX66" fmla="*/ 2915531 w 7848610"/>
              <a:gd name="connsiteY66" fmla="*/ 7044502 h 8890001"/>
              <a:gd name="connsiteX67" fmla="*/ 2880611 w 7848610"/>
              <a:gd name="connsiteY67" fmla="*/ 7015281 h 8890001"/>
              <a:gd name="connsiteX68" fmla="*/ 2915531 w 7848610"/>
              <a:gd name="connsiteY68" fmla="*/ 6966304 h 8890001"/>
              <a:gd name="connsiteX69" fmla="*/ 4478557 w 7848610"/>
              <a:gd name="connsiteY69" fmla="*/ 6945725 h 8890001"/>
              <a:gd name="connsiteX70" fmla="*/ 4507293 w 7848610"/>
              <a:gd name="connsiteY70" fmla="*/ 6948194 h 8890001"/>
              <a:gd name="connsiteX71" fmla="*/ 4545851 w 7848610"/>
              <a:gd name="connsiteY71" fmla="*/ 6989352 h 8890001"/>
              <a:gd name="connsiteX72" fmla="*/ 4565493 w 7848610"/>
              <a:gd name="connsiteY72" fmla="*/ 7078664 h 8890001"/>
              <a:gd name="connsiteX73" fmla="*/ 4550579 w 7848610"/>
              <a:gd name="connsiteY73" fmla="*/ 7073313 h 8890001"/>
              <a:gd name="connsiteX74" fmla="*/ 4486196 w 7848610"/>
              <a:gd name="connsiteY74" fmla="*/ 7142869 h 8890001"/>
              <a:gd name="connsiteX75" fmla="*/ 4426541 w 7848610"/>
              <a:gd name="connsiteY75" fmla="*/ 7063435 h 8890001"/>
              <a:gd name="connsiteX76" fmla="*/ 4446547 w 7848610"/>
              <a:gd name="connsiteY76" fmla="*/ 6954780 h 8890001"/>
              <a:gd name="connsiteX77" fmla="*/ 4478557 w 7848610"/>
              <a:gd name="connsiteY77" fmla="*/ 6945725 h 8890001"/>
              <a:gd name="connsiteX78" fmla="*/ 6250738 w 7848610"/>
              <a:gd name="connsiteY78" fmla="*/ 6921854 h 8890001"/>
              <a:gd name="connsiteX79" fmla="*/ 6320578 w 7848610"/>
              <a:gd name="connsiteY79" fmla="*/ 6921854 h 8890001"/>
              <a:gd name="connsiteX80" fmla="*/ 6370412 w 7848610"/>
              <a:gd name="connsiteY80" fmla="*/ 6936670 h 8890001"/>
              <a:gd name="connsiteX81" fmla="*/ 6375868 w 7848610"/>
              <a:gd name="connsiteY81" fmla="*/ 6990586 h 8890001"/>
              <a:gd name="connsiteX82" fmla="*/ 6270744 w 7848610"/>
              <a:gd name="connsiteY82" fmla="*/ 7088952 h 8890001"/>
              <a:gd name="connsiteX83" fmla="*/ 6235824 w 7848610"/>
              <a:gd name="connsiteY83" fmla="*/ 7098419 h 8890001"/>
              <a:gd name="connsiteX84" fmla="*/ 6136158 w 7848610"/>
              <a:gd name="connsiteY84" fmla="*/ 6995526 h 8890001"/>
              <a:gd name="connsiteX85" fmla="*/ 6250738 w 7848610"/>
              <a:gd name="connsiteY85" fmla="*/ 6921854 h 8890001"/>
              <a:gd name="connsiteX86" fmla="*/ 4155185 w 7848610"/>
              <a:gd name="connsiteY86" fmla="*/ 6885635 h 8890001"/>
              <a:gd name="connsiteX87" fmla="*/ 4233755 w 7848610"/>
              <a:gd name="connsiteY87" fmla="*/ 6945314 h 8890001"/>
              <a:gd name="connsiteX88" fmla="*/ 4331967 w 7848610"/>
              <a:gd name="connsiteY88" fmla="*/ 7064670 h 8890001"/>
              <a:gd name="connsiteX89" fmla="*/ 4194470 w 7848610"/>
              <a:gd name="connsiteY89" fmla="*/ 6985236 h 8890001"/>
              <a:gd name="connsiteX90" fmla="*/ 4184648 w 7848610"/>
              <a:gd name="connsiteY90" fmla="*/ 7025158 h 8890001"/>
              <a:gd name="connsiteX91" fmla="*/ 4125721 w 7848610"/>
              <a:gd name="connsiteY91" fmla="*/ 7039976 h 8890001"/>
              <a:gd name="connsiteX92" fmla="*/ 4115900 w 7848610"/>
              <a:gd name="connsiteY92" fmla="*/ 6970420 h 8890001"/>
              <a:gd name="connsiteX93" fmla="*/ 4155185 w 7848610"/>
              <a:gd name="connsiteY93" fmla="*/ 6885635 h 8890001"/>
              <a:gd name="connsiteX94" fmla="*/ 5438852 w 7848610"/>
              <a:gd name="connsiteY94" fmla="*/ 6841596 h 8890001"/>
              <a:gd name="connsiteX95" fmla="*/ 5463587 w 7848610"/>
              <a:gd name="connsiteY95" fmla="*/ 6901275 h 8890001"/>
              <a:gd name="connsiteX96" fmla="*/ 5363192 w 7848610"/>
              <a:gd name="connsiteY96" fmla="*/ 7005403 h 8890001"/>
              <a:gd name="connsiteX97" fmla="*/ 5363192 w 7848610"/>
              <a:gd name="connsiteY97" fmla="*/ 6906214 h 8890001"/>
              <a:gd name="connsiteX98" fmla="*/ 5403205 w 7848610"/>
              <a:gd name="connsiteY98" fmla="*/ 6881520 h 8890001"/>
              <a:gd name="connsiteX99" fmla="*/ 5438852 w 7848610"/>
              <a:gd name="connsiteY99" fmla="*/ 6841596 h 8890001"/>
              <a:gd name="connsiteX100" fmla="*/ 4962706 w 7848610"/>
              <a:gd name="connsiteY100" fmla="*/ 6797146 h 8890001"/>
              <a:gd name="connsiteX101" fmla="*/ 5061646 w 7848610"/>
              <a:gd name="connsiteY101" fmla="*/ 6876992 h 8890001"/>
              <a:gd name="connsiteX102" fmla="*/ 4982712 w 7848610"/>
              <a:gd name="connsiteY102" fmla="*/ 6981532 h 8890001"/>
              <a:gd name="connsiteX103" fmla="*/ 4869223 w 7848610"/>
              <a:gd name="connsiteY103" fmla="*/ 6971654 h 8890001"/>
              <a:gd name="connsiteX104" fmla="*/ 4879044 w 7848610"/>
              <a:gd name="connsiteY104" fmla="*/ 6896748 h 8890001"/>
              <a:gd name="connsiteX105" fmla="*/ 4962706 w 7848610"/>
              <a:gd name="connsiteY105" fmla="*/ 6797146 h 8890001"/>
              <a:gd name="connsiteX106" fmla="*/ 4650246 w 7848610"/>
              <a:gd name="connsiteY106" fmla="*/ 6748170 h 8890001"/>
              <a:gd name="connsiteX107" fmla="*/ 4724087 w 7848610"/>
              <a:gd name="connsiteY107" fmla="*/ 6817314 h 8890001"/>
              <a:gd name="connsiteX108" fmla="*/ 4654975 w 7848610"/>
              <a:gd name="connsiteY108" fmla="*/ 6885635 h 8890001"/>
              <a:gd name="connsiteX109" fmla="*/ 4576042 w 7848610"/>
              <a:gd name="connsiteY109" fmla="*/ 6811964 h 8890001"/>
              <a:gd name="connsiteX110" fmla="*/ 4650246 w 7848610"/>
              <a:gd name="connsiteY110" fmla="*/ 6748170 h 8890001"/>
              <a:gd name="connsiteX111" fmla="*/ 1423072 w 7848610"/>
              <a:gd name="connsiteY111" fmla="*/ 6595064 h 8890001"/>
              <a:gd name="connsiteX112" fmla="*/ 1432893 w 7848610"/>
              <a:gd name="connsiteY112" fmla="*/ 6595064 h 8890001"/>
              <a:gd name="connsiteX113" fmla="*/ 1493639 w 7848610"/>
              <a:gd name="connsiteY113" fmla="*/ 6841596 h 8890001"/>
              <a:gd name="connsiteX114" fmla="*/ 1397609 w 7848610"/>
              <a:gd name="connsiteY114" fmla="*/ 6653919 h 8890001"/>
              <a:gd name="connsiteX115" fmla="*/ 1428164 w 7848610"/>
              <a:gd name="connsiteY115" fmla="*/ 6742819 h 8890001"/>
              <a:gd name="connsiteX116" fmla="*/ 1423072 w 7848610"/>
              <a:gd name="connsiteY116" fmla="*/ 6595064 h 8890001"/>
              <a:gd name="connsiteX117" fmla="*/ 6954591 w 7848610"/>
              <a:gd name="connsiteY117" fmla="*/ 6148094 h 8890001"/>
              <a:gd name="connsiteX118" fmla="*/ 7053166 w 7848610"/>
              <a:gd name="connsiteY118" fmla="*/ 6197894 h 8890001"/>
              <a:gd name="connsiteX119" fmla="*/ 6954591 w 7848610"/>
              <a:gd name="connsiteY119" fmla="*/ 6332480 h 8890001"/>
              <a:gd name="connsiteX120" fmla="*/ 6865836 w 7848610"/>
              <a:gd name="connsiteY120" fmla="*/ 6242756 h 8890001"/>
              <a:gd name="connsiteX121" fmla="*/ 6954591 w 7848610"/>
              <a:gd name="connsiteY121" fmla="*/ 6148094 h 8890001"/>
              <a:gd name="connsiteX122" fmla="*/ 579904 w 7848610"/>
              <a:gd name="connsiteY122" fmla="*/ 5839414 h 8890001"/>
              <a:gd name="connsiteX123" fmla="*/ 629373 w 7848610"/>
              <a:gd name="connsiteY123" fmla="*/ 5841472 h 8890001"/>
              <a:gd name="connsiteX124" fmla="*/ 560261 w 7848610"/>
              <a:gd name="connsiteY124" fmla="*/ 5922552 h 8890001"/>
              <a:gd name="connsiteX125" fmla="*/ 579904 w 7848610"/>
              <a:gd name="connsiteY125" fmla="*/ 5839414 h 8890001"/>
              <a:gd name="connsiteX126" fmla="*/ 887998 w 7848610"/>
              <a:gd name="connsiteY126" fmla="*/ 5773974 h 8890001"/>
              <a:gd name="connsiteX127" fmla="*/ 972024 w 7848610"/>
              <a:gd name="connsiteY127" fmla="*/ 5828301 h 8890001"/>
              <a:gd name="connsiteX128" fmla="*/ 887998 w 7848610"/>
              <a:gd name="connsiteY128" fmla="*/ 5886745 h 8890001"/>
              <a:gd name="connsiteX129" fmla="*/ 829071 w 7848610"/>
              <a:gd name="connsiteY129" fmla="*/ 5832829 h 8890001"/>
              <a:gd name="connsiteX130" fmla="*/ 887998 w 7848610"/>
              <a:gd name="connsiteY130" fmla="*/ 5773974 h 8890001"/>
              <a:gd name="connsiteX131" fmla="*/ 695575 w 7848610"/>
              <a:gd name="connsiteY131" fmla="*/ 5621280 h 8890001"/>
              <a:gd name="connsiteX132" fmla="*/ 720310 w 7848610"/>
              <a:gd name="connsiteY132" fmla="*/ 5636096 h 8890001"/>
              <a:gd name="connsiteX133" fmla="*/ 646469 w 7848610"/>
              <a:gd name="connsiteY133" fmla="*/ 5732816 h 8890001"/>
              <a:gd name="connsiteX134" fmla="*/ 626464 w 7848610"/>
              <a:gd name="connsiteY134" fmla="*/ 5718000 h 8890001"/>
              <a:gd name="connsiteX135" fmla="*/ 695575 w 7848610"/>
              <a:gd name="connsiteY135" fmla="*/ 5621280 h 8890001"/>
              <a:gd name="connsiteX136" fmla="*/ 535527 w 7848610"/>
              <a:gd name="connsiteY136" fmla="*/ 5595350 h 8890001"/>
              <a:gd name="connsiteX137" fmla="*/ 511155 w 7848610"/>
              <a:gd name="connsiteY137" fmla="*/ 5665318 h 8890001"/>
              <a:gd name="connsiteX138" fmla="*/ 466414 w 7848610"/>
              <a:gd name="connsiteY138" fmla="*/ 5725408 h 8890001"/>
              <a:gd name="connsiteX139" fmla="*/ 426402 w 7848610"/>
              <a:gd name="connsiteY139" fmla="*/ 5690012 h 8890001"/>
              <a:gd name="connsiteX140" fmla="*/ 456229 w 7848610"/>
              <a:gd name="connsiteY140" fmla="*/ 5620045 h 8890001"/>
              <a:gd name="connsiteX141" fmla="*/ 535527 w 7848610"/>
              <a:gd name="connsiteY141" fmla="*/ 5595350 h 8890001"/>
              <a:gd name="connsiteX142" fmla="*/ 65927 w 7848610"/>
              <a:gd name="connsiteY142" fmla="*/ 5540611 h 8890001"/>
              <a:gd name="connsiteX143" fmla="*/ 125582 w 7848610"/>
              <a:gd name="connsiteY143" fmla="*/ 5555428 h 8890001"/>
              <a:gd name="connsiteX144" fmla="*/ 95391 w 7848610"/>
              <a:gd name="connsiteY144" fmla="*/ 5615518 h 8890001"/>
              <a:gd name="connsiteX145" fmla="*/ 25551 w 7848610"/>
              <a:gd name="connsiteY145" fmla="*/ 5660379 h 8890001"/>
              <a:gd name="connsiteX146" fmla="*/ 816 w 7848610"/>
              <a:gd name="connsiteY146" fmla="*/ 5605640 h 8890001"/>
              <a:gd name="connsiteX147" fmla="*/ 65927 w 7848610"/>
              <a:gd name="connsiteY147" fmla="*/ 5540611 h 8890001"/>
              <a:gd name="connsiteX148" fmla="*/ 463141 w 7848610"/>
              <a:gd name="connsiteY148" fmla="*/ 5403145 h 8890001"/>
              <a:gd name="connsiteX149" fmla="*/ 512610 w 7848610"/>
              <a:gd name="connsiteY149" fmla="*/ 5442245 h 8890001"/>
              <a:gd name="connsiteX150" fmla="*/ 497697 w 7848610"/>
              <a:gd name="connsiteY150" fmla="*/ 5492045 h 8890001"/>
              <a:gd name="connsiteX151" fmla="*/ 433313 w 7848610"/>
              <a:gd name="connsiteY151" fmla="*/ 5521679 h 8890001"/>
              <a:gd name="connsiteX152" fmla="*/ 383843 w 7848610"/>
              <a:gd name="connsiteY152" fmla="*/ 5511801 h 8890001"/>
              <a:gd name="connsiteX153" fmla="*/ 185237 w 7848610"/>
              <a:gd name="connsiteY153" fmla="*/ 5550900 h 8890001"/>
              <a:gd name="connsiteX154" fmla="*/ 185237 w 7848610"/>
              <a:gd name="connsiteY154" fmla="*/ 5536495 h 8890001"/>
              <a:gd name="connsiteX155" fmla="*/ 354016 w 7848610"/>
              <a:gd name="connsiteY155" fmla="*/ 5476817 h 8890001"/>
              <a:gd name="connsiteX156" fmla="*/ 463141 w 7848610"/>
              <a:gd name="connsiteY156" fmla="*/ 5403145 h 8890001"/>
              <a:gd name="connsiteX157" fmla="*/ 714854 w 7848610"/>
              <a:gd name="connsiteY157" fmla="*/ 5396972 h 8890001"/>
              <a:gd name="connsiteX158" fmla="*/ 738861 w 7848610"/>
              <a:gd name="connsiteY158" fmla="*/ 5407261 h 8890001"/>
              <a:gd name="connsiteX159" fmla="*/ 792696 w 7848610"/>
              <a:gd name="connsiteY159" fmla="*/ 5451299 h 8890001"/>
              <a:gd name="connsiteX160" fmla="*/ 787968 w 7848610"/>
              <a:gd name="connsiteY160" fmla="*/ 5475994 h 8890001"/>
              <a:gd name="connsiteX161" fmla="*/ 704669 w 7848610"/>
              <a:gd name="connsiteY161" fmla="*/ 5475994 h 8890001"/>
              <a:gd name="connsiteX162" fmla="*/ 670477 w 7848610"/>
              <a:gd name="connsiteY162" fmla="*/ 5436894 h 8890001"/>
              <a:gd name="connsiteX163" fmla="*/ 690119 w 7848610"/>
              <a:gd name="connsiteY163" fmla="*/ 5397383 h 8890001"/>
              <a:gd name="connsiteX164" fmla="*/ 714854 w 7848610"/>
              <a:gd name="connsiteY164" fmla="*/ 5396972 h 8890001"/>
              <a:gd name="connsiteX165" fmla="*/ 7663172 w 7848610"/>
              <a:gd name="connsiteY165" fmla="*/ 5031905 h 8890001"/>
              <a:gd name="connsiteX166" fmla="*/ 7822858 w 7848610"/>
              <a:gd name="connsiteY166" fmla="*/ 5066478 h 8890001"/>
              <a:gd name="connsiteX167" fmla="*/ 7847593 w 7848610"/>
              <a:gd name="connsiteY167" fmla="*/ 5120805 h 8890001"/>
              <a:gd name="connsiteX168" fmla="*/ 7797760 w 7848610"/>
              <a:gd name="connsiteY168" fmla="*/ 5180072 h 8890001"/>
              <a:gd name="connsiteX169" fmla="*/ 7628252 w 7848610"/>
              <a:gd name="connsiteY169" fmla="*/ 5135622 h 8890001"/>
              <a:gd name="connsiteX170" fmla="*/ 7608246 w 7848610"/>
              <a:gd name="connsiteY170" fmla="*/ 5076355 h 8890001"/>
              <a:gd name="connsiteX171" fmla="*/ 7663172 w 7848610"/>
              <a:gd name="connsiteY171" fmla="*/ 5031905 h 8890001"/>
              <a:gd name="connsiteX172" fmla="*/ 651198 w 7848610"/>
              <a:gd name="connsiteY172" fmla="*/ 4828999 h 8890001"/>
              <a:gd name="connsiteX173" fmla="*/ 709762 w 7848610"/>
              <a:gd name="connsiteY173" fmla="*/ 4838877 h 8890001"/>
              <a:gd name="connsiteX174" fmla="*/ 639922 w 7848610"/>
              <a:gd name="connsiteY174" fmla="*/ 4891970 h 8890001"/>
              <a:gd name="connsiteX175" fmla="*/ 595181 w 7848610"/>
              <a:gd name="connsiteY175" fmla="*/ 4891970 h 8890001"/>
              <a:gd name="connsiteX176" fmla="*/ 600273 w 7848610"/>
              <a:gd name="connsiteY176" fmla="*/ 4848343 h 8890001"/>
              <a:gd name="connsiteX177" fmla="*/ 651198 w 7848610"/>
              <a:gd name="connsiteY177" fmla="*/ 4828999 h 8890001"/>
              <a:gd name="connsiteX178" fmla="*/ 5830609 w 7848610"/>
              <a:gd name="connsiteY178" fmla="*/ 4769733 h 8890001"/>
              <a:gd name="connsiteX179" fmla="*/ 5850979 w 7848610"/>
              <a:gd name="connsiteY179" fmla="*/ 4803482 h 8890001"/>
              <a:gd name="connsiteX180" fmla="*/ 5845886 w 7848610"/>
              <a:gd name="connsiteY180" fmla="*/ 4837642 h 8890001"/>
              <a:gd name="connsiteX181" fmla="*/ 5810603 w 7848610"/>
              <a:gd name="connsiteY181" fmla="*/ 4842170 h 8890001"/>
              <a:gd name="connsiteX182" fmla="*/ 5780412 w 7848610"/>
              <a:gd name="connsiteY182" fmla="*/ 4813360 h 8890001"/>
              <a:gd name="connsiteX183" fmla="*/ 5810603 w 7848610"/>
              <a:gd name="connsiteY183" fmla="*/ 4803482 h 8890001"/>
              <a:gd name="connsiteX184" fmla="*/ 5830609 w 7848610"/>
              <a:gd name="connsiteY184" fmla="*/ 4769733 h 8890001"/>
              <a:gd name="connsiteX185" fmla="*/ 665748 w 7848610"/>
              <a:gd name="connsiteY185" fmla="*/ 4738865 h 8890001"/>
              <a:gd name="connsiteX186" fmla="*/ 670477 w 7848610"/>
              <a:gd name="connsiteY186" fmla="*/ 4748331 h 8890001"/>
              <a:gd name="connsiteX187" fmla="*/ 476963 w 7848610"/>
              <a:gd name="connsiteY187" fmla="*/ 4803070 h 8890001"/>
              <a:gd name="connsiteX188" fmla="*/ 536617 w 7848610"/>
              <a:gd name="connsiteY188" fmla="*/ 4981282 h 8890001"/>
              <a:gd name="connsiteX189" fmla="*/ 432222 w 7848610"/>
              <a:gd name="connsiteY189" fmla="*/ 5145088 h 8890001"/>
              <a:gd name="connsiteX190" fmla="*/ 417308 w 7848610"/>
              <a:gd name="connsiteY190" fmla="*/ 5283789 h 8890001"/>
              <a:gd name="connsiteX191" fmla="*/ 407487 w 7848610"/>
              <a:gd name="connsiteY191" fmla="*/ 5179661 h 8890001"/>
              <a:gd name="connsiteX192" fmla="*/ 427493 w 7848610"/>
              <a:gd name="connsiteY192" fmla="*/ 5115455 h 8890001"/>
              <a:gd name="connsiteX193" fmla="*/ 372567 w 7848610"/>
              <a:gd name="connsiteY193" fmla="*/ 5045899 h 8890001"/>
              <a:gd name="connsiteX194" fmla="*/ 372567 w 7848610"/>
              <a:gd name="connsiteY194" fmla="*/ 5010915 h 8890001"/>
              <a:gd name="connsiteX195" fmla="*/ 288178 w 7848610"/>
              <a:gd name="connsiteY195" fmla="*/ 4882504 h 8890001"/>
              <a:gd name="connsiteX196" fmla="*/ 277993 w 7848610"/>
              <a:gd name="connsiteY196" fmla="*/ 4822826 h 8890001"/>
              <a:gd name="connsiteX197" fmla="*/ 358017 w 7848610"/>
              <a:gd name="connsiteY197" fmla="*/ 4763148 h 8890001"/>
              <a:gd name="connsiteX198" fmla="*/ 665748 w 7848610"/>
              <a:gd name="connsiteY198" fmla="*/ 4738865 h 8890001"/>
              <a:gd name="connsiteX199" fmla="*/ 6092508 w 7848610"/>
              <a:gd name="connsiteY199" fmla="*/ 4660666 h 8890001"/>
              <a:gd name="connsiteX200" fmla="*/ 6216910 w 7848610"/>
              <a:gd name="connsiteY200" fmla="*/ 4784138 h 8890001"/>
              <a:gd name="connsiteX201" fmla="*/ 6097600 w 7848610"/>
              <a:gd name="connsiteY201" fmla="*/ 4902260 h 8890001"/>
              <a:gd name="connsiteX202" fmla="*/ 5972834 w 7848610"/>
              <a:gd name="connsiteY202" fmla="*/ 4788665 h 8890001"/>
              <a:gd name="connsiteX203" fmla="*/ 6092508 w 7848610"/>
              <a:gd name="connsiteY203" fmla="*/ 4660666 h 8890001"/>
              <a:gd name="connsiteX204" fmla="*/ 5953192 w 7848610"/>
              <a:gd name="connsiteY204" fmla="*/ 4561888 h 8890001"/>
              <a:gd name="connsiteX205" fmla="*/ 5963014 w 7848610"/>
              <a:gd name="connsiteY205" fmla="*/ 4571766 h 8890001"/>
              <a:gd name="connsiteX206" fmla="*/ 5928821 w 7848610"/>
              <a:gd name="connsiteY206" fmla="*/ 4639675 h 8890001"/>
              <a:gd name="connsiteX207" fmla="*/ 5972834 w 7848610"/>
              <a:gd name="connsiteY207" fmla="*/ 4659842 h 8890001"/>
              <a:gd name="connsiteX208" fmla="*/ 5972834 w 7848610"/>
              <a:gd name="connsiteY208" fmla="*/ 4674248 h 8890001"/>
              <a:gd name="connsiteX209" fmla="*/ 5928821 w 7848610"/>
              <a:gd name="connsiteY209" fmla="*/ 4679186 h 8890001"/>
              <a:gd name="connsiteX210" fmla="*/ 5899721 w 7848610"/>
              <a:gd name="connsiteY210" fmla="*/ 4610865 h 8890001"/>
              <a:gd name="connsiteX211" fmla="*/ 5953192 w 7848610"/>
              <a:gd name="connsiteY211" fmla="*/ 4561888 h 8890001"/>
              <a:gd name="connsiteX212" fmla="*/ 6572656 w 7848610"/>
              <a:gd name="connsiteY212" fmla="*/ 4535959 h 8890001"/>
              <a:gd name="connsiteX213" fmla="*/ 6675960 w 7848610"/>
              <a:gd name="connsiteY213" fmla="*/ 4675894 h 8890001"/>
              <a:gd name="connsiteX214" fmla="*/ 6572656 w 7848610"/>
              <a:gd name="connsiteY214" fmla="*/ 4535959 h 8890001"/>
              <a:gd name="connsiteX215" fmla="*/ 84115 w 7848610"/>
              <a:gd name="connsiteY215" fmla="*/ 4244976 h 8890001"/>
              <a:gd name="connsiteX216" fmla="*/ 138313 w 7848610"/>
              <a:gd name="connsiteY216" fmla="*/ 4279136 h 8890001"/>
              <a:gd name="connsiteX217" fmla="*/ 79386 w 7848610"/>
              <a:gd name="connsiteY217" fmla="*/ 4317824 h 8890001"/>
              <a:gd name="connsiteX218" fmla="*/ 35009 w 7848610"/>
              <a:gd name="connsiteY218" fmla="*/ 4279136 h 8890001"/>
              <a:gd name="connsiteX219" fmla="*/ 84115 w 7848610"/>
              <a:gd name="connsiteY219" fmla="*/ 4244976 h 8890001"/>
              <a:gd name="connsiteX220" fmla="*/ 6291842 w 7848610"/>
              <a:gd name="connsiteY220" fmla="*/ 4170069 h 8890001"/>
              <a:gd name="connsiteX221" fmla="*/ 6291842 w 7848610"/>
              <a:gd name="connsiteY221" fmla="*/ 4323175 h 8890001"/>
              <a:gd name="connsiteX222" fmla="*/ 6291842 w 7848610"/>
              <a:gd name="connsiteY222" fmla="*/ 4170069 h 8890001"/>
              <a:gd name="connsiteX223" fmla="*/ 6172168 w 7848610"/>
              <a:gd name="connsiteY223" fmla="*/ 4109979 h 8890001"/>
              <a:gd name="connsiteX224" fmla="*/ 6202360 w 7848610"/>
              <a:gd name="connsiteY224" fmla="*/ 4268435 h 8890001"/>
              <a:gd name="connsiteX225" fmla="*/ 6176898 w 7848610"/>
              <a:gd name="connsiteY225" fmla="*/ 4268435 h 8890001"/>
              <a:gd name="connsiteX226" fmla="*/ 6151798 w 7848610"/>
              <a:gd name="connsiteY226" fmla="*/ 4135085 h 8890001"/>
              <a:gd name="connsiteX227" fmla="*/ 6187082 w 7848610"/>
              <a:gd name="connsiteY227" fmla="*/ 4139613 h 8890001"/>
              <a:gd name="connsiteX228" fmla="*/ 6172168 w 7848610"/>
              <a:gd name="connsiteY228" fmla="*/ 4109979 h 8890001"/>
              <a:gd name="connsiteX229" fmla="*/ 817795 w 7848610"/>
              <a:gd name="connsiteY229" fmla="*/ 4047832 h 8890001"/>
              <a:gd name="connsiteX230" fmla="*/ 847258 w 7848610"/>
              <a:gd name="connsiteY230" fmla="*/ 4091047 h 8890001"/>
              <a:gd name="connsiteX231" fmla="*/ 822524 w 7848610"/>
              <a:gd name="connsiteY231" fmla="*/ 4105452 h 8890001"/>
              <a:gd name="connsiteX232" fmla="*/ 763597 w 7848610"/>
              <a:gd name="connsiteY232" fmla="*/ 4109979 h 8890001"/>
              <a:gd name="connsiteX233" fmla="*/ 753412 w 7848610"/>
              <a:gd name="connsiteY233" fmla="*/ 4086108 h 8890001"/>
              <a:gd name="connsiteX234" fmla="*/ 798153 w 7848610"/>
              <a:gd name="connsiteY234" fmla="*/ 4057298 h 8890001"/>
              <a:gd name="connsiteX235" fmla="*/ 817795 w 7848610"/>
              <a:gd name="connsiteY235" fmla="*/ 4047832 h 8890001"/>
              <a:gd name="connsiteX236" fmla="*/ 6181626 w 7848610"/>
              <a:gd name="connsiteY236" fmla="*/ 3998443 h 8890001"/>
              <a:gd name="connsiteX237" fmla="*/ 6200904 w 7848610"/>
              <a:gd name="connsiteY237" fmla="*/ 4091870 h 8890001"/>
              <a:gd name="connsiteX238" fmla="*/ 6117970 w 7848610"/>
              <a:gd name="connsiteY238" fmla="*/ 4077053 h 8890001"/>
              <a:gd name="connsiteX239" fmla="*/ 6181626 w 7848610"/>
              <a:gd name="connsiteY239" fmla="*/ 3998443 h 8890001"/>
              <a:gd name="connsiteX240" fmla="*/ 749046 w 7848610"/>
              <a:gd name="connsiteY240" fmla="*/ 3858508 h 8890001"/>
              <a:gd name="connsiteX241" fmla="*/ 852351 w 7848610"/>
              <a:gd name="connsiteY241" fmla="*/ 3952758 h 8890001"/>
              <a:gd name="connsiteX242" fmla="*/ 749046 w 7848610"/>
              <a:gd name="connsiteY242" fmla="*/ 4042481 h 8890001"/>
              <a:gd name="connsiteX243" fmla="*/ 631920 w 7848610"/>
              <a:gd name="connsiteY243" fmla="*/ 3967986 h 8890001"/>
              <a:gd name="connsiteX244" fmla="*/ 749046 w 7848610"/>
              <a:gd name="connsiteY244" fmla="*/ 3858508 h 8890001"/>
              <a:gd name="connsiteX245" fmla="*/ 7451107 w 7848610"/>
              <a:gd name="connsiteY245" fmla="*/ 3803768 h 8890001"/>
              <a:gd name="connsiteX246" fmla="*/ 7614066 w 7848610"/>
              <a:gd name="connsiteY246" fmla="*/ 3917774 h 8890001"/>
              <a:gd name="connsiteX247" fmla="*/ 7455836 w 7848610"/>
              <a:gd name="connsiteY247" fmla="*/ 4037954 h 8890001"/>
              <a:gd name="connsiteX248" fmla="*/ 7327796 w 7848610"/>
              <a:gd name="connsiteY248" fmla="*/ 3907896 h 8890001"/>
              <a:gd name="connsiteX249" fmla="*/ 7451107 w 7848610"/>
              <a:gd name="connsiteY249" fmla="*/ 3803768 h 8890001"/>
              <a:gd name="connsiteX250" fmla="*/ 388208 w 7848610"/>
              <a:gd name="connsiteY250" fmla="*/ 3730920 h 8890001"/>
              <a:gd name="connsiteX251" fmla="*/ 452592 w 7848610"/>
              <a:gd name="connsiteY251" fmla="*/ 3785659 h 8890001"/>
              <a:gd name="connsiteX252" fmla="*/ 392937 w 7848610"/>
              <a:gd name="connsiteY252" fmla="*/ 3835048 h 8890001"/>
              <a:gd name="connsiteX253" fmla="*/ 338011 w 7848610"/>
              <a:gd name="connsiteY253" fmla="*/ 3775781 h 8890001"/>
              <a:gd name="connsiteX254" fmla="*/ 388208 w 7848610"/>
              <a:gd name="connsiteY254" fmla="*/ 3730920 h 8890001"/>
              <a:gd name="connsiteX255" fmla="*/ 6801089 w 7848610"/>
              <a:gd name="connsiteY255" fmla="*/ 3595923 h 8890001"/>
              <a:gd name="connsiteX256" fmla="*/ 6840010 w 7848610"/>
              <a:gd name="connsiteY256" fmla="*/ 3665479 h 8890001"/>
              <a:gd name="connsiteX257" fmla="*/ 6762168 w 7848610"/>
              <a:gd name="connsiteY257" fmla="*/ 3710341 h 8890001"/>
              <a:gd name="connsiteX258" fmla="*/ 6771626 w 7848610"/>
              <a:gd name="connsiteY258" fmla="*/ 3655601 h 8890001"/>
              <a:gd name="connsiteX259" fmla="*/ 6801089 w 7848610"/>
              <a:gd name="connsiteY259" fmla="*/ 3595923 h 8890001"/>
              <a:gd name="connsiteX260" fmla="*/ 7113912 w 7848610"/>
              <a:gd name="connsiteY260" fmla="*/ 3409068 h 8890001"/>
              <a:gd name="connsiteX261" fmla="*/ 7148832 w 7848610"/>
              <a:gd name="connsiteY261" fmla="*/ 3418946 h 8890001"/>
              <a:gd name="connsiteX262" fmla="*/ 7098635 w 7848610"/>
              <a:gd name="connsiteY262" fmla="*/ 3502907 h 8890001"/>
              <a:gd name="connsiteX263" fmla="*/ 7018974 w 7848610"/>
              <a:gd name="connsiteY263" fmla="*/ 3493030 h 8890001"/>
              <a:gd name="connsiteX264" fmla="*/ 7113912 w 7848610"/>
              <a:gd name="connsiteY264" fmla="*/ 3409068 h 8890001"/>
              <a:gd name="connsiteX265" fmla="*/ 7137556 w 7848610"/>
              <a:gd name="connsiteY265" fmla="*/ 3344040 h 8890001"/>
              <a:gd name="connsiteX266" fmla="*/ 7187390 w 7848610"/>
              <a:gd name="connsiteY266" fmla="*/ 3379023 h 8890001"/>
              <a:gd name="connsiteX267" fmla="*/ 7246680 w 7848610"/>
              <a:gd name="connsiteY267" fmla="*/ 3349390 h 8890001"/>
              <a:gd name="connsiteX268" fmla="*/ 7267050 w 7848610"/>
              <a:gd name="connsiteY268" fmla="*/ 3379023 h 8890001"/>
              <a:gd name="connsiteX269" fmla="*/ 7217217 w 7848610"/>
              <a:gd name="connsiteY269" fmla="*/ 3403718 h 8890001"/>
              <a:gd name="connsiteX270" fmla="*/ 7232131 w 7848610"/>
              <a:gd name="connsiteY270" fmla="*/ 3453107 h 8890001"/>
              <a:gd name="connsiteX271" fmla="*/ 7246680 w 7848610"/>
              <a:gd name="connsiteY271" fmla="*/ 3453107 h 8890001"/>
              <a:gd name="connsiteX272" fmla="*/ 7361625 w 7848610"/>
              <a:gd name="connsiteY272" fmla="*/ 3507435 h 8890001"/>
              <a:gd name="connsiteX273" fmla="*/ 7466021 w 7848610"/>
              <a:gd name="connsiteY273" fmla="*/ 3636257 h 8890001"/>
              <a:gd name="connsiteX274" fmla="*/ 7391452 w 7848610"/>
              <a:gd name="connsiteY274" fmla="*/ 3779485 h 8890001"/>
              <a:gd name="connsiteX275" fmla="*/ 7227038 w 7848610"/>
              <a:gd name="connsiteY275" fmla="*/ 3779485 h 8890001"/>
              <a:gd name="connsiteX276" fmla="*/ 7187390 w 7848610"/>
              <a:gd name="connsiteY276" fmla="*/ 3744913 h 8890001"/>
              <a:gd name="connsiteX277" fmla="*/ 7132464 w 7848610"/>
              <a:gd name="connsiteY277" fmla="*/ 3779485 h 8890001"/>
              <a:gd name="connsiteX278" fmla="*/ 7117914 w 7848610"/>
              <a:gd name="connsiteY278" fmla="*/ 3769607 h 8890001"/>
              <a:gd name="connsiteX279" fmla="*/ 7152470 w 7848610"/>
              <a:gd name="connsiteY279" fmla="*/ 3715280 h 8890001"/>
              <a:gd name="connsiteX280" fmla="*/ 7222310 w 7848610"/>
              <a:gd name="connsiteY280" fmla="*/ 3527602 h 8890001"/>
              <a:gd name="connsiteX281" fmla="*/ 7157562 w 7848610"/>
              <a:gd name="connsiteY281" fmla="*/ 3477801 h 8890001"/>
              <a:gd name="connsiteX282" fmla="*/ 7192482 w 7848610"/>
              <a:gd name="connsiteY282" fmla="*/ 3408245 h 8890001"/>
              <a:gd name="connsiteX283" fmla="*/ 7147741 w 7848610"/>
              <a:gd name="connsiteY283" fmla="*/ 3418123 h 8890001"/>
              <a:gd name="connsiteX284" fmla="*/ 7137556 w 7848610"/>
              <a:gd name="connsiteY284" fmla="*/ 3344040 h 8890001"/>
              <a:gd name="connsiteX285" fmla="*/ 7327796 w 7848610"/>
              <a:gd name="connsiteY285" fmla="*/ 3310291 h 8890001"/>
              <a:gd name="connsiteX286" fmla="*/ 7377266 w 7848610"/>
              <a:gd name="connsiteY286" fmla="*/ 3368734 h 8890001"/>
              <a:gd name="connsiteX287" fmla="*/ 7327796 w 7848610"/>
              <a:gd name="connsiteY287" fmla="*/ 3422239 h 8890001"/>
              <a:gd name="connsiteX288" fmla="*/ 7268142 w 7848610"/>
              <a:gd name="connsiteY288" fmla="*/ 3378612 h 8890001"/>
              <a:gd name="connsiteX289" fmla="*/ 7327796 w 7848610"/>
              <a:gd name="connsiteY289" fmla="*/ 3310291 h 8890001"/>
              <a:gd name="connsiteX290" fmla="*/ 6904758 w 7848610"/>
              <a:gd name="connsiteY290" fmla="*/ 3219333 h 8890001"/>
              <a:gd name="connsiteX291" fmla="*/ 6964776 w 7848610"/>
              <a:gd name="connsiteY291" fmla="*/ 3264606 h 8890001"/>
              <a:gd name="connsiteX292" fmla="*/ 6914578 w 7848610"/>
              <a:gd name="connsiteY292" fmla="*/ 3289712 h 8890001"/>
              <a:gd name="connsiteX293" fmla="*/ 6914578 w 7848610"/>
              <a:gd name="connsiteY293" fmla="*/ 3279834 h 8890001"/>
              <a:gd name="connsiteX294" fmla="*/ 6840010 w 7848610"/>
              <a:gd name="connsiteY294" fmla="*/ 3264606 h 8890001"/>
              <a:gd name="connsiteX295" fmla="*/ 6904758 w 7848610"/>
              <a:gd name="connsiteY295" fmla="*/ 3219333 h 8890001"/>
              <a:gd name="connsiteX296" fmla="*/ 6912760 w 7848610"/>
              <a:gd name="connsiteY296" fmla="*/ 3112735 h 8890001"/>
              <a:gd name="connsiteX297" fmla="*/ 6969868 w 7848610"/>
              <a:gd name="connsiteY297" fmla="*/ 3141134 h 8890001"/>
              <a:gd name="connsiteX298" fmla="*/ 6860380 w 7848610"/>
              <a:gd name="connsiteY298" fmla="*/ 3219333 h 8890001"/>
              <a:gd name="connsiteX299" fmla="*/ 6815276 w 7848610"/>
              <a:gd name="connsiteY299" fmla="*/ 3209866 h 8890001"/>
              <a:gd name="connsiteX300" fmla="*/ 6790540 w 7848610"/>
              <a:gd name="connsiteY300" fmla="*/ 3185172 h 8890001"/>
              <a:gd name="connsiteX301" fmla="*/ 6855288 w 7848610"/>
              <a:gd name="connsiteY301" fmla="*/ 3131256 h 8890001"/>
              <a:gd name="connsiteX302" fmla="*/ 6912760 w 7848610"/>
              <a:gd name="connsiteY302" fmla="*/ 3112735 h 8890001"/>
              <a:gd name="connsiteX303" fmla="*/ 6717427 w 7848610"/>
              <a:gd name="connsiteY303" fmla="*/ 2798704 h 8890001"/>
              <a:gd name="connsiteX304" fmla="*/ 6821096 w 7848610"/>
              <a:gd name="connsiteY304" fmla="*/ 2823810 h 8890001"/>
              <a:gd name="connsiteX305" fmla="*/ 6806182 w 7848610"/>
              <a:gd name="connsiteY305" fmla="*/ 2918060 h 8890001"/>
              <a:gd name="connsiteX306" fmla="*/ 6786539 w 7848610"/>
              <a:gd name="connsiteY306" fmla="*/ 3002433 h 8890001"/>
              <a:gd name="connsiteX307" fmla="*/ 6865472 w 7848610"/>
              <a:gd name="connsiteY307" fmla="*/ 2898305 h 8890001"/>
              <a:gd name="connsiteX308" fmla="*/ 6973870 w 7848610"/>
              <a:gd name="connsiteY308" fmla="*/ 2913121 h 8890001"/>
              <a:gd name="connsiteX309" fmla="*/ 6969141 w 7848610"/>
              <a:gd name="connsiteY309" fmla="*/ 3041944 h 8890001"/>
              <a:gd name="connsiteX310" fmla="*/ 6850195 w 7848610"/>
              <a:gd name="connsiteY310" fmla="*/ 3062111 h 8890001"/>
              <a:gd name="connsiteX311" fmla="*/ 6707606 w 7848610"/>
              <a:gd name="connsiteY311" fmla="*/ 2908183 h 8890001"/>
              <a:gd name="connsiteX312" fmla="*/ 6737070 w 7848610"/>
              <a:gd name="connsiteY312" fmla="*/ 2853443 h 8890001"/>
              <a:gd name="connsiteX313" fmla="*/ 6786539 w 7848610"/>
              <a:gd name="connsiteY313" fmla="*/ 2878549 h 8890001"/>
              <a:gd name="connsiteX314" fmla="*/ 6781447 w 7848610"/>
              <a:gd name="connsiteY314" fmla="*/ 2828749 h 8890001"/>
              <a:gd name="connsiteX315" fmla="*/ 6717427 w 7848610"/>
              <a:gd name="connsiteY315" fmla="*/ 2818871 h 8890001"/>
              <a:gd name="connsiteX316" fmla="*/ 6717427 w 7848610"/>
              <a:gd name="connsiteY316" fmla="*/ 2798704 h 8890001"/>
              <a:gd name="connsiteX317" fmla="*/ 104848 w 7848610"/>
              <a:gd name="connsiteY317" fmla="*/ 2781006 h 8890001"/>
              <a:gd name="connsiteX318" fmla="*/ 175052 w 7848610"/>
              <a:gd name="connsiteY318" fmla="*/ 2879372 h 8890001"/>
              <a:gd name="connsiteX319" fmla="*/ 114670 w 7848610"/>
              <a:gd name="connsiteY319" fmla="*/ 2918884 h 8890001"/>
              <a:gd name="connsiteX320" fmla="*/ 39737 w 7848610"/>
              <a:gd name="connsiteY320" fmla="*/ 2839861 h 8890001"/>
              <a:gd name="connsiteX321" fmla="*/ 104848 w 7848610"/>
              <a:gd name="connsiteY321" fmla="*/ 2781006 h 8890001"/>
              <a:gd name="connsiteX322" fmla="*/ 6901484 w 7848610"/>
              <a:gd name="connsiteY322" fmla="*/ 2599502 h 8890001"/>
              <a:gd name="connsiteX323" fmla="*/ 6948771 w 7848610"/>
              <a:gd name="connsiteY323" fmla="*/ 2601560 h 8890001"/>
              <a:gd name="connsiteX324" fmla="*/ 6890208 w 7848610"/>
              <a:gd name="connsiteY324" fmla="*/ 2650537 h 8890001"/>
              <a:gd name="connsiteX325" fmla="*/ 6890208 w 7848610"/>
              <a:gd name="connsiteY325" fmla="*/ 2685109 h 8890001"/>
              <a:gd name="connsiteX326" fmla="*/ 6781810 w 7848610"/>
              <a:gd name="connsiteY326" fmla="*/ 2749727 h 8890001"/>
              <a:gd name="connsiteX327" fmla="*/ 6761804 w 7848610"/>
              <a:gd name="connsiteY327" fmla="*/ 2690460 h 8890001"/>
              <a:gd name="connsiteX328" fmla="*/ 6865472 w 7848610"/>
              <a:gd name="connsiteY328" fmla="*/ 2670704 h 8890001"/>
              <a:gd name="connsiteX329" fmla="*/ 6786539 w 7848610"/>
              <a:gd name="connsiteY329" fmla="*/ 2616377 h 8890001"/>
              <a:gd name="connsiteX330" fmla="*/ 6865472 w 7848610"/>
              <a:gd name="connsiteY330" fmla="*/ 2601560 h 8890001"/>
              <a:gd name="connsiteX331" fmla="*/ 6901484 w 7848610"/>
              <a:gd name="connsiteY331" fmla="*/ 2599502 h 8890001"/>
              <a:gd name="connsiteX332" fmla="*/ 424219 w 7848610"/>
              <a:gd name="connsiteY332" fmla="*/ 2390011 h 8890001"/>
              <a:gd name="connsiteX333" fmla="*/ 431858 w 7848610"/>
              <a:gd name="connsiteY333" fmla="*/ 2393715 h 8890001"/>
              <a:gd name="connsiteX334" fmla="*/ 486420 w 7848610"/>
              <a:gd name="connsiteY334" fmla="*/ 2467387 h 8890001"/>
              <a:gd name="connsiteX335" fmla="*/ 461322 w 7848610"/>
              <a:gd name="connsiteY335" fmla="*/ 2482203 h 8890001"/>
              <a:gd name="connsiteX336" fmla="*/ 382389 w 7848610"/>
              <a:gd name="connsiteY336" fmla="*/ 2432815 h 8890001"/>
              <a:gd name="connsiteX337" fmla="*/ 382389 w 7848610"/>
              <a:gd name="connsiteY337" fmla="*/ 2403181 h 8890001"/>
              <a:gd name="connsiteX338" fmla="*/ 410761 w 7848610"/>
              <a:gd name="connsiteY338" fmla="*/ 2392892 h 8890001"/>
              <a:gd name="connsiteX339" fmla="*/ 424219 w 7848610"/>
              <a:gd name="connsiteY339" fmla="*/ 2390011 h 8890001"/>
              <a:gd name="connsiteX340" fmla="*/ 765051 w 7848610"/>
              <a:gd name="connsiteY340" fmla="*/ 2294937 h 8890001"/>
              <a:gd name="connsiteX341" fmla="*/ 813794 w 7848610"/>
              <a:gd name="connsiteY341" fmla="*/ 2339387 h 8890001"/>
              <a:gd name="connsiteX342" fmla="*/ 774509 w 7848610"/>
              <a:gd name="connsiteY342" fmla="*/ 2394127 h 8890001"/>
              <a:gd name="connsiteX343" fmla="*/ 735588 w 7848610"/>
              <a:gd name="connsiteY343" fmla="*/ 2324571 h 8890001"/>
              <a:gd name="connsiteX344" fmla="*/ 765051 w 7848610"/>
              <a:gd name="connsiteY344" fmla="*/ 2294937 h 8890001"/>
              <a:gd name="connsiteX345" fmla="*/ 7051348 w 7848610"/>
              <a:gd name="connsiteY345" fmla="*/ 2283825 h 8890001"/>
              <a:gd name="connsiteX346" fmla="*/ 7078993 w 7848610"/>
              <a:gd name="connsiteY346" fmla="*/ 2284236 h 8890001"/>
              <a:gd name="connsiteX347" fmla="*/ 7164110 w 7848610"/>
              <a:gd name="connsiteY347" fmla="*/ 2338976 h 8890001"/>
              <a:gd name="connsiteX348" fmla="*/ 7078993 w 7848610"/>
              <a:gd name="connsiteY348" fmla="*/ 2399065 h 8890001"/>
              <a:gd name="connsiteX349" fmla="*/ 7018610 w 7848610"/>
              <a:gd name="connsiteY349" fmla="*/ 2344326 h 8890001"/>
              <a:gd name="connsiteX350" fmla="*/ 7051348 w 7848610"/>
              <a:gd name="connsiteY350" fmla="*/ 2283825 h 8890001"/>
              <a:gd name="connsiteX351" fmla="*/ 234343 w 7848610"/>
              <a:gd name="connsiteY351" fmla="*/ 2250899 h 8890001"/>
              <a:gd name="connsiteX352" fmla="*/ 294361 w 7848610"/>
              <a:gd name="connsiteY352" fmla="*/ 2261188 h 8890001"/>
              <a:gd name="connsiteX353" fmla="*/ 274719 w 7848610"/>
              <a:gd name="connsiteY353" fmla="*/ 2334037 h 8890001"/>
              <a:gd name="connsiteX354" fmla="*/ 239799 w 7848610"/>
              <a:gd name="connsiteY354" fmla="*/ 2329098 h 8890001"/>
              <a:gd name="connsiteX355" fmla="*/ 234343 w 7848610"/>
              <a:gd name="connsiteY355" fmla="*/ 2250899 h 8890001"/>
              <a:gd name="connsiteX356" fmla="*/ 6603210 w 7848610"/>
              <a:gd name="connsiteY356" fmla="*/ 2117960 h 8890001"/>
              <a:gd name="connsiteX357" fmla="*/ 6647951 w 7848610"/>
              <a:gd name="connsiteY357" fmla="*/ 2141832 h 8890001"/>
              <a:gd name="connsiteX358" fmla="*/ 6647951 w 7848610"/>
              <a:gd name="connsiteY358" fmla="*/ 2175581 h 8890001"/>
              <a:gd name="connsiteX359" fmla="*/ 6554468 w 7848610"/>
              <a:gd name="connsiteY359" fmla="*/ 2161176 h 8890001"/>
              <a:gd name="connsiteX360" fmla="*/ 6554468 w 7848610"/>
              <a:gd name="connsiteY360" fmla="*/ 2137304 h 8890001"/>
              <a:gd name="connsiteX361" fmla="*/ 6603210 w 7848610"/>
              <a:gd name="connsiteY361" fmla="*/ 2117960 h 8890001"/>
              <a:gd name="connsiteX362" fmla="*/ 343104 w 7848610"/>
              <a:gd name="connsiteY362" fmla="*/ 2017125 h 8890001"/>
              <a:gd name="connsiteX363" fmla="*/ 412943 w 7848610"/>
              <a:gd name="connsiteY363" fmla="*/ 2037292 h 8890001"/>
              <a:gd name="connsiteX364" fmla="*/ 452592 w 7848610"/>
              <a:gd name="connsiteY364" fmla="*/ 2082153 h 8890001"/>
              <a:gd name="connsiteX365" fmla="*/ 438042 w 7848610"/>
              <a:gd name="connsiteY365" fmla="*/ 2121664 h 8890001"/>
              <a:gd name="connsiteX366" fmla="*/ 378023 w 7848610"/>
              <a:gd name="connsiteY366" fmla="*/ 2121664 h 8890001"/>
              <a:gd name="connsiteX367" fmla="*/ 328190 w 7848610"/>
              <a:gd name="connsiteY367" fmla="*/ 2027414 h 8890001"/>
              <a:gd name="connsiteX368" fmla="*/ 343104 w 7848610"/>
              <a:gd name="connsiteY368" fmla="*/ 2017125 h 8890001"/>
              <a:gd name="connsiteX369" fmla="*/ 5240610 w 7848610"/>
              <a:gd name="connsiteY369" fmla="*/ 1869369 h 8890001"/>
              <a:gd name="connsiteX370" fmla="*/ 5284986 w 7848610"/>
              <a:gd name="connsiteY370" fmla="*/ 1879659 h 8890001"/>
              <a:gd name="connsiteX371" fmla="*/ 5290079 w 7848610"/>
              <a:gd name="connsiteY371" fmla="*/ 1914643 h 8890001"/>
              <a:gd name="connsiteX372" fmla="*/ 5245338 w 7848610"/>
              <a:gd name="connsiteY372" fmla="*/ 1934398 h 8890001"/>
              <a:gd name="connsiteX373" fmla="*/ 5131485 w 7848610"/>
              <a:gd name="connsiteY373" fmla="*/ 1894475 h 8890001"/>
              <a:gd name="connsiteX374" fmla="*/ 5240610 w 7848610"/>
              <a:gd name="connsiteY374" fmla="*/ 1869369 h 8890001"/>
              <a:gd name="connsiteX375" fmla="*/ 5108205 w 7848610"/>
              <a:gd name="connsiteY375" fmla="*/ 1681280 h 8890001"/>
              <a:gd name="connsiteX376" fmla="*/ 5149673 w 7848610"/>
              <a:gd name="connsiteY376" fmla="*/ 1696509 h 8890001"/>
              <a:gd name="connsiteX377" fmla="*/ 5139851 w 7848610"/>
              <a:gd name="connsiteY377" fmla="*/ 1796521 h 8890001"/>
              <a:gd name="connsiteX378" fmla="*/ 5032546 w 7848610"/>
              <a:gd name="connsiteY378" fmla="*/ 1761537 h 8890001"/>
              <a:gd name="connsiteX379" fmla="*/ 5108205 w 7848610"/>
              <a:gd name="connsiteY379" fmla="*/ 1681280 h 8890001"/>
              <a:gd name="connsiteX380" fmla="*/ 813066 w 7848610"/>
              <a:gd name="connsiteY380" fmla="*/ 1596496 h 8890001"/>
              <a:gd name="connsiteX381" fmla="*/ 857443 w 7848610"/>
              <a:gd name="connsiteY381" fmla="*/ 1647531 h 8890001"/>
              <a:gd name="connsiteX382" fmla="*/ 768689 w 7848610"/>
              <a:gd name="connsiteY382" fmla="*/ 1687454 h 8890001"/>
              <a:gd name="connsiteX383" fmla="*/ 758868 w 7848610"/>
              <a:gd name="connsiteY383" fmla="*/ 1616663 h 8890001"/>
              <a:gd name="connsiteX384" fmla="*/ 813066 w 7848610"/>
              <a:gd name="connsiteY384" fmla="*/ 1596496 h 8890001"/>
              <a:gd name="connsiteX385" fmla="*/ 4074797 w 7848610"/>
              <a:gd name="connsiteY385" fmla="*/ 1573448 h 8890001"/>
              <a:gd name="connsiteX386" fmla="*/ 4074797 w 7848610"/>
              <a:gd name="connsiteY386" fmla="*/ 1578798 h 8890001"/>
              <a:gd name="connsiteX387" fmla="*/ 4069340 w 7848610"/>
              <a:gd name="connsiteY387" fmla="*/ 1583737 h 8890001"/>
              <a:gd name="connsiteX388" fmla="*/ 4069340 w 7848610"/>
              <a:gd name="connsiteY388" fmla="*/ 1583326 h 8890001"/>
              <a:gd name="connsiteX389" fmla="*/ 4074797 w 7848610"/>
              <a:gd name="connsiteY389" fmla="*/ 1573448 h 8890001"/>
              <a:gd name="connsiteX390" fmla="*/ 849077 w 7848610"/>
              <a:gd name="connsiteY390" fmla="*/ 1552457 h 8890001"/>
              <a:gd name="connsiteX391" fmla="*/ 1026587 w 7848610"/>
              <a:gd name="connsiteY391" fmla="*/ 1675518 h 8890001"/>
              <a:gd name="connsiteX392" fmla="*/ 1016765 w 7848610"/>
              <a:gd name="connsiteY392" fmla="*/ 1695274 h 8890001"/>
              <a:gd name="connsiteX393" fmla="*/ 839620 w 7848610"/>
              <a:gd name="connsiteY393" fmla="*/ 1567274 h 8890001"/>
              <a:gd name="connsiteX394" fmla="*/ 849077 w 7848610"/>
              <a:gd name="connsiteY394" fmla="*/ 1552457 h 8890001"/>
              <a:gd name="connsiteX395" fmla="*/ 526432 w 7848610"/>
              <a:gd name="connsiteY395" fmla="*/ 1534349 h 8890001"/>
              <a:gd name="connsiteX396" fmla="*/ 551531 w 7848610"/>
              <a:gd name="connsiteY396" fmla="*/ 1617898 h 8890001"/>
              <a:gd name="connsiteX397" fmla="*/ 496969 w 7848610"/>
              <a:gd name="connsiteY397" fmla="*/ 1667287 h 8890001"/>
              <a:gd name="connsiteX398" fmla="*/ 397666 w 7848610"/>
              <a:gd name="connsiteY398" fmla="*/ 1623249 h 8890001"/>
              <a:gd name="connsiteX399" fmla="*/ 347832 w 7848610"/>
              <a:gd name="connsiteY399" fmla="*/ 1864019 h 8890001"/>
              <a:gd name="connsiteX400" fmla="*/ 219066 w 7848610"/>
              <a:gd name="connsiteY400" fmla="*/ 1701859 h 8890001"/>
              <a:gd name="connsiteX401" fmla="*/ 228886 w 7848610"/>
              <a:gd name="connsiteY401" fmla="*/ 1677165 h 8890001"/>
              <a:gd name="connsiteX402" fmla="*/ 303455 w 7848610"/>
              <a:gd name="connsiteY402" fmla="*/ 1672225 h 8890001"/>
              <a:gd name="connsiteX403" fmla="*/ 293634 w 7848610"/>
              <a:gd name="connsiteY403" fmla="*/ 1662348 h 8890001"/>
              <a:gd name="connsiteX404" fmla="*/ 392937 w 7848610"/>
              <a:gd name="connsiteY404" fmla="*/ 1588676 h 8890001"/>
              <a:gd name="connsiteX405" fmla="*/ 462413 w 7848610"/>
              <a:gd name="connsiteY405" fmla="*/ 1617898 h 8890001"/>
              <a:gd name="connsiteX406" fmla="*/ 526432 w 7848610"/>
              <a:gd name="connsiteY406" fmla="*/ 1534349 h 8890001"/>
              <a:gd name="connsiteX407" fmla="*/ 4020598 w 7848610"/>
              <a:gd name="connsiteY407" fmla="*/ 1518709 h 8890001"/>
              <a:gd name="connsiteX408" fmla="*/ 4035512 w 7848610"/>
              <a:gd name="connsiteY408" fmla="*/ 1538875 h 8890001"/>
              <a:gd name="connsiteX409" fmla="*/ 4069340 w 7848610"/>
              <a:gd name="connsiteY409" fmla="*/ 1583326 h 8890001"/>
              <a:gd name="connsiteX410" fmla="*/ 3995863 w 7848610"/>
              <a:gd name="connsiteY410" fmla="*/ 1710913 h 8890001"/>
              <a:gd name="connsiteX411" fmla="*/ 3976584 w 7848610"/>
              <a:gd name="connsiteY411" fmla="*/ 1701036 h 8890001"/>
              <a:gd name="connsiteX412" fmla="*/ 3995863 w 7848610"/>
              <a:gd name="connsiteY412" fmla="*/ 1651647 h 8890001"/>
              <a:gd name="connsiteX413" fmla="*/ 3966763 w 7848610"/>
              <a:gd name="connsiteY413" fmla="*/ 1602670 h 8890001"/>
              <a:gd name="connsiteX414" fmla="*/ 3942392 w 7848610"/>
              <a:gd name="connsiteY414" fmla="*/ 1577975 h 8890001"/>
              <a:gd name="connsiteX415" fmla="*/ 4006048 w 7848610"/>
              <a:gd name="connsiteY415" fmla="*/ 1558631 h 8890001"/>
              <a:gd name="connsiteX416" fmla="*/ 4020598 w 7848610"/>
              <a:gd name="connsiteY416" fmla="*/ 1518709 h 8890001"/>
              <a:gd name="connsiteX417" fmla="*/ 114306 w 7848610"/>
              <a:gd name="connsiteY417" fmla="*/ 1518709 h 8890001"/>
              <a:gd name="connsiteX418" fmla="*/ 173597 w 7848610"/>
              <a:gd name="connsiteY418" fmla="*/ 1597319 h 8890001"/>
              <a:gd name="connsiteX419" fmla="*/ 203424 w 7848610"/>
              <a:gd name="connsiteY419" fmla="*/ 1661113 h 8890001"/>
              <a:gd name="connsiteX420" fmla="*/ 153955 w 7848610"/>
              <a:gd name="connsiteY420" fmla="*/ 1750013 h 8890001"/>
              <a:gd name="connsiteX421" fmla="*/ 114306 w 7848610"/>
              <a:gd name="connsiteY421" fmla="*/ 1518709 h 8890001"/>
              <a:gd name="connsiteX422" fmla="*/ 5988840 w 7848610"/>
              <a:gd name="connsiteY422" fmla="*/ 1517474 h 8890001"/>
              <a:gd name="connsiteX423" fmla="*/ 6043038 w 7848610"/>
              <a:gd name="connsiteY423" fmla="*/ 1573448 h 8890001"/>
              <a:gd name="connsiteX424" fmla="*/ 5938642 w 7848610"/>
              <a:gd name="connsiteY424" fmla="*/ 1643415 h 8890001"/>
              <a:gd name="connsiteX425" fmla="*/ 5879351 w 7848610"/>
              <a:gd name="connsiteY425" fmla="*/ 1588676 h 8890001"/>
              <a:gd name="connsiteX426" fmla="*/ 5963741 w 7848610"/>
              <a:gd name="connsiteY426" fmla="*/ 1518709 h 8890001"/>
              <a:gd name="connsiteX427" fmla="*/ 5988840 w 7848610"/>
              <a:gd name="connsiteY427" fmla="*/ 1517474 h 8890001"/>
              <a:gd name="connsiteX428" fmla="*/ 4249396 w 7848610"/>
              <a:gd name="connsiteY428" fmla="*/ 1316625 h 8890001"/>
              <a:gd name="connsiteX429" fmla="*/ 4264309 w 7848610"/>
              <a:gd name="connsiteY429" fmla="*/ 1340909 h 8890001"/>
              <a:gd name="connsiteX430" fmla="*/ 4090074 w 7848610"/>
              <a:gd name="connsiteY430" fmla="*/ 1430632 h 8890001"/>
              <a:gd name="connsiteX431" fmla="*/ 4084981 w 7848610"/>
              <a:gd name="connsiteY431" fmla="*/ 1415815 h 8890001"/>
              <a:gd name="connsiteX432" fmla="*/ 4249396 w 7848610"/>
              <a:gd name="connsiteY432" fmla="*/ 1316625 h 8890001"/>
              <a:gd name="connsiteX433" fmla="*/ 3595740 w 7848610"/>
              <a:gd name="connsiteY433" fmla="*/ 1295636 h 8890001"/>
              <a:gd name="connsiteX434" fmla="*/ 3620111 w 7848610"/>
              <a:gd name="connsiteY434" fmla="*/ 1295636 h 8890001"/>
              <a:gd name="connsiteX435" fmla="*/ 3595740 w 7848610"/>
              <a:gd name="connsiteY435" fmla="*/ 1646296 h 8890001"/>
              <a:gd name="connsiteX436" fmla="*/ 3560820 w 7848610"/>
              <a:gd name="connsiteY436" fmla="*/ 1646296 h 8890001"/>
              <a:gd name="connsiteX437" fmla="*/ 3570641 w 7848610"/>
              <a:gd name="connsiteY437" fmla="*/ 1537641 h 8890001"/>
              <a:gd name="connsiteX438" fmla="*/ 3595740 w 7848610"/>
              <a:gd name="connsiteY438" fmla="*/ 1419107 h 8890001"/>
              <a:gd name="connsiteX439" fmla="*/ 3595740 w 7848610"/>
              <a:gd name="connsiteY439" fmla="*/ 1295636 h 8890001"/>
              <a:gd name="connsiteX440" fmla="*/ 1458355 w 7848610"/>
              <a:gd name="connsiteY440" fmla="*/ 1295636 h 8890001"/>
              <a:gd name="connsiteX441" fmla="*/ 1478362 w 7848610"/>
              <a:gd name="connsiteY441" fmla="*/ 1360253 h 8890001"/>
              <a:gd name="connsiteX442" fmla="*/ 1443442 w 7848610"/>
              <a:gd name="connsiteY442" fmla="*/ 1409230 h 8890001"/>
              <a:gd name="connsiteX443" fmla="*/ 1433257 w 7848610"/>
              <a:gd name="connsiteY443" fmla="*/ 1384535 h 8890001"/>
              <a:gd name="connsiteX444" fmla="*/ 1363417 w 7848610"/>
              <a:gd name="connsiteY444" fmla="*/ 1389886 h 8890001"/>
              <a:gd name="connsiteX445" fmla="*/ 1378331 w 7848610"/>
              <a:gd name="connsiteY445" fmla="*/ 1449152 h 8890001"/>
              <a:gd name="connsiteX446" fmla="*/ 1353232 w 7848610"/>
              <a:gd name="connsiteY446" fmla="*/ 1454092 h 8890001"/>
              <a:gd name="connsiteX447" fmla="*/ 1348503 w 7848610"/>
              <a:gd name="connsiteY447" fmla="*/ 1356548 h 8890001"/>
              <a:gd name="connsiteX448" fmla="*/ 1348503 w 7848610"/>
              <a:gd name="connsiteY448" fmla="*/ 1354902 h 8890001"/>
              <a:gd name="connsiteX449" fmla="*/ 1398337 w 7848610"/>
              <a:gd name="connsiteY449" fmla="*/ 1320330 h 8890001"/>
              <a:gd name="connsiteX450" fmla="*/ 1458355 w 7848610"/>
              <a:gd name="connsiteY450" fmla="*/ 1295636 h 8890001"/>
              <a:gd name="connsiteX451" fmla="*/ 3147966 w 7848610"/>
              <a:gd name="connsiteY451" fmla="*/ 1277526 h 8890001"/>
              <a:gd name="connsiteX452" fmla="*/ 3186887 w 7848610"/>
              <a:gd name="connsiteY452" fmla="*/ 1444625 h 8890001"/>
              <a:gd name="connsiteX453" fmla="*/ 3152695 w 7848610"/>
              <a:gd name="connsiteY453" fmla="*/ 1454092 h 8890001"/>
              <a:gd name="connsiteX454" fmla="*/ 3147966 w 7848610"/>
              <a:gd name="connsiteY454" fmla="*/ 1277526 h 8890001"/>
              <a:gd name="connsiteX455" fmla="*/ 963658 w 7848610"/>
              <a:gd name="connsiteY455" fmla="*/ 1261886 h 8890001"/>
              <a:gd name="connsiteX456" fmla="*/ 1038226 w 7848610"/>
              <a:gd name="connsiteY456" fmla="*/ 1375481 h 8890001"/>
              <a:gd name="connsiteX457" fmla="*/ 1081512 w 7848610"/>
              <a:gd name="connsiteY457" fmla="*/ 1351198 h 8890001"/>
              <a:gd name="connsiteX458" fmla="*/ 1083331 w 7848610"/>
              <a:gd name="connsiteY458" fmla="*/ 1352021 h 8890001"/>
              <a:gd name="connsiteX459" fmla="*/ 1109885 w 7848610"/>
              <a:gd name="connsiteY459" fmla="*/ 1410876 h 8890001"/>
              <a:gd name="connsiteX460" fmla="*/ 1166629 w 7848610"/>
              <a:gd name="connsiteY460" fmla="*/ 1445037 h 8890001"/>
              <a:gd name="connsiteX461" fmla="*/ 1261204 w 7848610"/>
              <a:gd name="connsiteY461" fmla="*/ 1484136 h 8890001"/>
              <a:gd name="connsiteX462" fmla="*/ 1340137 w 7848610"/>
              <a:gd name="connsiteY462" fmla="*/ 1538875 h 8890001"/>
              <a:gd name="connsiteX463" fmla="*/ 1449262 w 7848610"/>
              <a:gd name="connsiteY463" fmla="*/ 1533937 h 8890001"/>
              <a:gd name="connsiteX464" fmla="*/ 1499095 w 7848610"/>
              <a:gd name="connsiteY464" fmla="*/ 1538875 h 8890001"/>
              <a:gd name="connsiteX465" fmla="*/ 1612948 w 7848610"/>
              <a:gd name="connsiteY465" fmla="*/ 1593615 h 8890001"/>
              <a:gd name="connsiteX466" fmla="*/ 1696974 w 7848610"/>
              <a:gd name="connsiteY466" fmla="*/ 1726965 h 8890001"/>
              <a:gd name="connsiteX467" fmla="*/ 1736623 w 7848610"/>
              <a:gd name="connsiteY467" fmla="*/ 1771415 h 8890001"/>
              <a:gd name="connsiteX468" fmla="*/ 1766450 w 7848610"/>
              <a:gd name="connsiteY468" fmla="*/ 1692393 h 8890001"/>
              <a:gd name="connsiteX469" fmla="*/ 1791549 w 7848610"/>
              <a:gd name="connsiteY469" fmla="*/ 1603081 h 8890001"/>
              <a:gd name="connsiteX470" fmla="*/ 1826105 w 7848610"/>
              <a:gd name="connsiteY470" fmla="*/ 1429808 h 8890001"/>
              <a:gd name="connsiteX471" fmla="*/ 1870846 w 7848610"/>
              <a:gd name="connsiteY471" fmla="*/ 1504303 h 8890001"/>
              <a:gd name="connsiteX472" fmla="*/ 1915223 w 7848610"/>
              <a:gd name="connsiteY472" fmla="*/ 1578387 h 8890001"/>
              <a:gd name="connsiteX473" fmla="*/ 2133108 w 7848610"/>
              <a:gd name="connsiteY473" fmla="*/ 1598142 h 8890001"/>
              <a:gd name="connsiteX474" fmla="*/ 2207677 w 7848610"/>
              <a:gd name="connsiteY474" fmla="*/ 1652470 h 8890001"/>
              <a:gd name="connsiteX475" fmla="*/ 2405919 w 7848610"/>
              <a:gd name="connsiteY475" fmla="*/ 1712148 h 8890001"/>
              <a:gd name="connsiteX476" fmla="*/ 2485217 w 7848610"/>
              <a:gd name="connsiteY476" fmla="*/ 1588264 h 8890001"/>
              <a:gd name="connsiteX477" fmla="*/ 2504859 w 7848610"/>
              <a:gd name="connsiteY477" fmla="*/ 1593615 h 8890001"/>
              <a:gd name="connsiteX478" fmla="*/ 2515044 w 7848610"/>
              <a:gd name="connsiteY478" fmla="*/ 1652470 h 8890001"/>
              <a:gd name="connsiteX479" fmla="*/ 2683459 w 7848610"/>
              <a:gd name="connsiteY479" fmla="*/ 1726965 h 8890001"/>
              <a:gd name="connsiteX480" fmla="*/ 2728200 w 7848610"/>
              <a:gd name="connsiteY480" fmla="*/ 1781293 h 8890001"/>
              <a:gd name="connsiteX481" fmla="*/ 2762393 w 7848610"/>
              <a:gd name="connsiteY481" fmla="*/ 1855376 h 8890001"/>
              <a:gd name="connsiteX482" fmla="*/ 2787491 w 7848610"/>
              <a:gd name="connsiteY482" fmla="*/ 1845498 h 8890001"/>
              <a:gd name="connsiteX483" fmla="*/ 2738022 w 7848610"/>
              <a:gd name="connsiteY483" fmla="*/ 1731904 h 8890001"/>
              <a:gd name="connsiteX484" fmla="*/ 2732929 w 7848610"/>
              <a:gd name="connsiteY484" fmla="*/ 1706798 h 8890001"/>
              <a:gd name="connsiteX485" fmla="*/ 2792220 w 7848610"/>
              <a:gd name="connsiteY485" fmla="*/ 1662348 h 8890001"/>
              <a:gd name="connsiteX486" fmla="*/ 2837325 w 7848610"/>
              <a:gd name="connsiteY486" fmla="*/ 1677165 h 8890001"/>
              <a:gd name="connsiteX487" fmla="*/ 2891523 w 7848610"/>
              <a:gd name="connsiteY487" fmla="*/ 1677165 h 8890001"/>
              <a:gd name="connsiteX488" fmla="*/ 2946086 w 7848610"/>
              <a:gd name="connsiteY488" fmla="*/ 1627776 h 8890001"/>
              <a:gd name="connsiteX489" fmla="*/ 2951178 w 7848610"/>
              <a:gd name="connsiteY489" fmla="*/ 1657821 h 8890001"/>
              <a:gd name="connsiteX490" fmla="*/ 3090130 w 7848610"/>
              <a:gd name="connsiteY490" fmla="*/ 1722026 h 8890001"/>
              <a:gd name="connsiteX491" fmla="*/ 3129415 w 7848610"/>
              <a:gd name="connsiteY491" fmla="*/ 1667699 h 8890001"/>
              <a:gd name="connsiteX492" fmla="*/ 3124686 w 7848610"/>
              <a:gd name="connsiteY492" fmla="*/ 1593615 h 8890001"/>
              <a:gd name="connsiteX493" fmla="*/ 3203983 w 7848610"/>
              <a:gd name="connsiteY493" fmla="*/ 1638065 h 8890001"/>
              <a:gd name="connsiteX494" fmla="*/ 3213805 w 7848610"/>
              <a:gd name="connsiteY494" fmla="*/ 1617898 h 8890001"/>
              <a:gd name="connsiteX495" fmla="*/ 3178885 w 7848610"/>
              <a:gd name="connsiteY495" fmla="*/ 1608020 h 8890001"/>
              <a:gd name="connsiteX496" fmla="*/ 3174156 w 7848610"/>
              <a:gd name="connsiteY496" fmla="*/ 1593615 h 8890001"/>
              <a:gd name="connsiteX497" fmla="*/ 3273459 w 7848610"/>
              <a:gd name="connsiteY497" fmla="*/ 1588264 h 8890001"/>
              <a:gd name="connsiteX498" fmla="*/ 3233811 w 7848610"/>
              <a:gd name="connsiteY498" fmla="*/ 1647943 h 8890001"/>
              <a:gd name="connsiteX499" fmla="*/ 3313108 w 7848610"/>
              <a:gd name="connsiteY499" fmla="*/ 1627776 h 8890001"/>
              <a:gd name="connsiteX500" fmla="*/ 3313108 w 7848610"/>
              <a:gd name="connsiteY500" fmla="*/ 1593615 h 8890001"/>
              <a:gd name="connsiteX501" fmla="*/ 3441511 w 7848610"/>
              <a:gd name="connsiteY501" fmla="*/ 1543815 h 8890001"/>
              <a:gd name="connsiteX502" fmla="*/ 3417140 w 7848610"/>
              <a:gd name="connsiteY502" fmla="*/ 1583326 h 8890001"/>
              <a:gd name="connsiteX503" fmla="*/ 3426961 w 7848610"/>
              <a:gd name="connsiteY503" fmla="*/ 1588264 h 8890001"/>
              <a:gd name="connsiteX504" fmla="*/ 3491344 w 7848610"/>
              <a:gd name="connsiteY504" fmla="*/ 1553692 h 8890001"/>
              <a:gd name="connsiteX505" fmla="*/ 3550635 w 7848610"/>
              <a:gd name="connsiteY505" fmla="*/ 1662348 h 8890001"/>
              <a:gd name="connsiteX506" fmla="*/ 3600469 w 7848610"/>
              <a:gd name="connsiteY506" fmla="*/ 1667699 h 8890001"/>
              <a:gd name="connsiteX507" fmla="*/ 3630296 w 7848610"/>
              <a:gd name="connsiteY507" fmla="*/ 1716676 h 8890001"/>
              <a:gd name="connsiteX508" fmla="*/ 3635025 w 7848610"/>
              <a:gd name="connsiteY508" fmla="*/ 1776354 h 8890001"/>
              <a:gd name="connsiteX509" fmla="*/ 3615019 w 7848610"/>
              <a:gd name="connsiteY509" fmla="*/ 1820804 h 8890001"/>
              <a:gd name="connsiteX510" fmla="*/ 3669945 w 7848610"/>
              <a:gd name="connsiteY510" fmla="*/ 1835620 h 8890001"/>
              <a:gd name="connsiteX511" fmla="*/ 3897651 w 7848610"/>
              <a:gd name="connsiteY511" fmla="*/ 1781293 h 8890001"/>
              <a:gd name="connsiteX512" fmla="*/ 3951850 w 7848610"/>
              <a:gd name="connsiteY512" fmla="*/ 1741370 h 8890001"/>
              <a:gd name="connsiteX513" fmla="*/ 3957306 w 7848610"/>
              <a:gd name="connsiteY513" fmla="*/ 1786231 h 8890001"/>
              <a:gd name="connsiteX514" fmla="*/ 4011504 w 7848610"/>
              <a:gd name="connsiteY514" fmla="*/ 1766476 h 8890001"/>
              <a:gd name="connsiteX515" fmla="*/ 4110808 w 7848610"/>
              <a:gd name="connsiteY515" fmla="*/ 1692393 h 8890001"/>
              <a:gd name="connsiteX516" fmla="*/ 4204655 w 7848610"/>
              <a:gd name="connsiteY516" fmla="*/ 1598142 h 8890001"/>
              <a:gd name="connsiteX517" fmla="*/ 4100986 w 7848610"/>
              <a:gd name="connsiteY517" fmla="*/ 1608020 h 8890001"/>
              <a:gd name="connsiteX518" fmla="*/ 4076252 w 7848610"/>
              <a:gd name="connsiteY518" fmla="*/ 1573448 h 8890001"/>
              <a:gd name="connsiteX519" fmla="*/ 4140635 w 7848610"/>
              <a:gd name="connsiteY519" fmla="*/ 1479609 h 8890001"/>
              <a:gd name="connsiteX520" fmla="*/ 4130450 w 7848610"/>
              <a:gd name="connsiteY520" fmla="*/ 1514181 h 8890001"/>
              <a:gd name="connsiteX521" fmla="*/ 4204655 w 7848610"/>
              <a:gd name="connsiteY521" fmla="*/ 1519120 h 8890001"/>
              <a:gd name="connsiteX522" fmla="*/ 4210111 w 7848610"/>
              <a:gd name="connsiteY522" fmla="*/ 1509242 h 8890001"/>
              <a:gd name="connsiteX523" fmla="*/ 4165006 w 7848610"/>
              <a:gd name="connsiteY523" fmla="*/ 1484136 h 8890001"/>
              <a:gd name="connsiteX524" fmla="*/ 4170099 w 7848610"/>
              <a:gd name="connsiteY524" fmla="*/ 1469731 h 8890001"/>
              <a:gd name="connsiteX525" fmla="*/ 4299229 w 7848610"/>
              <a:gd name="connsiteY525" fmla="*/ 1499365 h 8890001"/>
              <a:gd name="connsiteX526" fmla="*/ 4348699 w 7848610"/>
              <a:gd name="connsiteY526" fmla="*/ 1459854 h 8890001"/>
              <a:gd name="connsiteX527" fmla="*/ 4378163 w 7848610"/>
              <a:gd name="connsiteY527" fmla="*/ 1499365 h 8890001"/>
              <a:gd name="connsiteX528" fmla="*/ 4393440 w 7848610"/>
              <a:gd name="connsiteY528" fmla="*/ 1538875 h 8890001"/>
              <a:gd name="connsiteX529" fmla="*/ 4407990 w 7848610"/>
              <a:gd name="connsiteY529" fmla="*/ 1528998 h 8890001"/>
              <a:gd name="connsiteX530" fmla="*/ 4422904 w 7848610"/>
              <a:gd name="connsiteY530" fmla="*/ 1494425 h 8890001"/>
              <a:gd name="connsiteX531" fmla="*/ 4492380 w 7848610"/>
              <a:gd name="connsiteY531" fmla="*/ 1563570 h 8890001"/>
              <a:gd name="connsiteX532" fmla="*/ 4596412 w 7848610"/>
              <a:gd name="connsiteY532" fmla="*/ 1622837 h 8890001"/>
              <a:gd name="connsiteX533" fmla="*/ 4571677 w 7848610"/>
              <a:gd name="connsiteY533" fmla="*/ 1553692 h 8890001"/>
              <a:gd name="connsiteX534" fmla="*/ 4467645 w 7848610"/>
              <a:gd name="connsiteY534" fmla="*/ 1459854 h 8890001"/>
              <a:gd name="connsiteX535" fmla="*/ 4526936 w 7848610"/>
              <a:gd name="connsiteY535" fmla="*/ 1385359 h 8890001"/>
              <a:gd name="connsiteX536" fmla="*/ 4571677 w 7848610"/>
              <a:gd name="connsiteY536" fmla="*/ 1370953 h 8890001"/>
              <a:gd name="connsiteX537" fmla="*/ 4640789 w 7848610"/>
              <a:gd name="connsiteY537" fmla="*/ 1361075 h 8890001"/>
              <a:gd name="connsiteX538" fmla="*/ 4561855 w 7848610"/>
              <a:gd name="connsiteY538" fmla="*/ 1435159 h 8890001"/>
              <a:gd name="connsiteX539" fmla="*/ 4586590 w 7848610"/>
              <a:gd name="connsiteY539" fmla="*/ 1543815 h 8890001"/>
              <a:gd name="connsiteX540" fmla="*/ 4675709 w 7848610"/>
              <a:gd name="connsiteY540" fmla="*/ 1573448 h 8890001"/>
              <a:gd name="connsiteX541" fmla="*/ 4675709 w 7848610"/>
              <a:gd name="connsiteY541" fmla="*/ 1657821 h 8890001"/>
              <a:gd name="connsiteX542" fmla="*/ 4730271 w 7848610"/>
              <a:gd name="connsiteY542" fmla="*/ 1702270 h 8890001"/>
              <a:gd name="connsiteX543" fmla="*/ 4809568 w 7848610"/>
              <a:gd name="connsiteY543" fmla="*/ 1509242 h 8890001"/>
              <a:gd name="connsiteX544" fmla="*/ 4997626 w 7848610"/>
              <a:gd name="connsiteY544" fmla="*/ 1548754 h 8890001"/>
              <a:gd name="connsiteX545" fmla="*/ 5007811 w 7848610"/>
              <a:gd name="connsiteY545" fmla="*/ 1731904 h 8890001"/>
              <a:gd name="connsiteX546" fmla="*/ 5022724 w 7848610"/>
              <a:gd name="connsiteY546" fmla="*/ 1820804 h 8890001"/>
              <a:gd name="connsiteX547" fmla="*/ 4958341 w 7848610"/>
              <a:gd name="connsiteY547" fmla="*/ 1825743 h 8890001"/>
              <a:gd name="connsiteX548" fmla="*/ 4948520 w 7848610"/>
              <a:gd name="connsiteY548" fmla="*/ 1840559 h 8890001"/>
              <a:gd name="connsiteX549" fmla="*/ 5017632 w 7848610"/>
              <a:gd name="connsiteY549" fmla="*/ 1924932 h 8890001"/>
              <a:gd name="connsiteX550" fmla="*/ 5102022 w 7848610"/>
              <a:gd name="connsiteY550" fmla="*/ 1999015 h 8890001"/>
              <a:gd name="connsiteX551" fmla="*/ 5102022 w 7848610"/>
              <a:gd name="connsiteY551" fmla="*/ 2003954 h 8890001"/>
              <a:gd name="connsiteX552" fmla="*/ 5136578 w 7848610"/>
              <a:gd name="connsiteY552" fmla="*/ 2028237 h 8890001"/>
              <a:gd name="connsiteX553" fmla="*/ 5156584 w 7848610"/>
              <a:gd name="connsiteY553" fmla="*/ 1969382 h 8890001"/>
              <a:gd name="connsiteX554" fmla="*/ 5210782 w 7848610"/>
              <a:gd name="connsiteY554" fmla="*/ 1999015 h 8890001"/>
              <a:gd name="connsiteX555" fmla="*/ 5335184 w 7848610"/>
              <a:gd name="connsiteY555" fmla="*/ 2068160 h 8890001"/>
              <a:gd name="connsiteX556" fmla="*/ 5230788 w 7848610"/>
              <a:gd name="connsiteY556" fmla="*/ 2201921 h 8890001"/>
              <a:gd name="connsiteX557" fmla="*/ 5315178 w 7848610"/>
              <a:gd name="connsiteY557" fmla="*/ 2186693 h 8890001"/>
              <a:gd name="connsiteX558" fmla="*/ 5305356 w 7848610"/>
              <a:gd name="connsiteY558" fmla="*/ 2241021 h 8890001"/>
              <a:gd name="connsiteX559" fmla="*/ 5345005 w 7848610"/>
              <a:gd name="connsiteY559" fmla="*/ 1979260 h 8890001"/>
              <a:gd name="connsiteX560" fmla="*/ 5359555 w 7848610"/>
              <a:gd name="connsiteY560" fmla="*/ 2315516 h 8890001"/>
              <a:gd name="connsiteX561" fmla="*/ 5478864 w 7848610"/>
              <a:gd name="connsiteY561" fmla="*/ 2285471 h 8890001"/>
              <a:gd name="connsiteX562" fmla="*/ 5483593 w 7848610"/>
              <a:gd name="connsiteY562" fmla="*/ 2305638 h 8890001"/>
              <a:gd name="connsiteX563" fmla="*/ 5369740 w 7848610"/>
              <a:gd name="connsiteY563" fmla="*/ 2345149 h 8890001"/>
              <a:gd name="connsiteX564" fmla="*/ 5369740 w 7848610"/>
              <a:gd name="connsiteY564" fmla="*/ 2463683 h 8890001"/>
              <a:gd name="connsiteX565" fmla="*/ 5587989 w 7848610"/>
              <a:gd name="connsiteY565" fmla="*/ 2250899 h 8890001"/>
              <a:gd name="connsiteX566" fmla="*/ 5736398 w 7848610"/>
              <a:gd name="connsiteY566" fmla="*/ 2196571 h 8890001"/>
              <a:gd name="connsiteX567" fmla="*/ 5746220 w 7848610"/>
              <a:gd name="connsiteY567" fmla="*/ 2211388 h 8890001"/>
              <a:gd name="connsiteX568" fmla="*/ 5657101 w 7848610"/>
              <a:gd name="connsiteY568" fmla="*/ 2271066 h 8890001"/>
              <a:gd name="connsiteX569" fmla="*/ 5453766 w 7848610"/>
              <a:gd name="connsiteY569" fmla="*/ 2404827 h 8890001"/>
              <a:gd name="connsiteX570" fmla="*/ 5473772 w 7848610"/>
              <a:gd name="connsiteY570" fmla="*/ 2473560 h 8890001"/>
              <a:gd name="connsiteX571" fmla="*/ 5414118 w 7848610"/>
              <a:gd name="connsiteY571" fmla="*/ 2483438 h 8890001"/>
              <a:gd name="connsiteX572" fmla="*/ 5369740 w 7848610"/>
              <a:gd name="connsiteY572" fmla="*/ 2518010 h 8890001"/>
              <a:gd name="connsiteX573" fmla="*/ 5379561 w 7848610"/>
              <a:gd name="connsiteY573" fmla="*/ 2602383 h 8890001"/>
              <a:gd name="connsiteX574" fmla="*/ 5617452 w 7848610"/>
              <a:gd name="connsiteY574" fmla="*/ 2587566 h 8890001"/>
              <a:gd name="connsiteX575" fmla="*/ 5622545 w 7848610"/>
              <a:gd name="connsiteY575" fmla="*/ 2592505 h 8890001"/>
              <a:gd name="connsiteX576" fmla="*/ 5433760 w 7848610"/>
              <a:gd name="connsiteY576" fmla="*/ 2691283 h 8890001"/>
              <a:gd name="connsiteX577" fmla="*/ 5409388 w 7848610"/>
              <a:gd name="connsiteY577" fmla="*/ 2770717 h 8890001"/>
              <a:gd name="connsiteX578" fmla="*/ 5463587 w 7848610"/>
              <a:gd name="connsiteY578" fmla="*/ 2864556 h 8890001"/>
              <a:gd name="connsiteX579" fmla="*/ 5622545 w 7848610"/>
              <a:gd name="connsiteY579" fmla="*/ 2805289 h 8890001"/>
              <a:gd name="connsiteX580" fmla="*/ 5632366 w 7848610"/>
              <a:gd name="connsiteY580" fmla="*/ 2819694 h 8890001"/>
              <a:gd name="connsiteX581" fmla="*/ 5666922 w 7848610"/>
              <a:gd name="connsiteY581" fmla="*/ 2720916 h 8890001"/>
              <a:gd name="connsiteX582" fmla="*/ 5587989 w 7848610"/>
              <a:gd name="connsiteY582" fmla="*/ 2681405 h 8890001"/>
              <a:gd name="connsiteX583" fmla="*/ 5642188 w 7848610"/>
              <a:gd name="connsiteY583" fmla="*/ 2676466 h 8890001"/>
              <a:gd name="connsiteX584" fmla="*/ 5528334 w 7848610"/>
              <a:gd name="connsiteY584" fmla="*/ 2483438 h 8890001"/>
              <a:gd name="connsiteX585" fmla="*/ 5622545 w 7848610"/>
              <a:gd name="connsiteY585" fmla="*/ 2483438 h 8890001"/>
              <a:gd name="connsiteX586" fmla="*/ 5726577 w 7848610"/>
              <a:gd name="connsiteY586" fmla="*/ 2493727 h 8890001"/>
              <a:gd name="connsiteX587" fmla="*/ 5924820 w 7848610"/>
              <a:gd name="connsiteY587" fmla="*/ 2612261 h 8890001"/>
              <a:gd name="connsiteX588" fmla="*/ 6043402 w 7848610"/>
              <a:gd name="connsiteY588" fmla="*/ 2701161 h 8890001"/>
              <a:gd name="connsiteX589" fmla="*/ 5994296 w 7848610"/>
              <a:gd name="connsiteY589" fmla="*/ 2557933 h 8890001"/>
              <a:gd name="connsiteX590" fmla="*/ 5840430 w 7848610"/>
              <a:gd name="connsiteY590" fmla="*/ 2246371 h 8890001"/>
              <a:gd name="connsiteX591" fmla="*/ 5706571 w 7848610"/>
              <a:gd name="connsiteY591" fmla="*/ 1905176 h 8890001"/>
              <a:gd name="connsiteX592" fmla="*/ 5686564 w 7848610"/>
              <a:gd name="connsiteY592" fmla="*/ 1865254 h 8890001"/>
              <a:gd name="connsiteX593" fmla="*/ 5503236 w 7848610"/>
              <a:gd name="connsiteY593" fmla="*/ 1964032 h 8890001"/>
              <a:gd name="connsiteX594" fmla="*/ 5389382 w 7848610"/>
              <a:gd name="connsiteY594" fmla="*/ 1855376 h 8890001"/>
              <a:gd name="connsiteX595" fmla="*/ 5315178 w 7848610"/>
              <a:gd name="connsiteY595" fmla="*/ 1825743 h 8890001"/>
              <a:gd name="connsiteX596" fmla="*/ 5369740 w 7848610"/>
              <a:gd name="connsiteY596" fmla="*/ 1776354 h 8890001"/>
              <a:gd name="connsiteX597" fmla="*/ 5414118 w 7848610"/>
              <a:gd name="connsiteY597" fmla="*/ 1731904 h 8890001"/>
              <a:gd name="connsiteX598" fmla="*/ 5265708 w 7848610"/>
              <a:gd name="connsiteY598" fmla="*/ 1632715 h 8890001"/>
              <a:gd name="connsiteX599" fmla="*/ 5622545 w 7848610"/>
              <a:gd name="connsiteY599" fmla="*/ 1603081 h 8890001"/>
              <a:gd name="connsiteX600" fmla="*/ 5602539 w 7848610"/>
              <a:gd name="connsiteY600" fmla="*/ 1672225 h 8890001"/>
              <a:gd name="connsiteX601" fmla="*/ 5617452 w 7848610"/>
              <a:gd name="connsiteY601" fmla="*/ 1682515 h 8890001"/>
              <a:gd name="connsiteX602" fmla="*/ 5662194 w 7848610"/>
              <a:gd name="connsiteY602" fmla="*/ 1593615 h 8890001"/>
              <a:gd name="connsiteX603" fmla="*/ 5751312 w 7848610"/>
              <a:gd name="connsiteY603" fmla="*/ 1543815 h 8890001"/>
              <a:gd name="connsiteX604" fmla="*/ 5894992 w 7848610"/>
              <a:gd name="connsiteY604" fmla="*/ 1494425 h 8890001"/>
              <a:gd name="connsiteX605" fmla="*/ 5785868 w 7848610"/>
              <a:gd name="connsiteY605" fmla="*/ 1583326 h 8890001"/>
              <a:gd name="connsiteX606" fmla="*/ 5761497 w 7848610"/>
              <a:gd name="connsiteY606" fmla="*/ 1617898 h 8890001"/>
              <a:gd name="connsiteX607" fmla="*/ 5830245 w 7848610"/>
              <a:gd name="connsiteY607" fmla="*/ 1899826 h 8890001"/>
              <a:gd name="connsiteX608" fmla="*/ 5785868 w 7848610"/>
              <a:gd name="connsiteY608" fmla="*/ 1949626 h 8890001"/>
              <a:gd name="connsiteX609" fmla="*/ 5845522 w 7848610"/>
              <a:gd name="connsiteY609" fmla="*/ 2033588 h 8890001"/>
              <a:gd name="connsiteX610" fmla="*/ 5999024 w 7848610"/>
              <a:gd name="connsiteY610" fmla="*/ 2280944 h 8890001"/>
              <a:gd name="connsiteX611" fmla="*/ 6117970 w 7848610"/>
              <a:gd name="connsiteY611" fmla="*/ 2320455 h 8890001"/>
              <a:gd name="connsiteX612" fmla="*/ 6192174 w 7848610"/>
              <a:gd name="connsiteY612" fmla="*/ 2310577 h 8890001"/>
              <a:gd name="connsiteX613" fmla="*/ 6142705 w 7848610"/>
              <a:gd name="connsiteY613" fmla="*/ 2003954 h 8890001"/>
              <a:gd name="connsiteX614" fmla="*/ 6395510 w 7848610"/>
              <a:gd name="connsiteY614" fmla="*/ 1934810 h 8890001"/>
              <a:gd name="connsiteX615" fmla="*/ 6524640 w 7848610"/>
              <a:gd name="connsiteY615" fmla="*/ 2161999 h 8890001"/>
              <a:gd name="connsiteX616" fmla="*/ 6286386 w 7848610"/>
              <a:gd name="connsiteY616" fmla="*/ 2345149 h 8890001"/>
              <a:gd name="connsiteX617" fmla="*/ 6251830 w 7848610"/>
              <a:gd name="connsiteY617" fmla="*/ 2473560 h 8890001"/>
              <a:gd name="connsiteX618" fmla="*/ 6068500 w 7848610"/>
              <a:gd name="connsiteY618" fmla="*/ 2374783 h 8890001"/>
              <a:gd name="connsiteX619" fmla="*/ 6053586 w 7848610"/>
              <a:gd name="connsiteY619" fmla="*/ 2389599 h 8890001"/>
              <a:gd name="connsiteX620" fmla="*/ 6167804 w 7848610"/>
              <a:gd name="connsiteY620" fmla="*/ 2557933 h 8890001"/>
              <a:gd name="connsiteX621" fmla="*/ 6261650 w 7848610"/>
              <a:gd name="connsiteY621" fmla="*/ 2552583 h 8890001"/>
              <a:gd name="connsiteX622" fmla="*/ 6266380 w 7848610"/>
              <a:gd name="connsiteY622" fmla="*/ 2572338 h 8890001"/>
              <a:gd name="connsiteX623" fmla="*/ 6212181 w 7848610"/>
              <a:gd name="connsiteY623" fmla="*/ 2607322 h 8890001"/>
              <a:gd name="connsiteX624" fmla="*/ 6459894 w 7848610"/>
              <a:gd name="connsiteY624" fmla="*/ 2805289 h 8890001"/>
              <a:gd name="connsiteX625" fmla="*/ 6479536 w 7848610"/>
              <a:gd name="connsiteY625" fmla="*/ 2790472 h 8890001"/>
              <a:gd name="connsiteX626" fmla="*/ 6420245 w 7848610"/>
              <a:gd name="connsiteY626" fmla="*/ 2696222 h 8890001"/>
              <a:gd name="connsiteX627" fmla="*/ 6410788 w 7848610"/>
              <a:gd name="connsiteY627" fmla="*/ 2607322 h 8890001"/>
              <a:gd name="connsiteX628" fmla="*/ 6301299 w 7848610"/>
              <a:gd name="connsiteY628" fmla="*/ 2622139 h 8890001"/>
              <a:gd name="connsiteX629" fmla="*/ 6296206 w 7848610"/>
              <a:gd name="connsiteY629" fmla="*/ 2607322 h 8890001"/>
              <a:gd name="connsiteX630" fmla="*/ 6355862 w 7848610"/>
              <a:gd name="connsiteY630" fmla="*/ 2572338 h 8890001"/>
              <a:gd name="connsiteX631" fmla="*/ 6306392 w 7848610"/>
              <a:gd name="connsiteY631" fmla="*/ 2419233 h 8890001"/>
              <a:gd name="connsiteX632" fmla="*/ 6385688 w 7848610"/>
              <a:gd name="connsiteY632" fmla="*/ 2379721 h 8890001"/>
              <a:gd name="connsiteX633" fmla="*/ 6365682 w 7848610"/>
              <a:gd name="connsiteY633" fmla="*/ 2340210 h 8890001"/>
              <a:gd name="connsiteX634" fmla="*/ 6464986 w 7848610"/>
              <a:gd name="connsiteY634" fmla="*/ 2369844 h 8890001"/>
              <a:gd name="connsiteX635" fmla="*/ 6435158 w 7848610"/>
              <a:gd name="connsiteY635" fmla="*/ 2330333 h 8890001"/>
              <a:gd name="connsiteX636" fmla="*/ 6474807 w 7848610"/>
              <a:gd name="connsiteY636" fmla="*/ 2340210 h 8890001"/>
              <a:gd name="connsiteX637" fmla="*/ 6519184 w 7848610"/>
              <a:gd name="connsiteY637" fmla="*/ 2345149 h 8890001"/>
              <a:gd name="connsiteX638" fmla="*/ 6479536 w 7848610"/>
              <a:gd name="connsiteY638" fmla="*/ 2493727 h 8890001"/>
              <a:gd name="connsiteX639" fmla="*/ 6583932 w 7848610"/>
              <a:gd name="connsiteY639" fmla="*/ 2469033 h 8890001"/>
              <a:gd name="connsiteX640" fmla="*/ 6588660 w 7848610"/>
              <a:gd name="connsiteY640" fmla="*/ 2493727 h 8890001"/>
              <a:gd name="connsiteX641" fmla="*/ 6464986 w 7848610"/>
              <a:gd name="connsiteY641" fmla="*/ 2533239 h 8890001"/>
              <a:gd name="connsiteX642" fmla="*/ 6425338 w 7848610"/>
              <a:gd name="connsiteY642" fmla="*/ 2577689 h 8890001"/>
              <a:gd name="connsiteX643" fmla="*/ 6455164 w 7848610"/>
              <a:gd name="connsiteY643" fmla="*/ 2627077 h 8890001"/>
              <a:gd name="connsiteX644" fmla="*/ 6524640 w 7848610"/>
              <a:gd name="connsiteY644" fmla="*/ 2632016 h 8890001"/>
              <a:gd name="connsiteX645" fmla="*/ 6484992 w 7848610"/>
              <a:gd name="connsiteY645" fmla="*/ 2676466 h 8890001"/>
              <a:gd name="connsiteX646" fmla="*/ 6588660 w 7848610"/>
              <a:gd name="connsiteY646" fmla="*/ 2706100 h 8890001"/>
              <a:gd name="connsiteX647" fmla="*/ 6658136 w 7848610"/>
              <a:gd name="connsiteY647" fmla="*/ 2651772 h 8890001"/>
              <a:gd name="connsiteX648" fmla="*/ 6682871 w 7848610"/>
              <a:gd name="connsiteY648" fmla="*/ 2686344 h 8890001"/>
              <a:gd name="connsiteX649" fmla="*/ 6643222 w 7848610"/>
              <a:gd name="connsiteY649" fmla="*/ 2750550 h 8890001"/>
              <a:gd name="connsiteX650" fmla="*/ 6687964 w 7848610"/>
              <a:gd name="connsiteY650" fmla="*/ 2765366 h 8890001"/>
              <a:gd name="connsiteX651" fmla="*/ 6678142 w 7848610"/>
              <a:gd name="connsiteY651" fmla="*/ 2899128 h 8890001"/>
              <a:gd name="connsiteX652" fmla="*/ 6608666 w 7848610"/>
              <a:gd name="connsiteY652" fmla="*/ 2948928 h 8890001"/>
              <a:gd name="connsiteX653" fmla="*/ 6588660 w 7848610"/>
              <a:gd name="connsiteY653" fmla="*/ 2869495 h 8890001"/>
              <a:gd name="connsiteX654" fmla="*/ 6594116 w 7848610"/>
              <a:gd name="connsiteY654" fmla="*/ 3003256 h 8890001"/>
              <a:gd name="connsiteX655" fmla="*/ 6613759 w 7848610"/>
              <a:gd name="connsiteY655" fmla="*/ 2997906 h 8890001"/>
              <a:gd name="connsiteX656" fmla="*/ 6648315 w 7848610"/>
              <a:gd name="connsiteY656" fmla="*/ 2978150 h 8890001"/>
              <a:gd name="connsiteX657" fmla="*/ 6668321 w 7848610"/>
              <a:gd name="connsiteY657" fmla="*/ 3072401 h 8890001"/>
              <a:gd name="connsiteX658" fmla="*/ 6707970 w 7848610"/>
              <a:gd name="connsiteY658" fmla="*/ 3082278 h 8890001"/>
              <a:gd name="connsiteX659" fmla="*/ 6767260 w 7848610"/>
              <a:gd name="connsiteY659" fmla="*/ 3077340 h 8890001"/>
              <a:gd name="connsiteX660" fmla="*/ 6732341 w 7848610"/>
              <a:gd name="connsiteY660" fmla="*/ 3181056 h 8890001"/>
              <a:gd name="connsiteX661" fmla="*/ 6817094 w 7848610"/>
              <a:gd name="connsiteY661" fmla="*/ 3216040 h 8890001"/>
              <a:gd name="connsiteX662" fmla="*/ 6826552 w 7848610"/>
              <a:gd name="connsiteY662" fmla="*/ 3255140 h 8890001"/>
              <a:gd name="connsiteX663" fmla="*/ 6791996 w 7848610"/>
              <a:gd name="connsiteY663" fmla="*/ 3240323 h 8890001"/>
              <a:gd name="connsiteX664" fmla="*/ 6673050 w 7848610"/>
              <a:gd name="connsiteY664" fmla="*/ 3230445 h 8890001"/>
              <a:gd name="connsiteX665" fmla="*/ 6821823 w 7848610"/>
              <a:gd name="connsiteY665" fmla="*/ 3418535 h 8890001"/>
              <a:gd name="connsiteX666" fmla="*/ 6772353 w 7848610"/>
              <a:gd name="connsiteY666" fmla="*/ 3453107 h 8890001"/>
              <a:gd name="connsiteX667" fmla="*/ 6787266 w 7848610"/>
              <a:gd name="connsiteY667" fmla="*/ 3453107 h 8890001"/>
              <a:gd name="connsiteX668" fmla="*/ 6752347 w 7848610"/>
              <a:gd name="connsiteY668" fmla="*/ 3591807 h 8890001"/>
              <a:gd name="connsiteX669" fmla="*/ 6717791 w 7848610"/>
              <a:gd name="connsiteY669" fmla="*/ 3586457 h 8890001"/>
              <a:gd name="connsiteX670" fmla="*/ 6648315 w 7848610"/>
              <a:gd name="connsiteY670" fmla="*/ 3725157 h 8890001"/>
              <a:gd name="connsiteX671" fmla="*/ 6702877 w 7848610"/>
              <a:gd name="connsiteY671" fmla="*/ 3730096 h 8890001"/>
              <a:gd name="connsiteX672" fmla="*/ 6687964 w 7848610"/>
              <a:gd name="connsiteY672" fmla="*/ 3843691 h 8890001"/>
              <a:gd name="connsiteX673" fmla="*/ 6539190 w 7848610"/>
              <a:gd name="connsiteY673" fmla="*/ 3928064 h 8890001"/>
              <a:gd name="connsiteX674" fmla="*/ 6450072 w 7848610"/>
              <a:gd name="connsiteY674" fmla="*/ 3883614 h 8890001"/>
              <a:gd name="connsiteX675" fmla="*/ 6400602 w 7848610"/>
              <a:gd name="connsiteY675" fmla="*/ 3883614 h 8890001"/>
              <a:gd name="connsiteX676" fmla="*/ 6326034 w 7848610"/>
              <a:gd name="connsiteY676" fmla="*/ 3962636 h 8890001"/>
              <a:gd name="connsiteX677" fmla="*/ 6435158 w 7848610"/>
              <a:gd name="connsiteY677" fmla="*/ 3997208 h 8890001"/>
              <a:gd name="connsiteX678" fmla="*/ 6613759 w 7848610"/>
              <a:gd name="connsiteY678" fmla="*/ 4041658 h 8890001"/>
              <a:gd name="connsiteX679" fmla="*/ 6623216 w 7848610"/>
              <a:gd name="connsiteY679" fmla="*/ 4214931 h 8890001"/>
              <a:gd name="connsiteX680" fmla="*/ 6455164 w 7848610"/>
              <a:gd name="connsiteY680" fmla="*/ 4284075 h 8890001"/>
              <a:gd name="connsiteX681" fmla="*/ 6390781 w 7848610"/>
              <a:gd name="connsiteY681" fmla="*/ 4254442 h 8890001"/>
              <a:gd name="connsiteX682" fmla="*/ 6335855 w 7848610"/>
              <a:gd name="connsiteY682" fmla="*/ 4254442 h 8890001"/>
              <a:gd name="connsiteX683" fmla="*/ 6306392 w 7848610"/>
              <a:gd name="connsiteY683" fmla="*/ 4205053 h 8890001"/>
              <a:gd name="connsiteX684" fmla="*/ 6341312 w 7848610"/>
              <a:gd name="connsiteY684" fmla="*/ 4194764 h 8890001"/>
              <a:gd name="connsiteX685" fmla="*/ 6346040 w 7848610"/>
              <a:gd name="connsiteY685" fmla="*/ 4066352 h 8890001"/>
              <a:gd name="connsiteX686" fmla="*/ 6266380 w 7848610"/>
              <a:gd name="connsiteY686" fmla="*/ 4021902 h 8890001"/>
              <a:gd name="connsiteX687" fmla="*/ 6286386 w 7848610"/>
              <a:gd name="connsiteY687" fmla="*/ 3992269 h 8890001"/>
              <a:gd name="connsiteX688" fmla="*/ 6266380 w 7848610"/>
              <a:gd name="connsiteY688" fmla="*/ 3982391 h 8890001"/>
              <a:gd name="connsiteX689" fmla="*/ 6207088 w 7848610"/>
              <a:gd name="connsiteY689" fmla="*/ 3967575 h 8890001"/>
              <a:gd name="connsiteX690" fmla="*/ 6108149 w 7848610"/>
              <a:gd name="connsiteY690" fmla="*/ 4002147 h 8890001"/>
              <a:gd name="connsiteX691" fmla="*/ 6093235 w 7848610"/>
              <a:gd name="connsiteY691" fmla="*/ 4046597 h 8890001"/>
              <a:gd name="connsiteX692" fmla="*/ 6063408 w 7848610"/>
              <a:gd name="connsiteY692" fmla="*/ 4100925 h 8890001"/>
              <a:gd name="connsiteX693" fmla="*/ 6013574 w 7848610"/>
              <a:gd name="connsiteY693" fmla="*/ 4071703 h 8890001"/>
              <a:gd name="connsiteX694" fmla="*/ 5929548 w 7848610"/>
              <a:gd name="connsiteY694" fmla="*/ 4076230 h 8890001"/>
              <a:gd name="connsiteX695" fmla="*/ 5885171 w 7848610"/>
              <a:gd name="connsiteY695" fmla="*/ 4120680 h 8890001"/>
              <a:gd name="connsiteX696" fmla="*/ 5820424 w 7848610"/>
              <a:gd name="connsiteY696" fmla="*/ 4219870 h 8890001"/>
              <a:gd name="connsiteX697" fmla="*/ 5894992 w 7848610"/>
              <a:gd name="connsiteY697" fmla="*/ 4239214 h 8890001"/>
              <a:gd name="connsiteX698" fmla="*/ 5865165 w 7848610"/>
              <a:gd name="connsiteY698" fmla="*/ 4294365 h 8890001"/>
              <a:gd name="connsiteX699" fmla="*/ 5855344 w 7848610"/>
              <a:gd name="connsiteY699" fmla="*/ 4368448 h 8890001"/>
              <a:gd name="connsiteX700" fmla="*/ 5964468 w 7848610"/>
              <a:gd name="connsiteY700" fmla="*/ 4303831 h 8890001"/>
              <a:gd name="connsiteX701" fmla="*/ 6013574 w 7848610"/>
              <a:gd name="connsiteY701" fmla="*/ 4358570 h 8890001"/>
              <a:gd name="connsiteX702" fmla="*/ 5870258 w 7848610"/>
              <a:gd name="connsiteY702" fmla="*/ 4368448 h 8890001"/>
              <a:gd name="connsiteX703" fmla="*/ 5825516 w 7848610"/>
              <a:gd name="connsiteY703" fmla="*/ 4506325 h 8890001"/>
              <a:gd name="connsiteX704" fmla="*/ 5627274 w 7848610"/>
              <a:gd name="connsiteY704" fmla="*/ 4650376 h 8890001"/>
              <a:gd name="connsiteX705" fmla="*/ 5602539 w 7848610"/>
              <a:gd name="connsiteY705" fmla="*/ 4734337 h 8890001"/>
              <a:gd name="connsiteX706" fmla="*/ 5627274 w 7848610"/>
              <a:gd name="connsiteY706" fmla="*/ 4833115 h 8890001"/>
              <a:gd name="connsiteX707" fmla="*/ 5652372 w 7848610"/>
              <a:gd name="connsiteY707" fmla="*/ 4793604 h 8890001"/>
              <a:gd name="connsiteX708" fmla="*/ 5657101 w 7848610"/>
              <a:gd name="connsiteY708" fmla="*/ 4793604 h 8890001"/>
              <a:gd name="connsiteX709" fmla="*/ 5652372 w 7848610"/>
              <a:gd name="connsiteY709" fmla="*/ 4823237 h 8890001"/>
              <a:gd name="connsiteX710" fmla="*/ 5785868 w 7848610"/>
              <a:gd name="connsiteY710" fmla="*/ 4862748 h 8890001"/>
              <a:gd name="connsiteX711" fmla="*/ 5865165 w 7848610"/>
              <a:gd name="connsiteY711" fmla="*/ 4907198 h 8890001"/>
              <a:gd name="connsiteX712" fmla="*/ 6023760 w 7848610"/>
              <a:gd name="connsiteY712" fmla="*/ 4902671 h 8890001"/>
              <a:gd name="connsiteX713" fmla="*/ 6147798 w 7848610"/>
              <a:gd name="connsiteY713" fmla="*/ 4981693 h 8890001"/>
              <a:gd name="connsiteX714" fmla="*/ 6128155 w 7848610"/>
              <a:gd name="connsiteY714" fmla="*/ 4917488 h 8890001"/>
              <a:gd name="connsiteX715" fmla="*/ 6147798 w 7848610"/>
              <a:gd name="connsiteY715" fmla="*/ 4912137 h 8890001"/>
              <a:gd name="connsiteX716" fmla="*/ 6192174 w 7848610"/>
              <a:gd name="connsiteY716" fmla="*/ 5026143 h 8890001"/>
              <a:gd name="connsiteX717" fmla="*/ 6326034 w 7848610"/>
              <a:gd name="connsiteY717" fmla="*/ 5119982 h 8890001"/>
              <a:gd name="connsiteX718" fmla="*/ 6390781 w 7848610"/>
              <a:gd name="connsiteY718" fmla="*/ 5174310 h 8890001"/>
              <a:gd name="connsiteX719" fmla="*/ 6464986 w 7848610"/>
              <a:gd name="connsiteY719" fmla="*/ 5248805 h 8890001"/>
              <a:gd name="connsiteX720" fmla="*/ 6608666 w 7848610"/>
              <a:gd name="connsiteY720" fmla="*/ 5288316 h 8890001"/>
              <a:gd name="connsiteX721" fmla="*/ 6564289 w 7848610"/>
              <a:gd name="connsiteY721" fmla="*/ 5204355 h 8890001"/>
              <a:gd name="connsiteX722" fmla="*/ 6370775 w 7848610"/>
              <a:gd name="connsiteY722" fmla="*/ 4907198 h 8890001"/>
              <a:gd name="connsiteX723" fmla="*/ 6311484 w 7848610"/>
              <a:gd name="connsiteY723" fmla="*/ 4833115 h 8890001"/>
              <a:gd name="connsiteX724" fmla="*/ 6301299 w 7848610"/>
              <a:gd name="connsiteY724" fmla="*/ 4783726 h 8890001"/>
              <a:gd name="connsiteX725" fmla="*/ 6321306 w 7848610"/>
              <a:gd name="connsiteY725" fmla="*/ 4778787 h 8890001"/>
              <a:gd name="connsiteX726" fmla="*/ 6410788 w 7848610"/>
              <a:gd name="connsiteY726" fmla="*/ 4902671 h 8890001"/>
              <a:gd name="connsiteX727" fmla="*/ 6613759 w 7848610"/>
              <a:gd name="connsiteY727" fmla="*/ 5199005 h 8890001"/>
              <a:gd name="connsiteX728" fmla="*/ 6707970 w 7848610"/>
              <a:gd name="connsiteY728" fmla="*/ 5313011 h 8890001"/>
              <a:gd name="connsiteX729" fmla="*/ 6871292 w 7848610"/>
              <a:gd name="connsiteY729" fmla="*/ 5382155 h 8890001"/>
              <a:gd name="connsiteX730" fmla="*/ 6915670 w 7848610"/>
              <a:gd name="connsiteY730" fmla="*/ 5421666 h 8890001"/>
              <a:gd name="connsiteX731" fmla="*/ 6950590 w 7848610"/>
              <a:gd name="connsiteY731" fmla="*/ 5436894 h 8890001"/>
              <a:gd name="connsiteX732" fmla="*/ 7014973 w 7848610"/>
              <a:gd name="connsiteY732" fmla="*/ 5417139 h 8890001"/>
              <a:gd name="connsiteX733" fmla="*/ 7119005 w 7848610"/>
              <a:gd name="connsiteY733" fmla="*/ 5342644 h 8890001"/>
              <a:gd name="connsiteX734" fmla="*/ 7257957 w 7848610"/>
              <a:gd name="connsiteY734" fmla="*/ 5337705 h 8890001"/>
              <a:gd name="connsiteX735" fmla="*/ 7074628 w 7848610"/>
              <a:gd name="connsiteY735" fmla="*/ 5495749 h 8890001"/>
              <a:gd name="connsiteX736" fmla="*/ 6896028 w 7848610"/>
              <a:gd name="connsiteY736" fmla="*/ 5481344 h 8890001"/>
              <a:gd name="connsiteX737" fmla="*/ 6861472 w 7848610"/>
              <a:gd name="connsiteY737" fmla="*/ 5475994 h 8890001"/>
              <a:gd name="connsiteX738" fmla="*/ 6801816 w 7848610"/>
              <a:gd name="connsiteY738" fmla="*/ 5604817 h 8890001"/>
              <a:gd name="connsiteX739" fmla="*/ 6787266 w 7848610"/>
              <a:gd name="connsiteY739" fmla="*/ 5604817 h 8890001"/>
              <a:gd name="connsiteX740" fmla="*/ 6841465 w 7848610"/>
              <a:gd name="connsiteY740" fmla="*/ 5659144 h 8890001"/>
              <a:gd name="connsiteX741" fmla="*/ 6673050 w 7848610"/>
              <a:gd name="connsiteY741" fmla="*/ 5678900 h 8890001"/>
              <a:gd name="connsiteX742" fmla="*/ 6648315 w 7848610"/>
              <a:gd name="connsiteY742" fmla="*/ 5688778 h 8890001"/>
              <a:gd name="connsiteX743" fmla="*/ 6608666 w 7848610"/>
              <a:gd name="connsiteY743" fmla="*/ 5704006 h 8890001"/>
              <a:gd name="connsiteX744" fmla="*/ 6484992 w 7848610"/>
              <a:gd name="connsiteY744" fmla="*/ 5743106 h 8890001"/>
              <a:gd name="connsiteX745" fmla="*/ 6346040 w 7848610"/>
              <a:gd name="connsiteY745" fmla="*/ 5812662 h 8890001"/>
              <a:gd name="connsiteX746" fmla="*/ 6192174 w 7848610"/>
              <a:gd name="connsiteY746" fmla="*/ 5748456 h 8890001"/>
              <a:gd name="connsiteX747" fmla="*/ 6172532 w 7848610"/>
              <a:gd name="connsiteY747" fmla="*/ 5723350 h 8890001"/>
              <a:gd name="connsiteX748" fmla="*/ 6128155 w 7848610"/>
              <a:gd name="connsiteY748" fmla="*/ 5768212 h 8890001"/>
              <a:gd name="connsiteX749" fmla="*/ 6019030 w 7848610"/>
              <a:gd name="connsiteY749" fmla="*/ 5629511 h 8890001"/>
              <a:gd name="connsiteX750" fmla="*/ 5909906 w 7848610"/>
              <a:gd name="connsiteY750" fmla="*/ 5495749 h 8890001"/>
              <a:gd name="connsiteX751" fmla="*/ 5889900 w 7848610"/>
              <a:gd name="connsiteY751" fmla="*/ 5421666 h 8890001"/>
              <a:gd name="connsiteX752" fmla="*/ 5845522 w 7848610"/>
              <a:gd name="connsiteY752" fmla="*/ 5565306 h 8890001"/>
              <a:gd name="connsiteX753" fmla="*/ 5909906 w 7848610"/>
              <a:gd name="connsiteY753" fmla="*/ 5738578 h 8890001"/>
              <a:gd name="connsiteX754" fmla="*/ 6043402 w 7848610"/>
              <a:gd name="connsiteY754" fmla="*/ 5797433 h 8890001"/>
              <a:gd name="connsiteX755" fmla="*/ 6088506 w 7848610"/>
              <a:gd name="connsiteY755" fmla="*/ 5812662 h 8890001"/>
              <a:gd name="connsiteX756" fmla="*/ 6167804 w 7848610"/>
              <a:gd name="connsiteY756" fmla="*/ 5881806 h 8890001"/>
              <a:gd name="connsiteX757" fmla="*/ 6063408 w 7848610"/>
              <a:gd name="connsiteY757" fmla="*/ 5881806 h 8890001"/>
              <a:gd name="connsiteX758" fmla="*/ 6023760 w 7848610"/>
              <a:gd name="connsiteY758" fmla="*/ 5807311 h 8890001"/>
              <a:gd name="connsiteX759" fmla="*/ 6013574 w 7848610"/>
              <a:gd name="connsiteY759" fmla="*/ 5812662 h 8890001"/>
              <a:gd name="connsiteX760" fmla="*/ 6048494 w 7848610"/>
              <a:gd name="connsiteY760" fmla="*/ 5936134 h 8890001"/>
              <a:gd name="connsiteX761" fmla="*/ 6123062 w 7848610"/>
              <a:gd name="connsiteY761" fmla="*/ 6010217 h 8890001"/>
              <a:gd name="connsiteX762" fmla="*/ 6246737 w 7848610"/>
              <a:gd name="connsiteY762" fmla="*/ 6128750 h 8890001"/>
              <a:gd name="connsiteX763" fmla="*/ 6296206 w 7848610"/>
              <a:gd name="connsiteY763" fmla="*/ 6188428 h 8890001"/>
              <a:gd name="connsiteX764" fmla="*/ 6291478 w 7848610"/>
              <a:gd name="connsiteY764" fmla="*/ 6262512 h 8890001"/>
              <a:gd name="connsiteX765" fmla="*/ 6286386 w 7848610"/>
              <a:gd name="connsiteY765" fmla="*/ 6297084 h 8890001"/>
              <a:gd name="connsiteX766" fmla="*/ 6177625 w 7848610"/>
              <a:gd name="connsiteY766" fmla="*/ 6346884 h 8890001"/>
              <a:gd name="connsiteX767" fmla="*/ 6123062 w 7848610"/>
              <a:gd name="connsiteY767" fmla="*/ 6361701 h 8890001"/>
              <a:gd name="connsiteX768" fmla="*/ 6043402 w 7848610"/>
              <a:gd name="connsiteY768" fmla="*/ 6420968 h 8890001"/>
              <a:gd name="connsiteX769" fmla="*/ 6028852 w 7848610"/>
              <a:gd name="connsiteY769" fmla="*/ 6618524 h 8890001"/>
              <a:gd name="connsiteX770" fmla="*/ 6073229 w 7848610"/>
              <a:gd name="connsiteY770" fmla="*/ 6831307 h 8890001"/>
              <a:gd name="connsiteX771" fmla="*/ 6013574 w 7848610"/>
              <a:gd name="connsiteY771" fmla="*/ 6722652 h 8890001"/>
              <a:gd name="connsiteX772" fmla="*/ 5924820 w 7848610"/>
              <a:gd name="connsiteY772" fmla="*/ 6762163 h 8890001"/>
              <a:gd name="connsiteX773" fmla="*/ 5889900 w 7848610"/>
              <a:gd name="connsiteY773" fmla="*/ 6796735 h 8890001"/>
              <a:gd name="connsiteX774" fmla="*/ 5889900 w 7848610"/>
              <a:gd name="connsiteY774" fmla="*/ 6950252 h 8890001"/>
              <a:gd name="connsiteX775" fmla="*/ 5602539 w 7848610"/>
              <a:gd name="connsiteY775" fmla="*/ 6796735 h 8890001"/>
              <a:gd name="connsiteX776" fmla="*/ 5602539 w 7848610"/>
              <a:gd name="connsiteY776" fmla="*/ 6846536 h 8890001"/>
              <a:gd name="connsiteX777" fmla="*/ 5582896 w 7848610"/>
              <a:gd name="connsiteY777" fmla="*/ 6890986 h 8890001"/>
              <a:gd name="connsiteX778" fmla="*/ 5553069 w 7848610"/>
              <a:gd name="connsiteY778" fmla="*/ 6881108 h 8890001"/>
              <a:gd name="connsiteX779" fmla="*/ 5548340 w 7848610"/>
              <a:gd name="connsiteY779" fmla="*/ 6836658 h 8890001"/>
              <a:gd name="connsiteX780" fmla="*/ 5587989 w 7848610"/>
              <a:gd name="connsiteY780" fmla="*/ 6757224 h 8890001"/>
              <a:gd name="connsiteX781" fmla="*/ 5538156 w 7848610"/>
              <a:gd name="connsiteY781" fmla="*/ 6772452 h 8890001"/>
              <a:gd name="connsiteX782" fmla="*/ 5508692 w 7848610"/>
              <a:gd name="connsiteY782" fmla="*/ 6673263 h 8890001"/>
              <a:gd name="connsiteX783" fmla="*/ 5439216 w 7848610"/>
              <a:gd name="connsiteY783" fmla="*/ 6732530 h 8890001"/>
              <a:gd name="connsiteX784" fmla="*/ 5404296 w 7848610"/>
              <a:gd name="connsiteY784" fmla="*/ 6757224 h 8890001"/>
              <a:gd name="connsiteX785" fmla="*/ 5345005 w 7848610"/>
              <a:gd name="connsiteY785" fmla="*/ 6816902 h 8890001"/>
              <a:gd name="connsiteX786" fmla="*/ 5270436 w 7848610"/>
              <a:gd name="connsiteY786" fmla="*/ 6712774 h 8890001"/>
              <a:gd name="connsiteX787" fmla="*/ 5131849 w 7848610"/>
              <a:gd name="connsiteY787" fmla="*/ 6648568 h 8890001"/>
              <a:gd name="connsiteX788" fmla="*/ 5082379 w 7848610"/>
              <a:gd name="connsiteY788" fmla="*/ 6628813 h 8890001"/>
              <a:gd name="connsiteX789" fmla="*/ 4987805 w 7848610"/>
              <a:gd name="connsiteY789" fmla="*/ 6767102 h 8890001"/>
              <a:gd name="connsiteX790" fmla="*/ 4899050 w 7848610"/>
              <a:gd name="connsiteY790" fmla="*/ 6732530 h 8890001"/>
              <a:gd name="connsiteX791" fmla="*/ 4953249 w 7848610"/>
              <a:gd name="connsiteY791" fmla="*/ 6742407 h 8890001"/>
              <a:gd name="connsiteX792" fmla="*/ 4958341 w 7848610"/>
              <a:gd name="connsiteY792" fmla="*/ 6732530 h 8890001"/>
              <a:gd name="connsiteX793" fmla="*/ 4918692 w 7848610"/>
              <a:gd name="connsiteY793" fmla="*/ 6707835 h 8890001"/>
              <a:gd name="connsiteX794" fmla="*/ 4695715 w 7848610"/>
              <a:gd name="connsiteY794" fmla="*/ 6697957 h 8890001"/>
              <a:gd name="connsiteX795" fmla="*/ 4596412 w 7848610"/>
              <a:gd name="connsiteY795" fmla="*/ 6658446 h 8890001"/>
              <a:gd name="connsiteX796" fmla="*/ 4447639 w 7848610"/>
              <a:gd name="connsiteY796" fmla="*/ 6604118 h 8890001"/>
              <a:gd name="connsiteX797" fmla="*/ 4433089 w 7848610"/>
              <a:gd name="connsiteY797" fmla="*/ 6712774 h 8890001"/>
              <a:gd name="connsiteX798" fmla="*/ 4368341 w 7848610"/>
              <a:gd name="connsiteY798" fmla="*/ 6786857 h 8890001"/>
              <a:gd name="connsiteX799" fmla="*/ 4214840 w 7848610"/>
              <a:gd name="connsiteY799" fmla="*/ 6826780 h 8890001"/>
              <a:gd name="connsiteX800" fmla="*/ 4125721 w 7848610"/>
              <a:gd name="connsiteY800" fmla="*/ 6826780 h 8890001"/>
              <a:gd name="connsiteX801" fmla="*/ 4106079 w 7848610"/>
              <a:gd name="connsiteY801" fmla="*/ 6792208 h 8890001"/>
              <a:gd name="connsiteX802" fmla="*/ 4060974 w 7848610"/>
              <a:gd name="connsiteY802" fmla="*/ 6900864 h 8890001"/>
              <a:gd name="connsiteX803" fmla="*/ 4066430 w 7848610"/>
              <a:gd name="connsiteY803" fmla="*/ 6950252 h 8890001"/>
              <a:gd name="connsiteX804" fmla="*/ 4130450 w 7848610"/>
              <a:gd name="connsiteY804" fmla="*/ 7227242 h 8890001"/>
              <a:gd name="connsiteX805" fmla="*/ 4125721 w 7848610"/>
              <a:gd name="connsiteY805" fmla="*/ 7474598 h 8890001"/>
              <a:gd name="connsiteX806" fmla="*/ 3883101 w 7848610"/>
              <a:gd name="connsiteY806" fmla="*/ 7548681 h 8890001"/>
              <a:gd name="connsiteX807" fmla="*/ 3843089 w 7848610"/>
              <a:gd name="connsiteY807" fmla="*/ 7533864 h 8890001"/>
              <a:gd name="connsiteX808" fmla="*/ 3967127 w 7848610"/>
              <a:gd name="connsiteY808" fmla="*/ 7726892 h 8890001"/>
              <a:gd name="connsiteX809" fmla="*/ 3843089 w 7848610"/>
              <a:gd name="connsiteY809" fmla="*/ 7731832 h 8890001"/>
              <a:gd name="connsiteX810" fmla="*/ 3927478 w 7848610"/>
              <a:gd name="connsiteY810" fmla="*/ 7791098 h 8890001"/>
              <a:gd name="connsiteX811" fmla="*/ 3917294 w 7848610"/>
              <a:gd name="connsiteY811" fmla="*/ 7806326 h 8890001"/>
              <a:gd name="connsiteX812" fmla="*/ 3872916 w 7848610"/>
              <a:gd name="connsiteY812" fmla="*/ 7806326 h 8890001"/>
              <a:gd name="connsiteX813" fmla="*/ 3912565 w 7848610"/>
              <a:gd name="connsiteY813" fmla="*/ 7865182 h 8890001"/>
              <a:gd name="connsiteX814" fmla="*/ 3927478 w 7848610"/>
              <a:gd name="connsiteY814" fmla="*/ 7880410 h 8890001"/>
              <a:gd name="connsiteX815" fmla="*/ 3991498 w 7848610"/>
              <a:gd name="connsiteY815" fmla="*/ 8053271 h 8890001"/>
              <a:gd name="connsiteX816" fmla="*/ 3981677 w 7848610"/>
              <a:gd name="connsiteY816" fmla="*/ 8097721 h 8890001"/>
              <a:gd name="connsiteX817" fmla="*/ 3986769 w 7848610"/>
              <a:gd name="connsiteY817" fmla="*/ 8152048 h 8890001"/>
              <a:gd name="connsiteX818" fmla="*/ 4056245 w 7848610"/>
              <a:gd name="connsiteY818" fmla="*/ 8156988 h 8890001"/>
              <a:gd name="connsiteX819" fmla="*/ 4090801 w 7848610"/>
              <a:gd name="connsiteY819" fmla="*/ 8182094 h 8890001"/>
              <a:gd name="connsiteX820" fmla="*/ 4120629 w 7848610"/>
              <a:gd name="connsiteY820" fmla="*/ 8221193 h 8890001"/>
              <a:gd name="connsiteX821" fmla="*/ 4090801 w 7848610"/>
              <a:gd name="connsiteY821" fmla="*/ 8261116 h 8890001"/>
              <a:gd name="connsiteX822" fmla="*/ 3917294 w 7848610"/>
              <a:gd name="connsiteY822" fmla="*/ 8266054 h 8890001"/>
              <a:gd name="connsiteX823" fmla="*/ 3833268 w 7848610"/>
              <a:gd name="connsiteY823" fmla="*/ 8251238 h 8890001"/>
              <a:gd name="connsiteX824" fmla="*/ 3739421 w 7848610"/>
              <a:gd name="connsiteY824" fmla="*/ 8240948 h 8890001"/>
              <a:gd name="connsiteX825" fmla="*/ 3788527 w 7848610"/>
              <a:gd name="connsiteY825" fmla="*/ 8453732 h 8890001"/>
              <a:gd name="connsiteX826" fmla="*/ 3733964 w 7848610"/>
              <a:gd name="connsiteY826" fmla="*/ 8389527 h 8890001"/>
              <a:gd name="connsiteX827" fmla="*/ 3615019 w 7848610"/>
              <a:gd name="connsiteY827" fmla="*/ 8631944 h 8890001"/>
              <a:gd name="connsiteX828" fmla="*/ 3773613 w 7848610"/>
              <a:gd name="connsiteY828" fmla="*/ 8716317 h 8890001"/>
              <a:gd name="connsiteX829" fmla="*/ 3837996 w 7848610"/>
              <a:gd name="connsiteY829" fmla="*/ 8666516 h 8890001"/>
              <a:gd name="connsiteX830" fmla="*/ 3823446 w 7848610"/>
              <a:gd name="connsiteY830" fmla="*/ 8543044 h 8890001"/>
              <a:gd name="connsiteX831" fmla="*/ 3858003 w 7848610"/>
              <a:gd name="connsiteY831" fmla="*/ 8740600 h 8890001"/>
              <a:gd name="connsiteX832" fmla="*/ 3818354 w 7848610"/>
              <a:gd name="connsiteY832" fmla="*/ 8760767 h 8890001"/>
              <a:gd name="connsiteX833" fmla="*/ 3630296 w 7848610"/>
              <a:gd name="connsiteY833" fmla="*/ 8671867 h 8890001"/>
              <a:gd name="connsiteX834" fmla="*/ 3218533 w 7848610"/>
              <a:gd name="connsiteY834" fmla="*/ 8354954 h 8890001"/>
              <a:gd name="connsiteX835" fmla="*/ 2955907 w 7848610"/>
              <a:gd name="connsiteY835" fmla="*/ 8266054 h 8890001"/>
              <a:gd name="connsiteX836" fmla="*/ 2831869 w 7848610"/>
              <a:gd name="connsiteY836" fmla="*/ 8186621 h 8890001"/>
              <a:gd name="connsiteX837" fmla="*/ 2856967 w 7848610"/>
              <a:gd name="connsiteY837" fmla="*/ 8068088 h 8890001"/>
              <a:gd name="connsiteX838" fmla="*/ 3000648 w 7848610"/>
              <a:gd name="connsiteY838" fmla="*/ 8068088 h 8890001"/>
              <a:gd name="connsiteX839" fmla="*/ 3045025 w 7848610"/>
              <a:gd name="connsiteY839" fmla="*/ 8112538 h 8890001"/>
              <a:gd name="connsiteX840" fmla="*/ 3461517 w 7848610"/>
              <a:gd name="connsiteY840" fmla="*/ 8517938 h 8890001"/>
              <a:gd name="connsiteX841" fmla="*/ 3540814 w 7848610"/>
              <a:gd name="connsiteY841" fmla="*/ 8073438 h 8890001"/>
              <a:gd name="connsiteX842" fmla="*/ 3471338 w 7848610"/>
              <a:gd name="connsiteY842" fmla="*/ 8003882 h 8890001"/>
              <a:gd name="connsiteX843" fmla="*/ 3411684 w 7848610"/>
              <a:gd name="connsiteY843" fmla="*/ 7825670 h 8890001"/>
              <a:gd name="connsiteX844" fmla="*/ 3352393 w 7848610"/>
              <a:gd name="connsiteY844" fmla="*/ 7751176 h 8890001"/>
              <a:gd name="connsiteX845" fmla="*/ 3248361 w 7848610"/>
              <a:gd name="connsiteY845" fmla="*/ 7662276 h 8890001"/>
              <a:gd name="connsiteX846" fmla="*/ 3193798 w 7848610"/>
              <a:gd name="connsiteY846" fmla="*/ 7622764 h 8890001"/>
              <a:gd name="connsiteX847" fmla="*/ 3149057 w 7848610"/>
              <a:gd name="connsiteY847" fmla="*/ 7563498 h 8890001"/>
              <a:gd name="connsiteX848" fmla="*/ 3065031 w 7848610"/>
              <a:gd name="connsiteY848" fmla="*/ 7425208 h 8890001"/>
              <a:gd name="connsiteX849" fmla="*/ 3025383 w 7848610"/>
              <a:gd name="connsiteY849" fmla="*/ 7167975 h 8890001"/>
              <a:gd name="connsiteX850" fmla="*/ 3070124 w 7848610"/>
              <a:gd name="connsiteY850" fmla="*/ 7133402 h 8890001"/>
              <a:gd name="connsiteX851" fmla="*/ 2970820 w 7848610"/>
              <a:gd name="connsiteY851" fmla="*/ 6871230 h 8890001"/>
              <a:gd name="connsiteX852" fmla="*/ 2906801 w 7848610"/>
              <a:gd name="connsiteY852" fmla="*/ 6945314 h 8890001"/>
              <a:gd name="connsiteX853" fmla="*/ 2891523 w 7848610"/>
              <a:gd name="connsiteY853" fmla="*/ 6935436 h 8890001"/>
              <a:gd name="connsiteX854" fmla="*/ 2946086 w 7848610"/>
              <a:gd name="connsiteY854" fmla="*/ 6836658 h 8890001"/>
              <a:gd name="connsiteX855" fmla="*/ 2926079 w 7848610"/>
              <a:gd name="connsiteY855" fmla="*/ 6826780 h 8890001"/>
              <a:gd name="connsiteX856" fmla="*/ 3015198 w 7848610"/>
              <a:gd name="connsiteY856" fmla="*/ 6653507 h 8890001"/>
              <a:gd name="connsiteX857" fmla="*/ 2955907 w 7848610"/>
              <a:gd name="connsiteY857" fmla="*/ 6445662 h 8890001"/>
              <a:gd name="connsiteX858" fmla="*/ 2940993 w 7848610"/>
              <a:gd name="connsiteY858" fmla="*/ 6445662 h 8890001"/>
              <a:gd name="connsiteX859" fmla="*/ 2940993 w 7848610"/>
              <a:gd name="connsiteY859" fmla="*/ 6475296 h 8890001"/>
              <a:gd name="connsiteX860" fmla="*/ 2911530 w 7848610"/>
              <a:gd name="connsiteY860" fmla="*/ 6673263 h 8890001"/>
              <a:gd name="connsiteX861" fmla="*/ 2728200 w 7848610"/>
              <a:gd name="connsiteY861" fmla="*/ 6594240 h 8890001"/>
              <a:gd name="connsiteX862" fmla="*/ 2475395 w 7848610"/>
              <a:gd name="connsiteY862" fmla="*/ 6539913 h 8890001"/>
              <a:gd name="connsiteX863" fmla="*/ 2425562 w 7848610"/>
              <a:gd name="connsiteY863" fmla="*/ 6658446 h 8890001"/>
              <a:gd name="connsiteX864" fmla="*/ 2400827 w 7848610"/>
              <a:gd name="connsiteY864" fmla="*/ 6801674 h 8890001"/>
              <a:gd name="connsiteX865" fmla="*/ 2465210 w 7848610"/>
              <a:gd name="connsiteY865" fmla="*/ 6935436 h 8890001"/>
              <a:gd name="connsiteX866" fmla="*/ 2321530 w 7848610"/>
              <a:gd name="connsiteY866" fmla="*/ 6806613 h 8890001"/>
              <a:gd name="connsiteX867" fmla="*/ 2242233 w 7848610"/>
              <a:gd name="connsiteY867" fmla="*/ 6866291 h 8890001"/>
              <a:gd name="connsiteX868" fmla="*/ 2063996 w 7848610"/>
              <a:gd name="connsiteY868" fmla="*/ 6643630 h 8890001"/>
              <a:gd name="connsiteX869" fmla="*/ 2063996 w 7848610"/>
              <a:gd name="connsiteY869" fmla="*/ 6737468 h 8890001"/>
              <a:gd name="connsiteX870" fmla="*/ 2063996 w 7848610"/>
              <a:gd name="connsiteY870" fmla="*/ 6836658 h 8890001"/>
              <a:gd name="connsiteX871" fmla="*/ 2049082 w 7848610"/>
              <a:gd name="connsiteY871" fmla="*/ 6836658 h 8890001"/>
              <a:gd name="connsiteX872" fmla="*/ 2004705 w 7848610"/>
              <a:gd name="connsiteY872" fmla="*/ 6515218 h 8890001"/>
              <a:gd name="connsiteX873" fmla="*/ 1974878 w 7848610"/>
              <a:gd name="connsiteY873" fmla="*/ 6178550 h 8890001"/>
              <a:gd name="connsiteX874" fmla="*/ 1850840 w 7848610"/>
              <a:gd name="connsiteY874" fmla="*/ 6257984 h 8890001"/>
              <a:gd name="connsiteX875" fmla="*/ 1771543 w 7848610"/>
              <a:gd name="connsiteY875" fmla="*/ 6242756 h 8890001"/>
              <a:gd name="connsiteX876" fmla="*/ 1568207 w 7848610"/>
              <a:gd name="connsiteY876" fmla="*/ 6430846 h 8890001"/>
              <a:gd name="connsiteX877" fmla="*/ 1568207 w 7848610"/>
              <a:gd name="connsiteY877" fmla="*/ 6534562 h 8890001"/>
              <a:gd name="connsiteX878" fmla="*/ 1434712 w 7848610"/>
              <a:gd name="connsiteY878" fmla="*/ 6499990 h 8890001"/>
              <a:gd name="connsiteX879" fmla="*/ 1454354 w 7848610"/>
              <a:gd name="connsiteY879" fmla="*/ 6451013 h 8890001"/>
              <a:gd name="connsiteX880" fmla="*/ 1424527 w 7848610"/>
              <a:gd name="connsiteY880" fmla="*/ 6455540 h 8890001"/>
              <a:gd name="connsiteX881" fmla="*/ 1275754 w 7848610"/>
              <a:gd name="connsiteY881" fmla="*/ 6322190 h 8890001"/>
              <a:gd name="connsiteX882" fmla="*/ 1231376 w 7848610"/>
              <a:gd name="connsiteY882" fmla="*/ 6238229 h 8890001"/>
              <a:gd name="connsiteX883" fmla="*/ 1003306 w 7848610"/>
              <a:gd name="connsiteY883" fmla="*/ 5980995 h 8890001"/>
              <a:gd name="connsiteX884" fmla="*/ 993121 w 7848610"/>
              <a:gd name="connsiteY884" fmla="*/ 5822539 h 8890001"/>
              <a:gd name="connsiteX885" fmla="*/ 978572 w 7848610"/>
              <a:gd name="connsiteY885" fmla="*/ 5738578 h 8890001"/>
              <a:gd name="connsiteX886" fmla="*/ 909096 w 7848610"/>
              <a:gd name="connsiteY886" fmla="*/ 5738578 h 8890001"/>
              <a:gd name="connsiteX887" fmla="*/ 874176 w 7848610"/>
              <a:gd name="connsiteY887" fmla="*/ 5752983 h 8890001"/>
              <a:gd name="connsiteX888" fmla="*/ 799971 w 7848610"/>
              <a:gd name="connsiteY888" fmla="*/ 5752983 h 8890001"/>
              <a:gd name="connsiteX889" fmla="*/ 785421 w 7848610"/>
              <a:gd name="connsiteY889" fmla="*/ 5669022 h 8890001"/>
              <a:gd name="connsiteX890" fmla="*/ 844712 w 7848610"/>
              <a:gd name="connsiteY890" fmla="*/ 5609756 h 8890001"/>
              <a:gd name="connsiteX891" fmla="*/ 909096 w 7848610"/>
              <a:gd name="connsiteY891" fmla="*/ 5644328 h 8890001"/>
              <a:gd name="connsiteX892" fmla="*/ 1022949 w 7848610"/>
              <a:gd name="connsiteY892" fmla="*/ 5698656 h 8890001"/>
              <a:gd name="connsiteX893" fmla="*/ 1152079 w 7848610"/>
              <a:gd name="connsiteY893" fmla="*/ 5510978 h 8890001"/>
              <a:gd name="connsiteX894" fmla="*/ 1181907 w 7848610"/>
              <a:gd name="connsiteY894" fmla="*/ 5501100 h 8890001"/>
              <a:gd name="connsiteX895" fmla="*/ 1275754 w 7848610"/>
              <a:gd name="connsiteY895" fmla="*/ 5417139 h 8890001"/>
              <a:gd name="connsiteX896" fmla="*/ 1275754 w 7848610"/>
              <a:gd name="connsiteY896" fmla="*/ 5268561 h 8890001"/>
              <a:gd name="connsiteX897" fmla="*/ 1181907 w 7848610"/>
              <a:gd name="connsiteY897" fmla="*/ 5322888 h 8890001"/>
              <a:gd name="connsiteX898" fmla="*/ 1211734 w 7848610"/>
              <a:gd name="connsiteY898" fmla="*/ 5377216 h 8890001"/>
              <a:gd name="connsiteX899" fmla="*/ 1022949 w 7848610"/>
              <a:gd name="connsiteY899" fmla="*/ 5159905 h 8890001"/>
              <a:gd name="connsiteX900" fmla="*/ 993121 w 7848610"/>
              <a:gd name="connsiteY900" fmla="*/ 4976343 h 8890001"/>
              <a:gd name="connsiteX901" fmla="*/ 1003306 w 7848610"/>
              <a:gd name="connsiteY901" fmla="*/ 4862748 h 8890001"/>
              <a:gd name="connsiteX902" fmla="*/ 899275 w 7848610"/>
              <a:gd name="connsiteY902" fmla="*/ 4912137 h 8890001"/>
              <a:gd name="connsiteX903" fmla="*/ 819977 w 7848610"/>
              <a:gd name="connsiteY903" fmla="*/ 4828588 h 8890001"/>
              <a:gd name="connsiteX904" fmla="*/ 909096 w 7848610"/>
              <a:gd name="connsiteY904" fmla="*/ 4828588 h 8890001"/>
              <a:gd name="connsiteX905" fmla="*/ 883997 w 7848610"/>
              <a:gd name="connsiteY905" fmla="*/ 4749154 h 8890001"/>
              <a:gd name="connsiteX906" fmla="*/ 1018220 w 7848610"/>
              <a:gd name="connsiteY906" fmla="*/ 4551187 h 8890001"/>
              <a:gd name="connsiteX907" fmla="*/ 1022949 w 7848610"/>
              <a:gd name="connsiteY907" fmla="*/ 4605926 h 8890001"/>
              <a:gd name="connsiteX908" fmla="*/ 1176814 w 7848610"/>
              <a:gd name="connsiteY908" fmla="*/ 4595637 h 8890001"/>
              <a:gd name="connsiteX909" fmla="*/ 1126981 w 7848610"/>
              <a:gd name="connsiteY909" fmla="*/ 4482042 h 8890001"/>
              <a:gd name="connsiteX910" fmla="*/ 1102610 w 7848610"/>
              <a:gd name="connsiteY910" fmla="*/ 4451998 h 8890001"/>
              <a:gd name="connsiteX911" fmla="*/ 1072782 w 7848610"/>
              <a:gd name="connsiteY911" fmla="*/ 4294365 h 8890001"/>
              <a:gd name="connsiteX912" fmla="*/ 988393 w 7848610"/>
              <a:gd name="connsiteY912" fmla="*/ 4348692 h 8890001"/>
              <a:gd name="connsiteX913" fmla="*/ 929102 w 7848610"/>
              <a:gd name="connsiteY913" fmla="*/ 4377914 h 8890001"/>
              <a:gd name="connsiteX914" fmla="*/ 805064 w 7848610"/>
              <a:gd name="connsiteY914" fmla="*/ 4630209 h 8890001"/>
              <a:gd name="connsiteX915" fmla="*/ 790150 w 7848610"/>
              <a:gd name="connsiteY915" fmla="*/ 4625682 h 8890001"/>
              <a:gd name="connsiteX916" fmla="*/ 775236 w 7848610"/>
              <a:gd name="connsiteY916" fmla="*/ 4551187 h 8890001"/>
              <a:gd name="connsiteX917" fmla="*/ 809792 w 7848610"/>
              <a:gd name="connsiteY917" fmla="*/ 4422776 h 8890001"/>
              <a:gd name="connsiteX918" fmla="*/ 790150 w 7848610"/>
              <a:gd name="connsiteY918" fmla="*/ 4313709 h 8890001"/>
              <a:gd name="connsiteX919" fmla="*/ 869447 w 7848610"/>
              <a:gd name="connsiteY919" fmla="*/ 4190236 h 8890001"/>
              <a:gd name="connsiteX920" fmla="*/ 849805 w 7848610"/>
              <a:gd name="connsiteY920" fmla="*/ 4091458 h 8890001"/>
              <a:gd name="connsiteX921" fmla="*/ 864718 w 7848610"/>
              <a:gd name="connsiteY921" fmla="*/ 4021902 h 8890001"/>
              <a:gd name="connsiteX922" fmla="*/ 869447 w 7848610"/>
              <a:gd name="connsiteY922" fmla="*/ 3982391 h 8890001"/>
              <a:gd name="connsiteX923" fmla="*/ 958929 w 7848610"/>
              <a:gd name="connsiteY923" fmla="*/ 3833813 h 8890001"/>
              <a:gd name="connsiteX924" fmla="*/ 993121 w 7848610"/>
              <a:gd name="connsiteY924" fmla="*/ 3883614 h 8890001"/>
              <a:gd name="connsiteX925" fmla="*/ 1003306 w 7848610"/>
              <a:gd name="connsiteY925" fmla="*/ 3878675 h 8890001"/>
              <a:gd name="connsiteX926" fmla="*/ 953473 w 7848610"/>
              <a:gd name="connsiteY926" fmla="*/ 3730096 h 8890001"/>
              <a:gd name="connsiteX927" fmla="*/ 819977 w 7848610"/>
              <a:gd name="connsiteY927" fmla="*/ 3547357 h 8890001"/>
              <a:gd name="connsiteX928" fmla="*/ 790150 w 7848610"/>
              <a:gd name="connsiteY928" fmla="*/ 3527602 h 8890001"/>
              <a:gd name="connsiteX929" fmla="*/ 775236 w 7848610"/>
              <a:gd name="connsiteY929" fmla="*/ 3487679 h 8890001"/>
              <a:gd name="connsiteX930" fmla="*/ 809792 w 7848610"/>
              <a:gd name="connsiteY930" fmla="*/ 3483152 h 8890001"/>
              <a:gd name="connsiteX931" fmla="*/ 849805 w 7848610"/>
              <a:gd name="connsiteY931" fmla="*/ 3477801 h 8890001"/>
              <a:gd name="connsiteX932" fmla="*/ 809792 w 7848610"/>
              <a:gd name="connsiteY932" fmla="*/ 3408657 h 8890001"/>
              <a:gd name="connsiteX933" fmla="*/ 770144 w 7848610"/>
              <a:gd name="connsiteY933" fmla="*/ 3408657 h 8890001"/>
              <a:gd name="connsiteX934" fmla="*/ 646469 w 7848610"/>
              <a:gd name="connsiteY934" fmla="*/ 3131667 h 8890001"/>
              <a:gd name="connsiteX935" fmla="*/ 616642 w 7848610"/>
              <a:gd name="connsiteY935" fmla="*/ 3141545 h 8890001"/>
              <a:gd name="connsiteX936" fmla="*/ 487512 w 7848610"/>
              <a:gd name="connsiteY936" fmla="*/ 3032478 h 8890001"/>
              <a:gd name="connsiteX937" fmla="*/ 556987 w 7848610"/>
              <a:gd name="connsiteY937" fmla="*/ 3007784 h 8890001"/>
              <a:gd name="connsiteX938" fmla="*/ 636649 w 7848610"/>
              <a:gd name="connsiteY938" fmla="*/ 3037828 h 8890001"/>
              <a:gd name="connsiteX939" fmla="*/ 715946 w 7848610"/>
              <a:gd name="connsiteY939" fmla="*/ 2983501 h 8890001"/>
              <a:gd name="connsiteX940" fmla="*/ 606821 w 7848610"/>
              <a:gd name="connsiteY940" fmla="*/ 2765366 h 8890001"/>
              <a:gd name="connsiteX941" fmla="*/ 591907 w 7848610"/>
              <a:gd name="connsiteY941" fmla="*/ 2726267 h 8890001"/>
              <a:gd name="connsiteX942" fmla="*/ 686118 w 7848610"/>
              <a:gd name="connsiteY942" fmla="*/ 2815167 h 8890001"/>
              <a:gd name="connsiteX943" fmla="*/ 899275 w 7848610"/>
              <a:gd name="connsiteY943" fmla="*/ 2834922 h 8890001"/>
              <a:gd name="connsiteX944" fmla="*/ 904003 w 7848610"/>
              <a:gd name="connsiteY944" fmla="*/ 2800350 h 8890001"/>
              <a:gd name="connsiteX945" fmla="*/ 799971 w 7848610"/>
              <a:gd name="connsiteY945" fmla="*/ 2775244 h 8890001"/>
              <a:gd name="connsiteX946" fmla="*/ 770144 w 7848610"/>
              <a:gd name="connsiteY946" fmla="*/ 2740672 h 8890001"/>
              <a:gd name="connsiteX947" fmla="*/ 809792 w 7848610"/>
              <a:gd name="connsiteY947" fmla="*/ 2716389 h 8890001"/>
              <a:gd name="connsiteX948" fmla="*/ 894182 w 7848610"/>
              <a:gd name="connsiteY948" fmla="*/ 2720916 h 8890001"/>
              <a:gd name="connsiteX949" fmla="*/ 988393 w 7848610"/>
              <a:gd name="connsiteY949" fmla="*/ 2701161 h 8890001"/>
              <a:gd name="connsiteX950" fmla="*/ 948744 w 7848610"/>
              <a:gd name="connsiteY950" fmla="*/ 2616788 h 8890001"/>
              <a:gd name="connsiteX951" fmla="*/ 909096 w 7848610"/>
              <a:gd name="connsiteY951" fmla="*/ 2567811 h 8890001"/>
              <a:gd name="connsiteX952" fmla="*/ 993121 w 7848610"/>
              <a:gd name="connsiteY952" fmla="*/ 2622139 h 8890001"/>
              <a:gd name="connsiteX953" fmla="*/ 958929 w 7848610"/>
              <a:gd name="connsiteY953" fmla="*/ 2443927 h 8890001"/>
              <a:gd name="connsiteX954" fmla="*/ 1018220 w 7848610"/>
              <a:gd name="connsiteY954" fmla="*/ 2404827 h 8890001"/>
              <a:gd name="connsiteX955" fmla="*/ 1033134 w 7848610"/>
              <a:gd name="connsiteY955" fmla="*/ 2592505 h 8890001"/>
              <a:gd name="connsiteX956" fmla="*/ 1033134 w 7848610"/>
              <a:gd name="connsiteY956" fmla="*/ 2503605 h 8890001"/>
              <a:gd name="connsiteX957" fmla="*/ 1072782 w 7848610"/>
              <a:gd name="connsiteY957" fmla="*/ 2463683 h 8890001"/>
              <a:gd name="connsiteX958" fmla="*/ 1211734 w 7848610"/>
              <a:gd name="connsiteY958" fmla="*/ 2364905 h 8890001"/>
              <a:gd name="connsiteX959" fmla="*/ 1241198 w 7848610"/>
              <a:gd name="connsiteY959" fmla="*/ 2379721 h 8890001"/>
              <a:gd name="connsiteX960" fmla="*/ 1231376 w 7848610"/>
              <a:gd name="connsiteY960" fmla="*/ 2290821 h 8890001"/>
              <a:gd name="connsiteX961" fmla="*/ 1206278 w 7848610"/>
              <a:gd name="connsiteY961" fmla="*/ 2221265 h 8890001"/>
              <a:gd name="connsiteX962" fmla="*/ 1166629 w 7848610"/>
              <a:gd name="connsiteY962" fmla="*/ 2236494 h 8890001"/>
              <a:gd name="connsiteX963" fmla="*/ 938923 w 7848610"/>
              <a:gd name="connsiteY963" fmla="*/ 2266127 h 8890001"/>
              <a:gd name="connsiteX964" fmla="*/ 775236 w 7848610"/>
              <a:gd name="connsiteY964" fmla="*/ 2048404 h 8890001"/>
              <a:gd name="connsiteX965" fmla="*/ 973479 w 7848610"/>
              <a:gd name="connsiteY965" fmla="*/ 1801048 h 8890001"/>
              <a:gd name="connsiteX966" fmla="*/ 1048047 w 7848610"/>
              <a:gd name="connsiteY966" fmla="*/ 1776354 h 8890001"/>
              <a:gd name="connsiteX967" fmla="*/ 1136802 w 7848610"/>
              <a:gd name="connsiteY967" fmla="*/ 1810926 h 8890001"/>
              <a:gd name="connsiteX968" fmla="*/ 1166629 w 7848610"/>
              <a:gd name="connsiteY968" fmla="*/ 1825743 h 8890001"/>
              <a:gd name="connsiteX969" fmla="*/ 1186635 w 7848610"/>
              <a:gd name="connsiteY969" fmla="*/ 1771415 h 8890001"/>
              <a:gd name="connsiteX970" fmla="*/ 1092425 w 7848610"/>
              <a:gd name="connsiteY970" fmla="*/ 1687043 h 8890001"/>
              <a:gd name="connsiteX971" fmla="*/ 1057869 w 7848610"/>
              <a:gd name="connsiteY971" fmla="*/ 1652470 h 8890001"/>
              <a:gd name="connsiteX972" fmla="*/ 988393 w 7848610"/>
              <a:gd name="connsiteY972" fmla="*/ 1608020 h 8890001"/>
              <a:gd name="connsiteX973" fmla="*/ 948744 w 7848610"/>
              <a:gd name="connsiteY973" fmla="*/ 1563570 h 8890001"/>
              <a:gd name="connsiteX974" fmla="*/ 929102 w 7848610"/>
              <a:gd name="connsiteY974" fmla="*/ 1439686 h 8890001"/>
              <a:gd name="connsiteX975" fmla="*/ 894182 w 7848610"/>
              <a:gd name="connsiteY975" fmla="*/ 1395236 h 8890001"/>
              <a:gd name="connsiteX976" fmla="*/ 993121 w 7848610"/>
              <a:gd name="connsiteY976" fmla="*/ 1365603 h 8890001"/>
              <a:gd name="connsiteX977" fmla="*/ 953473 w 7848610"/>
              <a:gd name="connsiteY977" fmla="*/ 1266825 h 8890001"/>
              <a:gd name="connsiteX978" fmla="*/ 963658 w 7848610"/>
              <a:gd name="connsiteY978" fmla="*/ 1261886 h 8890001"/>
              <a:gd name="connsiteX979" fmla="*/ 1641321 w 7848610"/>
              <a:gd name="connsiteY979" fmla="*/ 1240896 h 8890001"/>
              <a:gd name="connsiteX980" fmla="*/ 1691518 w 7848610"/>
              <a:gd name="connsiteY980" fmla="*/ 1285758 h 8890001"/>
              <a:gd name="connsiteX981" fmla="*/ 1631136 w 7848610"/>
              <a:gd name="connsiteY981" fmla="*/ 1305924 h 8890001"/>
              <a:gd name="connsiteX982" fmla="*/ 1621315 w 7848610"/>
              <a:gd name="connsiteY982" fmla="*/ 1250774 h 8890001"/>
              <a:gd name="connsiteX983" fmla="*/ 1641321 w 7848610"/>
              <a:gd name="connsiteY983" fmla="*/ 1240896 h 8890001"/>
              <a:gd name="connsiteX984" fmla="*/ 398030 w 7848610"/>
              <a:gd name="connsiteY984" fmla="*/ 1212497 h 8890001"/>
              <a:gd name="connsiteX985" fmla="*/ 393301 w 7848610"/>
              <a:gd name="connsiteY985" fmla="*/ 1265591 h 8890001"/>
              <a:gd name="connsiteX986" fmla="*/ 338011 w 7848610"/>
              <a:gd name="connsiteY986" fmla="*/ 1279995 h 8890001"/>
              <a:gd name="connsiteX987" fmla="*/ 323097 w 7848610"/>
              <a:gd name="connsiteY987" fmla="*/ 1227314 h 8890001"/>
              <a:gd name="connsiteX988" fmla="*/ 398030 w 7848610"/>
              <a:gd name="connsiteY988" fmla="*/ 1212497 h 8890001"/>
              <a:gd name="connsiteX989" fmla="*/ 5170406 w 7848610"/>
              <a:gd name="connsiteY989" fmla="*/ 1087791 h 8890001"/>
              <a:gd name="connsiteX990" fmla="*/ 5263890 w 7848610"/>
              <a:gd name="connsiteY990" fmla="*/ 1187391 h 8890001"/>
              <a:gd name="connsiteX991" fmla="*/ 5170406 w 7848610"/>
              <a:gd name="connsiteY991" fmla="*/ 1272176 h 8890001"/>
              <a:gd name="connsiteX992" fmla="*/ 5082379 w 7848610"/>
              <a:gd name="connsiteY992" fmla="*/ 1182864 h 8890001"/>
              <a:gd name="connsiteX993" fmla="*/ 5170406 w 7848610"/>
              <a:gd name="connsiteY993" fmla="*/ 1087791 h 8890001"/>
              <a:gd name="connsiteX994" fmla="*/ 1150624 w 7848610"/>
              <a:gd name="connsiteY994" fmla="*/ 968434 h 8890001"/>
              <a:gd name="connsiteX995" fmla="*/ 1200094 w 7848610"/>
              <a:gd name="connsiteY995" fmla="*/ 1062685 h 8890001"/>
              <a:gd name="connsiteX996" fmla="*/ 1195365 w 7848610"/>
              <a:gd name="connsiteY996" fmla="*/ 1162286 h 8890001"/>
              <a:gd name="connsiteX997" fmla="*/ 1214644 w 7848610"/>
              <a:gd name="connsiteY997" fmla="*/ 1162286 h 8890001"/>
              <a:gd name="connsiteX998" fmla="*/ 1229921 w 7848610"/>
              <a:gd name="connsiteY998" fmla="*/ 1117424 h 8890001"/>
              <a:gd name="connsiteX999" fmla="*/ 1244471 w 7848610"/>
              <a:gd name="connsiteY999" fmla="*/ 1122774 h 8890001"/>
              <a:gd name="connsiteX1000" fmla="*/ 1234650 w 7848610"/>
              <a:gd name="connsiteY1000" fmla="*/ 1172163 h 8890001"/>
              <a:gd name="connsiteX1001" fmla="*/ 1244471 w 7848610"/>
              <a:gd name="connsiteY1001" fmla="*/ 1167636 h 8890001"/>
              <a:gd name="connsiteX1002" fmla="*/ 1308855 w 7848610"/>
              <a:gd name="connsiteY1002" fmla="*/ 1256948 h 8890001"/>
              <a:gd name="connsiteX1003" fmla="*/ 1348503 w 7848610"/>
              <a:gd name="connsiteY1003" fmla="*/ 1356548 h 8890001"/>
              <a:gd name="connsiteX1004" fmla="*/ 1279027 w 7848610"/>
              <a:gd name="connsiteY1004" fmla="*/ 1366426 h 8890001"/>
              <a:gd name="connsiteX1005" fmla="*/ 1165538 w 7848610"/>
              <a:gd name="connsiteY1005" fmla="*/ 1311687 h 8890001"/>
              <a:gd name="connsiteX1006" fmla="*/ 1130982 w 7848610"/>
              <a:gd name="connsiteY1006" fmla="*/ 1371365 h 8890001"/>
              <a:gd name="connsiteX1007" fmla="*/ 1111703 w 7848610"/>
              <a:gd name="connsiteY1007" fmla="*/ 1365191 h 8890001"/>
              <a:gd name="connsiteX1008" fmla="*/ 1083331 w 7848610"/>
              <a:gd name="connsiteY1008" fmla="*/ 1352021 h 8890001"/>
              <a:gd name="connsiteX1009" fmla="*/ 1082603 w 7848610"/>
              <a:gd name="connsiteY1009" fmla="*/ 1350786 h 8890001"/>
              <a:gd name="connsiteX1010" fmla="*/ 1081512 w 7848610"/>
              <a:gd name="connsiteY1010" fmla="*/ 1351198 h 8890001"/>
              <a:gd name="connsiteX1011" fmla="*/ 1081512 w 7848610"/>
              <a:gd name="connsiteY1011" fmla="*/ 1252008 h 8890001"/>
              <a:gd name="connsiteX1012" fmla="*/ 1037135 w 7848610"/>
              <a:gd name="connsiteY1012" fmla="*/ 1242131 h 8890001"/>
              <a:gd name="connsiteX1013" fmla="*/ 1037135 w 7848610"/>
              <a:gd name="connsiteY1013" fmla="*/ 1231841 h 8890001"/>
              <a:gd name="connsiteX1014" fmla="*/ 1150624 w 7848610"/>
              <a:gd name="connsiteY1014" fmla="*/ 1231841 h 8890001"/>
              <a:gd name="connsiteX1015" fmla="*/ 1150624 w 7848610"/>
              <a:gd name="connsiteY1015" fmla="*/ 968434 h 8890001"/>
              <a:gd name="connsiteX1016" fmla="*/ 1655143 w 7848610"/>
              <a:gd name="connsiteY1016" fmla="*/ 805451 h 8890001"/>
              <a:gd name="connsiteX1017" fmla="*/ 1695519 w 7848610"/>
              <a:gd name="connsiteY1017" fmla="*/ 831380 h 8890001"/>
              <a:gd name="connsiteX1018" fmla="*/ 1685334 w 7848610"/>
              <a:gd name="connsiteY1018" fmla="*/ 916164 h 8890001"/>
              <a:gd name="connsiteX1019" fmla="*/ 1655507 w 7848610"/>
              <a:gd name="connsiteY1019" fmla="*/ 961026 h 8890001"/>
              <a:gd name="connsiteX1020" fmla="*/ 1571845 w 7848610"/>
              <a:gd name="connsiteY1020" fmla="*/ 846608 h 8890001"/>
              <a:gd name="connsiteX1021" fmla="*/ 1611130 w 7848610"/>
              <a:gd name="connsiteY1021" fmla="*/ 831380 h 8890001"/>
              <a:gd name="connsiteX1022" fmla="*/ 1655143 w 7848610"/>
              <a:gd name="connsiteY1022" fmla="*/ 805451 h 8890001"/>
              <a:gd name="connsiteX1023" fmla="*/ 535527 w 7848610"/>
              <a:gd name="connsiteY1023" fmla="*/ 801335 h 8890001"/>
              <a:gd name="connsiteX1024" fmla="*/ 665021 w 7848610"/>
              <a:gd name="connsiteY1024" fmla="*/ 850724 h 8890001"/>
              <a:gd name="connsiteX1025" fmla="*/ 729768 w 7848610"/>
              <a:gd name="connsiteY1025" fmla="*/ 974608 h 8890001"/>
              <a:gd name="connsiteX1026" fmla="*/ 719947 w 7848610"/>
              <a:gd name="connsiteY1026" fmla="*/ 1004652 h 8890001"/>
              <a:gd name="connsiteX1027" fmla="*/ 729768 w 7848610"/>
              <a:gd name="connsiteY1027" fmla="*/ 1049103 h 8890001"/>
              <a:gd name="connsiteX1028" fmla="*/ 863627 w 7848610"/>
              <a:gd name="connsiteY1028" fmla="*/ 1093964 h 8890001"/>
              <a:gd name="connsiteX1029" fmla="*/ 922918 w 7848610"/>
              <a:gd name="connsiteY1029" fmla="*/ 1093964 h 8890001"/>
              <a:gd name="connsiteX1030" fmla="*/ 982209 w 7848610"/>
              <a:gd name="connsiteY1030" fmla="*/ 1197681 h 8890001"/>
              <a:gd name="connsiteX1031" fmla="*/ 898183 w 7848610"/>
              <a:gd name="connsiteY1031" fmla="*/ 1143353 h 8890001"/>
              <a:gd name="connsiteX1032" fmla="*/ 887998 w 7848610"/>
              <a:gd name="connsiteY1032" fmla="*/ 1163109 h 8890001"/>
              <a:gd name="connsiteX1033" fmla="*/ 873449 w 7848610"/>
              <a:gd name="connsiteY1033" fmla="*/ 1222375 h 8890001"/>
              <a:gd name="connsiteX1034" fmla="*/ 838528 w 7848610"/>
              <a:gd name="connsiteY1034" fmla="*/ 1177925 h 8890001"/>
              <a:gd name="connsiteX1035" fmla="*/ 828708 w 7848610"/>
              <a:gd name="connsiteY1035" fmla="*/ 1168048 h 8890001"/>
              <a:gd name="connsiteX1036" fmla="*/ 803972 w 7848610"/>
              <a:gd name="connsiteY1036" fmla="*/ 1172986 h 8890001"/>
              <a:gd name="connsiteX1037" fmla="*/ 803972 w 7848610"/>
              <a:gd name="connsiteY1037" fmla="*/ 1267237 h 8890001"/>
              <a:gd name="connsiteX1038" fmla="*/ 838528 w 7848610"/>
              <a:gd name="connsiteY1038" fmla="*/ 1336793 h 8890001"/>
              <a:gd name="connsiteX1039" fmla="*/ 774145 w 7848610"/>
              <a:gd name="connsiteY1039" fmla="*/ 1311687 h 8890001"/>
              <a:gd name="connsiteX1040" fmla="*/ 729768 w 7848610"/>
              <a:gd name="connsiteY1040" fmla="*/ 1430632 h 8890001"/>
              <a:gd name="connsiteX1041" fmla="*/ 724675 w 7848610"/>
              <a:gd name="connsiteY1041" fmla="*/ 1425693 h 8890001"/>
              <a:gd name="connsiteX1042" fmla="*/ 615915 w 7848610"/>
              <a:gd name="connsiteY1042" fmla="*/ 1336793 h 8890001"/>
              <a:gd name="connsiteX1043" fmla="*/ 491513 w 7848610"/>
              <a:gd name="connsiteY1043" fmla="*/ 1341320 h 8890001"/>
              <a:gd name="connsiteX1044" fmla="*/ 452228 w 7848610"/>
              <a:gd name="connsiteY1044" fmla="*/ 1326915 h 8890001"/>
              <a:gd name="connsiteX1045" fmla="*/ 432586 w 7848610"/>
              <a:gd name="connsiteY1045" fmla="*/ 1197681 h 8890001"/>
              <a:gd name="connsiteX1046" fmla="*/ 367838 w 7848610"/>
              <a:gd name="connsiteY1046" fmla="*/ 1108369 h 8890001"/>
              <a:gd name="connsiteX1047" fmla="*/ 333282 w 7848610"/>
              <a:gd name="connsiteY1047" fmla="*/ 1088613 h 8890001"/>
              <a:gd name="connsiteX1048" fmla="*/ 377660 w 7848610"/>
              <a:gd name="connsiteY1048" fmla="*/ 1063919 h 8890001"/>
              <a:gd name="connsiteX1049" fmla="*/ 402758 w 7848610"/>
              <a:gd name="connsiteY1049" fmla="*/ 855662 h 8890001"/>
              <a:gd name="connsiteX1050" fmla="*/ 535527 w 7848610"/>
              <a:gd name="connsiteY1050" fmla="*/ 801335 h 8890001"/>
              <a:gd name="connsiteX1051" fmla="*/ 5502144 w 7848610"/>
              <a:gd name="connsiteY1051" fmla="*/ 705850 h 8890001"/>
              <a:gd name="connsiteX1052" fmla="*/ 5585806 w 7848610"/>
              <a:gd name="connsiteY1052" fmla="*/ 755650 h 8890001"/>
              <a:gd name="connsiteX1053" fmla="*/ 5507237 w 7848610"/>
              <a:gd name="connsiteY1053" fmla="*/ 810389 h 8890001"/>
              <a:gd name="connsiteX1054" fmla="*/ 5453038 w 7848610"/>
              <a:gd name="connsiteY1054" fmla="*/ 755650 h 8890001"/>
              <a:gd name="connsiteX1055" fmla="*/ 5502144 w 7848610"/>
              <a:gd name="connsiteY1055" fmla="*/ 705850 h 8890001"/>
              <a:gd name="connsiteX1056" fmla="*/ 5879715 w 7848610"/>
              <a:gd name="connsiteY1056" fmla="*/ 542455 h 8890001"/>
              <a:gd name="connsiteX1057" fmla="*/ 5933550 w 7848610"/>
              <a:gd name="connsiteY1057" fmla="*/ 582789 h 8890001"/>
              <a:gd name="connsiteX1058" fmla="*/ 5874986 w 7848610"/>
              <a:gd name="connsiteY1058" fmla="*/ 612834 h 8890001"/>
              <a:gd name="connsiteX1059" fmla="*/ 5845522 w 7848610"/>
              <a:gd name="connsiteY1059" fmla="*/ 577850 h 8890001"/>
              <a:gd name="connsiteX1060" fmla="*/ 5879715 w 7848610"/>
              <a:gd name="connsiteY1060" fmla="*/ 542455 h 8890001"/>
              <a:gd name="connsiteX1061" fmla="*/ 2181851 w 7848610"/>
              <a:gd name="connsiteY1061" fmla="*/ 526403 h 8890001"/>
              <a:gd name="connsiteX1062" fmla="*/ 2231320 w 7848610"/>
              <a:gd name="connsiteY1062" fmla="*/ 528873 h 8890001"/>
              <a:gd name="connsiteX1063" fmla="*/ 2231320 w 7848610"/>
              <a:gd name="connsiteY1063" fmla="*/ 553979 h 8890001"/>
              <a:gd name="connsiteX1064" fmla="*/ 2167301 w 7848610"/>
              <a:gd name="connsiteY1064" fmla="*/ 544101 h 8890001"/>
              <a:gd name="connsiteX1065" fmla="*/ 2167301 w 7848610"/>
              <a:gd name="connsiteY1065" fmla="*/ 752769 h 8890001"/>
              <a:gd name="connsiteX1066" fmla="*/ 2147295 w 7848610"/>
              <a:gd name="connsiteY1066" fmla="*/ 534223 h 8890001"/>
              <a:gd name="connsiteX1067" fmla="*/ 2181851 w 7848610"/>
              <a:gd name="connsiteY1067" fmla="*/ 526403 h 8890001"/>
              <a:gd name="connsiteX1068" fmla="*/ 5239154 w 7848610"/>
              <a:gd name="connsiteY1068" fmla="*/ 381941 h 8890001"/>
              <a:gd name="connsiteX1069" fmla="*/ 5313359 w 7848610"/>
              <a:gd name="connsiteY1069" fmla="*/ 470841 h 8890001"/>
              <a:gd name="connsiteX1070" fmla="*/ 5239154 w 7848610"/>
              <a:gd name="connsiteY1070" fmla="*/ 535046 h 8890001"/>
              <a:gd name="connsiteX1071" fmla="*/ 5164950 w 7848610"/>
              <a:gd name="connsiteY1071" fmla="*/ 455613 h 8890001"/>
              <a:gd name="connsiteX1072" fmla="*/ 5239154 w 7848610"/>
              <a:gd name="connsiteY1072" fmla="*/ 381941 h 8890001"/>
              <a:gd name="connsiteX1073" fmla="*/ 3554637 w 7848610"/>
              <a:gd name="connsiteY1073" fmla="*/ 163395 h 8890001"/>
              <a:gd name="connsiteX1074" fmla="*/ 3708866 w 7848610"/>
              <a:gd name="connsiteY1074" fmla="*/ 336256 h 8890001"/>
              <a:gd name="connsiteX1075" fmla="*/ 3540087 w 7848610"/>
              <a:gd name="connsiteY1075" fmla="*/ 493889 h 8890001"/>
              <a:gd name="connsiteX1076" fmla="*/ 3376036 w 7848610"/>
              <a:gd name="connsiteY1076" fmla="*/ 311150 h 8890001"/>
              <a:gd name="connsiteX1077" fmla="*/ 3554637 w 7848610"/>
              <a:gd name="connsiteY1077" fmla="*/ 163395 h 8890001"/>
              <a:gd name="connsiteX1078" fmla="*/ 5666558 w 7848610"/>
              <a:gd name="connsiteY1078" fmla="*/ 0 h 8890001"/>
              <a:gd name="connsiteX1079" fmla="*/ 5801509 w 7848610"/>
              <a:gd name="connsiteY1079" fmla="*/ 133762 h 8890001"/>
              <a:gd name="connsiteX1080" fmla="*/ 5666558 w 7848610"/>
              <a:gd name="connsiteY1080" fmla="*/ 267523 h 8890001"/>
              <a:gd name="connsiteX1081" fmla="*/ 5536336 w 7848610"/>
              <a:gd name="connsiteY1081" fmla="*/ 133762 h 8890001"/>
              <a:gd name="connsiteX1082" fmla="*/ 5666558 w 7848610"/>
              <a:gd name="connsiteY1082" fmla="*/ 0 h 88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</a:cxnLst>
            <a:rect l="l" t="t" r="r" b="b"/>
            <a:pathLst>
              <a:path w="7848610" h="8890001">
                <a:moveTo>
                  <a:pt x="4361794" y="8796574"/>
                </a:moveTo>
                <a:cubicBezTo>
                  <a:pt x="4402170" y="8801513"/>
                  <a:pt x="4406899" y="8830734"/>
                  <a:pt x="4402170" y="8860368"/>
                </a:cubicBezTo>
                <a:cubicBezTo>
                  <a:pt x="4391985" y="8869834"/>
                  <a:pt x="4387256" y="8874773"/>
                  <a:pt x="4377071" y="8879712"/>
                </a:cubicBezTo>
                <a:cubicBezTo>
                  <a:pt x="4362158" y="8859956"/>
                  <a:pt x="4346880" y="8841024"/>
                  <a:pt x="4331967" y="8821268"/>
                </a:cubicBezTo>
                <a:cubicBezTo>
                  <a:pt x="4331967" y="8816329"/>
                  <a:pt x="4351973" y="8796574"/>
                  <a:pt x="4361794" y="8796574"/>
                </a:cubicBezTo>
                <a:close/>
                <a:moveTo>
                  <a:pt x="4546942" y="8752535"/>
                </a:moveTo>
                <a:cubicBezTo>
                  <a:pt x="4566584" y="8792046"/>
                  <a:pt x="4591319" y="8811390"/>
                  <a:pt x="4591319" y="8826207"/>
                </a:cubicBezTo>
                <a:cubicBezTo>
                  <a:pt x="4581498" y="8850490"/>
                  <a:pt x="4556763" y="8870245"/>
                  <a:pt x="4537121" y="8890001"/>
                </a:cubicBezTo>
                <a:cubicBezTo>
                  <a:pt x="4517114" y="8870245"/>
                  <a:pt x="4482195" y="8855840"/>
                  <a:pt x="4482195" y="8836085"/>
                </a:cubicBezTo>
                <a:cubicBezTo>
                  <a:pt x="4482195" y="8811390"/>
                  <a:pt x="4512386" y="8792046"/>
                  <a:pt x="4546942" y="8752535"/>
                </a:cubicBezTo>
                <a:close/>
                <a:moveTo>
                  <a:pt x="4094803" y="7693555"/>
                </a:moveTo>
                <a:cubicBezTo>
                  <a:pt x="4115173" y="7712899"/>
                  <a:pt x="4135179" y="7732654"/>
                  <a:pt x="4155185" y="7751998"/>
                </a:cubicBezTo>
                <a:cubicBezTo>
                  <a:pt x="4139907" y="7761876"/>
                  <a:pt x="4124994" y="7771754"/>
                  <a:pt x="4110080" y="7781632"/>
                </a:cubicBezTo>
                <a:cubicBezTo>
                  <a:pt x="4099895" y="7756938"/>
                  <a:pt x="4084618" y="7732654"/>
                  <a:pt x="4069340" y="7707960"/>
                </a:cubicBezTo>
                <a:cubicBezTo>
                  <a:pt x="4079525" y="7703021"/>
                  <a:pt x="4084618" y="7698494"/>
                  <a:pt x="4094803" y="7693555"/>
                </a:cubicBezTo>
                <a:close/>
                <a:moveTo>
                  <a:pt x="2905346" y="7405042"/>
                </a:moveTo>
                <a:cubicBezTo>
                  <a:pt x="2965728" y="7405042"/>
                  <a:pt x="3020290" y="7459781"/>
                  <a:pt x="3015198" y="7505054"/>
                </a:cubicBezTo>
                <a:cubicBezTo>
                  <a:pt x="3015198" y="7514932"/>
                  <a:pt x="3000284" y="7535099"/>
                  <a:pt x="2990463" y="7535099"/>
                </a:cubicBezTo>
                <a:cubicBezTo>
                  <a:pt x="2940266" y="7540038"/>
                  <a:pt x="2875155" y="7484887"/>
                  <a:pt x="2879883" y="7444964"/>
                </a:cubicBezTo>
                <a:cubicBezTo>
                  <a:pt x="2879883" y="7430148"/>
                  <a:pt x="2900253" y="7414920"/>
                  <a:pt x="2905346" y="7405042"/>
                </a:cubicBezTo>
                <a:close/>
                <a:moveTo>
                  <a:pt x="4348335" y="7396810"/>
                </a:moveTo>
                <a:cubicBezTo>
                  <a:pt x="4388348" y="7391871"/>
                  <a:pt x="4438181" y="7455665"/>
                  <a:pt x="4438181" y="7524398"/>
                </a:cubicBezTo>
                <a:cubicBezTo>
                  <a:pt x="4427996" y="7529337"/>
                  <a:pt x="4413446" y="7553620"/>
                  <a:pt x="4393440" y="7558558"/>
                </a:cubicBezTo>
                <a:cubicBezTo>
                  <a:pt x="4353428" y="7563498"/>
                  <a:pt x="4308323" y="7499704"/>
                  <a:pt x="4308323" y="7455665"/>
                </a:cubicBezTo>
                <a:cubicBezTo>
                  <a:pt x="4308323" y="7426444"/>
                  <a:pt x="4308687" y="7396810"/>
                  <a:pt x="4348335" y="7396810"/>
                </a:cubicBezTo>
                <a:close/>
                <a:moveTo>
                  <a:pt x="4788471" y="7142458"/>
                </a:moveTo>
                <a:cubicBezTo>
                  <a:pt x="4872860" y="7137518"/>
                  <a:pt x="4941972" y="7207486"/>
                  <a:pt x="4941972" y="7292270"/>
                </a:cubicBezTo>
                <a:cubicBezTo>
                  <a:pt x="4941972" y="7377054"/>
                  <a:pt x="4877589" y="7441672"/>
                  <a:pt x="4793199" y="7446610"/>
                </a:cubicBezTo>
                <a:cubicBezTo>
                  <a:pt x="4739001" y="7446610"/>
                  <a:pt x="4625148" y="7372116"/>
                  <a:pt x="4625148" y="7337132"/>
                </a:cubicBezTo>
                <a:cubicBezTo>
                  <a:pt x="4634969" y="7217364"/>
                  <a:pt x="4694624" y="7142458"/>
                  <a:pt x="4788471" y="7142458"/>
                </a:cubicBezTo>
                <a:close/>
                <a:moveTo>
                  <a:pt x="1780636" y="7093480"/>
                </a:moveTo>
                <a:cubicBezTo>
                  <a:pt x="1825377" y="7093480"/>
                  <a:pt x="1859933" y="7133402"/>
                  <a:pt x="1859933" y="7177852"/>
                </a:cubicBezTo>
                <a:cubicBezTo>
                  <a:pt x="1859933" y="7222302"/>
                  <a:pt x="1820285" y="7256875"/>
                  <a:pt x="1770815" y="7251936"/>
                </a:cubicBezTo>
                <a:cubicBezTo>
                  <a:pt x="1726074" y="7246997"/>
                  <a:pt x="1696247" y="7222302"/>
                  <a:pt x="1696247" y="7172914"/>
                </a:cubicBezTo>
                <a:cubicBezTo>
                  <a:pt x="1691154" y="7128052"/>
                  <a:pt x="1735895" y="7093480"/>
                  <a:pt x="1780636" y="7093480"/>
                </a:cubicBezTo>
                <a:close/>
                <a:moveTo>
                  <a:pt x="4333058" y="7064670"/>
                </a:moveTo>
                <a:cubicBezTo>
                  <a:pt x="4406899" y="7109532"/>
                  <a:pt x="4407262" y="7154393"/>
                  <a:pt x="4338150" y="7198843"/>
                </a:cubicBezTo>
                <a:cubicBezTo>
                  <a:pt x="4323237" y="7208720"/>
                  <a:pt x="4308323" y="7218187"/>
                  <a:pt x="4298502" y="7228476"/>
                </a:cubicBezTo>
                <a:cubicBezTo>
                  <a:pt x="4249032" y="7282804"/>
                  <a:pt x="4214840" y="7277865"/>
                  <a:pt x="4185376" y="7213660"/>
                </a:cubicBezTo>
                <a:cubicBezTo>
                  <a:pt x="4180283" y="7203782"/>
                  <a:pt x="4170462" y="7198843"/>
                  <a:pt x="4165370" y="7193904"/>
                </a:cubicBezTo>
                <a:cubicBezTo>
                  <a:pt x="4195197" y="7163859"/>
                  <a:pt x="4224661" y="7134226"/>
                  <a:pt x="4254488" y="7109532"/>
                </a:cubicBezTo>
                <a:cubicBezTo>
                  <a:pt x="4279223" y="7094714"/>
                  <a:pt x="4308323" y="7079486"/>
                  <a:pt x="4333058" y="7064670"/>
                </a:cubicBezTo>
                <a:close/>
                <a:moveTo>
                  <a:pt x="2537960" y="7020632"/>
                </a:moveTo>
                <a:cubicBezTo>
                  <a:pt x="2552874" y="7020632"/>
                  <a:pt x="2572880" y="7045326"/>
                  <a:pt x="2607800" y="7070020"/>
                </a:cubicBezTo>
                <a:cubicBezTo>
                  <a:pt x="2572880" y="7094714"/>
                  <a:pt x="2547781" y="7119409"/>
                  <a:pt x="2532868" y="7114470"/>
                </a:cubicBezTo>
                <a:cubicBezTo>
                  <a:pt x="2512861" y="7109532"/>
                  <a:pt x="2497948" y="7084837"/>
                  <a:pt x="2483034" y="7065082"/>
                </a:cubicBezTo>
                <a:cubicBezTo>
                  <a:pt x="2503040" y="7050264"/>
                  <a:pt x="2517954" y="7020632"/>
                  <a:pt x="2537960" y="7020632"/>
                </a:cubicBezTo>
                <a:close/>
                <a:moveTo>
                  <a:pt x="1438349" y="7000052"/>
                </a:moveTo>
                <a:cubicBezTo>
                  <a:pt x="1452899" y="7000052"/>
                  <a:pt x="1472542" y="7024747"/>
                  <a:pt x="1501641" y="7049442"/>
                </a:cubicBezTo>
                <a:cubicBezTo>
                  <a:pt x="1472542" y="7068786"/>
                  <a:pt x="1452899" y="7093480"/>
                  <a:pt x="1438349" y="7093480"/>
                </a:cubicBezTo>
                <a:cubicBezTo>
                  <a:pt x="1418707" y="7088541"/>
                  <a:pt x="1404157" y="7064258"/>
                  <a:pt x="1384514" y="7049442"/>
                </a:cubicBezTo>
                <a:cubicBezTo>
                  <a:pt x="1404157" y="7029686"/>
                  <a:pt x="1418707" y="7004992"/>
                  <a:pt x="1438349" y="7000052"/>
                </a:cubicBezTo>
                <a:close/>
                <a:moveTo>
                  <a:pt x="5458494" y="6999641"/>
                </a:moveTo>
                <a:cubicBezTo>
                  <a:pt x="5537428" y="6994702"/>
                  <a:pt x="5611632" y="7074136"/>
                  <a:pt x="5611632" y="7158097"/>
                </a:cubicBezTo>
                <a:cubicBezTo>
                  <a:pt x="5606904" y="7242058"/>
                  <a:pt x="5542884" y="7306676"/>
                  <a:pt x="5453766" y="7306676"/>
                </a:cubicBezTo>
                <a:cubicBezTo>
                  <a:pt x="5369740" y="7306676"/>
                  <a:pt x="5305356" y="7237120"/>
                  <a:pt x="5305356" y="7152746"/>
                </a:cubicBezTo>
                <a:cubicBezTo>
                  <a:pt x="5310449" y="7053969"/>
                  <a:pt x="5384290" y="7004580"/>
                  <a:pt x="5458494" y="6999641"/>
                </a:cubicBezTo>
                <a:close/>
                <a:moveTo>
                  <a:pt x="2096733" y="6971654"/>
                </a:moveTo>
                <a:cubicBezTo>
                  <a:pt x="2101462" y="6971654"/>
                  <a:pt x="2101462" y="6971654"/>
                  <a:pt x="2106555" y="6971654"/>
                </a:cubicBezTo>
                <a:cubicBezTo>
                  <a:pt x="2062177" y="7060554"/>
                  <a:pt x="2017800" y="7144104"/>
                  <a:pt x="1973423" y="7228476"/>
                </a:cubicBezTo>
                <a:cubicBezTo>
                  <a:pt x="1973423" y="7228476"/>
                  <a:pt x="1968694" y="7228476"/>
                  <a:pt x="1963602" y="7228476"/>
                </a:cubicBezTo>
                <a:cubicBezTo>
                  <a:pt x="1993065" y="7158920"/>
                  <a:pt x="2017800" y="7089776"/>
                  <a:pt x="2047264" y="7020632"/>
                </a:cubicBezTo>
                <a:cubicBezTo>
                  <a:pt x="2042535" y="7020632"/>
                  <a:pt x="2037806" y="7016104"/>
                  <a:pt x="2032714" y="7016104"/>
                </a:cubicBezTo>
                <a:cubicBezTo>
                  <a:pt x="2052356" y="7001288"/>
                  <a:pt x="2076727" y="6986470"/>
                  <a:pt x="2096733" y="6971654"/>
                </a:cubicBezTo>
                <a:close/>
                <a:moveTo>
                  <a:pt x="2915531" y="6966304"/>
                </a:moveTo>
                <a:cubicBezTo>
                  <a:pt x="2930444" y="6990586"/>
                  <a:pt x="2944994" y="7005403"/>
                  <a:pt x="2944994" y="7015281"/>
                </a:cubicBezTo>
                <a:cubicBezTo>
                  <a:pt x="2944994" y="7029686"/>
                  <a:pt x="2925352" y="7049442"/>
                  <a:pt x="2915531" y="7044502"/>
                </a:cubicBezTo>
                <a:cubicBezTo>
                  <a:pt x="2900253" y="7044502"/>
                  <a:pt x="2885340" y="7029686"/>
                  <a:pt x="2880611" y="7015281"/>
                </a:cubicBezTo>
                <a:cubicBezTo>
                  <a:pt x="2880611" y="7005403"/>
                  <a:pt x="2895525" y="6990586"/>
                  <a:pt x="2915531" y="6966304"/>
                </a:cubicBezTo>
                <a:close/>
                <a:moveTo>
                  <a:pt x="4478557" y="6945725"/>
                </a:moveTo>
                <a:cubicBezTo>
                  <a:pt x="4488742" y="6944490"/>
                  <a:pt x="4498563" y="6945314"/>
                  <a:pt x="4507293" y="6948194"/>
                </a:cubicBezTo>
                <a:cubicBezTo>
                  <a:pt x="4524389" y="6953545"/>
                  <a:pt x="4538212" y="6967126"/>
                  <a:pt x="4545851" y="6989352"/>
                </a:cubicBezTo>
                <a:cubicBezTo>
                  <a:pt x="4555672" y="7018985"/>
                  <a:pt x="4560764" y="7049030"/>
                  <a:pt x="4565493" y="7078664"/>
                </a:cubicBezTo>
                <a:cubicBezTo>
                  <a:pt x="4560764" y="7078664"/>
                  <a:pt x="4555308" y="7073313"/>
                  <a:pt x="4550579" y="7073313"/>
                </a:cubicBezTo>
                <a:cubicBezTo>
                  <a:pt x="4525844" y="7098419"/>
                  <a:pt x="4505838" y="7123114"/>
                  <a:pt x="4486196" y="7142869"/>
                </a:cubicBezTo>
                <a:cubicBezTo>
                  <a:pt x="4471282" y="7123114"/>
                  <a:pt x="4446547" y="7093068"/>
                  <a:pt x="4426541" y="7063435"/>
                </a:cubicBezTo>
                <a:cubicBezTo>
                  <a:pt x="4401806" y="7023924"/>
                  <a:pt x="4411627" y="6974535"/>
                  <a:pt x="4446547" y="6954780"/>
                </a:cubicBezTo>
                <a:cubicBezTo>
                  <a:pt x="4457823" y="6949840"/>
                  <a:pt x="4468372" y="6946960"/>
                  <a:pt x="4478557" y="6945725"/>
                </a:cubicBezTo>
                <a:close/>
                <a:moveTo>
                  <a:pt x="6250738" y="6921854"/>
                </a:moveTo>
                <a:cubicBezTo>
                  <a:pt x="6270744" y="6926792"/>
                  <a:pt x="6295479" y="6921854"/>
                  <a:pt x="6320578" y="6921854"/>
                </a:cubicBezTo>
                <a:cubicBezTo>
                  <a:pt x="6340584" y="6921854"/>
                  <a:pt x="6365682" y="6926792"/>
                  <a:pt x="6370412" y="6936670"/>
                </a:cubicBezTo>
                <a:cubicBezTo>
                  <a:pt x="6380596" y="6951487"/>
                  <a:pt x="6385688" y="6980708"/>
                  <a:pt x="6375868" y="6990586"/>
                </a:cubicBezTo>
                <a:cubicBezTo>
                  <a:pt x="6345676" y="7029686"/>
                  <a:pt x="6305664" y="7059320"/>
                  <a:pt x="6270744" y="7088952"/>
                </a:cubicBezTo>
                <a:cubicBezTo>
                  <a:pt x="6260923" y="7098830"/>
                  <a:pt x="6246010" y="7098419"/>
                  <a:pt x="6235824" y="7098419"/>
                </a:cubicBezTo>
                <a:cubicBezTo>
                  <a:pt x="6176170" y="7098419"/>
                  <a:pt x="6131065" y="7049442"/>
                  <a:pt x="6136158" y="6995526"/>
                </a:cubicBezTo>
                <a:cubicBezTo>
                  <a:pt x="6140886" y="6951076"/>
                  <a:pt x="6200904" y="6916914"/>
                  <a:pt x="6250738" y="6921854"/>
                </a:cubicBezTo>
                <a:close/>
                <a:moveTo>
                  <a:pt x="4155185" y="6885635"/>
                </a:moveTo>
                <a:cubicBezTo>
                  <a:pt x="4179556" y="6900864"/>
                  <a:pt x="4204291" y="6925558"/>
                  <a:pt x="4233755" y="6945314"/>
                </a:cubicBezTo>
                <a:cubicBezTo>
                  <a:pt x="4317053" y="6980297"/>
                  <a:pt x="4331967" y="6990175"/>
                  <a:pt x="4331967" y="7064670"/>
                </a:cubicBezTo>
                <a:cubicBezTo>
                  <a:pt x="4317053" y="6995114"/>
                  <a:pt x="4248305" y="7000464"/>
                  <a:pt x="4194470" y="6985236"/>
                </a:cubicBezTo>
                <a:cubicBezTo>
                  <a:pt x="4194470" y="7000464"/>
                  <a:pt x="4194470" y="7020220"/>
                  <a:pt x="4184648" y="7025158"/>
                </a:cubicBezTo>
                <a:cubicBezTo>
                  <a:pt x="4169735" y="7035036"/>
                  <a:pt x="4145364" y="7035036"/>
                  <a:pt x="4125721" y="7039976"/>
                </a:cubicBezTo>
                <a:cubicBezTo>
                  <a:pt x="4120993" y="7015281"/>
                  <a:pt x="4111171" y="6990175"/>
                  <a:pt x="4115900" y="6970420"/>
                </a:cubicBezTo>
                <a:cubicBezTo>
                  <a:pt x="4120629" y="6945314"/>
                  <a:pt x="4140635" y="6920619"/>
                  <a:pt x="4155185" y="6885635"/>
                </a:cubicBezTo>
                <a:close/>
                <a:moveTo>
                  <a:pt x="5438852" y="6841596"/>
                </a:moveTo>
                <a:cubicBezTo>
                  <a:pt x="5448674" y="6866702"/>
                  <a:pt x="5453766" y="6881520"/>
                  <a:pt x="5463587" y="6901275"/>
                </a:cubicBezTo>
                <a:cubicBezTo>
                  <a:pt x="5433396" y="6930908"/>
                  <a:pt x="5398476" y="6970420"/>
                  <a:pt x="5363192" y="7005403"/>
                </a:cubicBezTo>
                <a:cubicBezTo>
                  <a:pt x="5312996" y="6955602"/>
                  <a:pt x="5312996" y="6940786"/>
                  <a:pt x="5363192" y="6906214"/>
                </a:cubicBezTo>
                <a:cubicBezTo>
                  <a:pt x="5378470" y="6900864"/>
                  <a:pt x="5393384" y="6891397"/>
                  <a:pt x="5403205" y="6881520"/>
                </a:cubicBezTo>
                <a:cubicBezTo>
                  <a:pt x="5413390" y="6866702"/>
                  <a:pt x="5423574" y="6856414"/>
                  <a:pt x="5438852" y="6841596"/>
                </a:cubicBezTo>
                <a:close/>
                <a:moveTo>
                  <a:pt x="4962706" y="6797146"/>
                </a:moveTo>
                <a:cubicBezTo>
                  <a:pt x="5012176" y="6797146"/>
                  <a:pt x="5051824" y="6832130"/>
                  <a:pt x="5061646" y="6876992"/>
                </a:cubicBezTo>
                <a:cubicBezTo>
                  <a:pt x="5066738" y="6931732"/>
                  <a:pt x="5036911" y="6976593"/>
                  <a:pt x="4982712" y="6981532"/>
                </a:cubicBezTo>
                <a:cubicBezTo>
                  <a:pt x="4943064" y="6986470"/>
                  <a:pt x="4888865" y="7031332"/>
                  <a:pt x="4869223" y="6971654"/>
                </a:cubicBezTo>
                <a:cubicBezTo>
                  <a:pt x="4873951" y="6936670"/>
                  <a:pt x="4879044" y="6916914"/>
                  <a:pt x="4879044" y="6896748"/>
                </a:cubicBezTo>
                <a:cubicBezTo>
                  <a:pt x="4884136" y="6842008"/>
                  <a:pt x="4918329" y="6802086"/>
                  <a:pt x="4962706" y="6797146"/>
                </a:cubicBezTo>
                <a:close/>
                <a:moveTo>
                  <a:pt x="4650246" y="6748170"/>
                </a:moveTo>
                <a:cubicBezTo>
                  <a:pt x="4694624" y="6748170"/>
                  <a:pt x="4724087" y="6772864"/>
                  <a:pt x="4724087" y="6817314"/>
                </a:cubicBezTo>
                <a:cubicBezTo>
                  <a:pt x="4728816" y="6866291"/>
                  <a:pt x="4689531" y="6880696"/>
                  <a:pt x="4654975" y="6885635"/>
                </a:cubicBezTo>
                <a:cubicBezTo>
                  <a:pt x="4605505" y="6885635"/>
                  <a:pt x="4576042" y="6860940"/>
                  <a:pt x="4576042" y="6811964"/>
                </a:cubicBezTo>
                <a:cubicBezTo>
                  <a:pt x="4576042" y="6767925"/>
                  <a:pt x="4605505" y="6748170"/>
                  <a:pt x="4650246" y="6748170"/>
                </a:cubicBezTo>
                <a:close/>
                <a:moveTo>
                  <a:pt x="1423072" y="6595064"/>
                </a:moveTo>
                <a:cubicBezTo>
                  <a:pt x="1428164" y="6595064"/>
                  <a:pt x="1427801" y="6595064"/>
                  <a:pt x="1432893" y="6595064"/>
                </a:cubicBezTo>
                <a:cubicBezTo>
                  <a:pt x="1453263" y="6673674"/>
                  <a:pt x="1473633" y="6758047"/>
                  <a:pt x="1493639" y="6841596"/>
                </a:cubicBezTo>
                <a:cubicBezTo>
                  <a:pt x="1423072" y="6836658"/>
                  <a:pt x="1402702" y="6797146"/>
                  <a:pt x="1397609" y="6653919"/>
                </a:cubicBezTo>
                <a:cubicBezTo>
                  <a:pt x="1412887" y="6688491"/>
                  <a:pt x="1417979" y="6713186"/>
                  <a:pt x="1428164" y="6742819"/>
                </a:cubicBezTo>
                <a:cubicBezTo>
                  <a:pt x="1428164" y="6688491"/>
                  <a:pt x="1428164" y="6644041"/>
                  <a:pt x="1423072" y="6595064"/>
                </a:cubicBezTo>
                <a:close/>
                <a:moveTo>
                  <a:pt x="6954591" y="6148094"/>
                </a:moveTo>
                <a:cubicBezTo>
                  <a:pt x="6989147" y="6153033"/>
                  <a:pt x="7053166" y="6148094"/>
                  <a:pt x="7053166" y="6197894"/>
                </a:cubicBezTo>
                <a:cubicBezTo>
                  <a:pt x="7062988" y="6277740"/>
                  <a:pt x="7013882" y="6332480"/>
                  <a:pt x="6954591" y="6332480"/>
                </a:cubicBezTo>
                <a:cubicBezTo>
                  <a:pt x="6905485" y="6332480"/>
                  <a:pt x="6865836" y="6292556"/>
                  <a:pt x="6865836" y="6242756"/>
                </a:cubicBezTo>
                <a:cubicBezTo>
                  <a:pt x="6865836" y="6192956"/>
                  <a:pt x="6905485" y="6143156"/>
                  <a:pt x="6954591" y="6148094"/>
                </a:cubicBezTo>
                <a:close/>
                <a:moveTo>
                  <a:pt x="579904" y="5839414"/>
                </a:moveTo>
                <a:cubicBezTo>
                  <a:pt x="591907" y="5838179"/>
                  <a:pt x="608276" y="5839002"/>
                  <a:pt x="629373" y="5841472"/>
                </a:cubicBezTo>
                <a:cubicBezTo>
                  <a:pt x="604638" y="5871928"/>
                  <a:pt x="584996" y="5892095"/>
                  <a:pt x="560261" y="5922552"/>
                </a:cubicBezTo>
                <a:cubicBezTo>
                  <a:pt x="541710" y="5865755"/>
                  <a:pt x="542801" y="5842706"/>
                  <a:pt x="579904" y="5839414"/>
                </a:cubicBezTo>
                <a:close/>
                <a:moveTo>
                  <a:pt x="887998" y="5773974"/>
                </a:moveTo>
                <a:cubicBezTo>
                  <a:pt x="912733" y="5778912"/>
                  <a:pt x="932376" y="5803607"/>
                  <a:pt x="972024" y="5828301"/>
                </a:cubicBezTo>
                <a:cubicBezTo>
                  <a:pt x="932376" y="5857523"/>
                  <a:pt x="912733" y="5881806"/>
                  <a:pt x="887998" y="5886745"/>
                </a:cubicBezTo>
                <a:cubicBezTo>
                  <a:pt x="853806" y="5896623"/>
                  <a:pt x="829071" y="5871928"/>
                  <a:pt x="829071" y="5832829"/>
                </a:cubicBezTo>
                <a:cubicBezTo>
                  <a:pt x="829071" y="5793729"/>
                  <a:pt x="848713" y="5769446"/>
                  <a:pt x="887998" y="5773974"/>
                </a:cubicBezTo>
                <a:close/>
                <a:moveTo>
                  <a:pt x="695575" y="5621280"/>
                </a:moveTo>
                <a:cubicBezTo>
                  <a:pt x="700668" y="5626218"/>
                  <a:pt x="710489" y="5631157"/>
                  <a:pt x="720310" y="5636096"/>
                </a:cubicBezTo>
                <a:cubicBezTo>
                  <a:pt x="695575" y="5669845"/>
                  <a:pt x="671205" y="5699067"/>
                  <a:pt x="646469" y="5732816"/>
                </a:cubicBezTo>
                <a:cubicBezTo>
                  <a:pt x="641377" y="5727877"/>
                  <a:pt x="631556" y="5722938"/>
                  <a:pt x="626464" y="5718000"/>
                </a:cubicBezTo>
                <a:cubicBezTo>
                  <a:pt x="646106" y="5684250"/>
                  <a:pt x="671205" y="5655440"/>
                  <a:pt x="695575" y="5621280"/>
                </a:cubicBezTo>
                <a:close/>
                <a:moveTo>
                  <a:pt x="535527" y="5595350"/>
                </a:moveTo>
                <a:cubicBezTo>
                  <a:pt x="525705" y="5624984"/>
                  <a:pt x="520976" y="5650501"/>
                  <a:pt x="511155" y="5665318"/>
                </a:cubicBezTo>
                <a:cubicBezTo>
                  <a:pt x="501334" y="5690424"/>
                  <a:pt x="480964" y="5705241"/>
                  <a:pt x="466414" y="5725408"/>
                </a:cubicBezTo>
                <a:cubicBezTo>
                  <a:pt x="451501" y="5715530"/>
                  <a:pt x="426402" y="5699890"/>
                  <a:pt x="426402" y="5690012"/>
                </a:cubicBezTo>
                <a:cubicBezTo>
                  <a:pt x="431494" y="5664906"/>
                  <a:pt x="436587" y="5635273"/>
                  <a:pt x="456229" y="5620045"/>
                </a:cubicBezTo>
                <a:cubicBezTo>
                  <a:pt x="476235" y="5605228"/>
                  <a:pt x="510791" y="5600289"/>
                  <a:pt x="535527" y="5595350"/>
                </a:cubicBezTo>
                <a:close/>
                <a:moveTo>
                  <a:pt x="65927" y="5540611"/>
                </a:moveTo>
                <a:cubicBezTo>
                  <a:pt x="75748" y="5535672"/>
                  <a:pt x="100847" y="5550489"/>
                  <a:pt x="125582" y="5555428"/>
                </a:cubicBezTo>
                <a:cubicBezTo>
                  <a:pt x="115761" y="5575595"/>
                  <a:pt x="110668" y="5600289"/>
                  <a:pt x="95391" y="5615518"/>
                </a:cubicBezTo>
                <a:cubicBezTo>
                  <a:pt x="75748" y="5635273"/>
                  <a:pt x="50650" y="5645151"/>
                  <a:pt x="25551" y="5660379"/>
                </a:cubicBezTo>
                <a:cubicBezTo>
                  <a:pt x="15730" y="5640212"/>
                  <a:pt x="-4276" y="5615518"/>
                  <a:pt x="816" y="5605640"/>
                </a:cubicBezTo>
                <a:cubicBezTo>
                  <a:pt x="15730" y="5580534"/>
                  <a:pt x="40829" y="5555839"/>
                  <a:pt x="65927" y="5540611"/>
                </a:cubicBezTo>
                <a:close/>
                <a:moveTo>
                  <a:pt x="463141" y="5403145"/>
                </a:moveTo>
                <a:cubicBezTo>
                  <a:pt x="482783" y="5408084"/>
                  <a:pt x="502789" y="5422489"/>
                  <a:pt x="512610" y="5442245"/>
                </a:cubicBezTo>
                <a:cubicBezTo>
                  <a:pt x="517703" y="5452123"/>
                  <a:pt x="512610" y="5482168"/>
                  <a:pt x="497697" y="5492045"/>
                </a:cubicBezTo>
                <a:cubicBezTo>
                  <a:pt x="482783" y="5511801"/>
                  <a:pt x="458048" y="5516740"/>
                  <a:pt x="433313" y="5521679"/>
                </a:cubicBezTo>
                <a:cubicBezTo>
                  <a:pt x="418400" y="5526618"/>
                  <a:pt x="398757" y="5511801"/>
                  <a:pt x="383843" y="5511801"/>
                </a:cubicBezTo>
                <a:cubicBezTo>
                  <a:pt x="319096" y="5526618"/>
                  <a:pt x="254713" y="5536084"/>
                  <a:pt x="185237" y="5550900"/>
                </a:cubicBezTo>
                <a:cubicBezTo>
                  <a:pt x="185237" y="5545962"/>
                  <a:pt x="185237" y="5541434"/>
                  <a:pt x="185237" y="5536495"/>
                </a:cubicBezTo>
                <a:cubicBezTo>
                  <a:pt x="239799" y="5516740"/>
                  <a:pt x="294361" y="5496573"/>
                  <a:pt x="354016" y="5476817"/>
                </a:cubicBezTo>
                <a:cubicBezTo>
                  <a:pt x="363837" y="5447184"/>
                  <a:pt x="423492" y="5398206"/>
                  <a:pt x="463141" y="5403145"/>
                </a:cubicBezTo>
                <a:close/>
                <a:moveTo>
                  <a:pt x="714854" y="5396972"/>
                </a:moveTo>
                <a:cubicBezTo>
                  <a:pt x="723220" y="5399030"/>
                  <a:pt x="731587" y="5402322"/>
                  <a:pt x="738861" y="5407261"/>
                </a:cubicBezTo>
                <a:cubicBezTo>
                  <a:pt x="758504" y="5422078"/>
                  <a:pt x="773418" y="5436894"/>
                  <a:pt x="792696" y="5451299"/>
                </a:cubicBezTo>
                <a:cubicBezTo>
                  <a:pt x="787968" y="5461177"/>
                  <a:pt x="787968" y="5466116"/>
                  <a:pt x="787968" y="5475994"/>
                </a:cubicBezTo>
                <a:cubicBezTo>
                  <a:pt x="758868" y="5475994"/>
                  <a:pt x="729404" y="5480933"/>
                  <a:pt x="704669" y="5475994"/>
                </a:cubicBezTo>
                <a:cubicBezTo>
                  <a:pt x="690119" y="5475994"/>
                  <a:pt x="675569" y="5451299"/>
                  <a:pt x="670477" y="5436894"/>
                </a:cubicBezTo>
                <a:cubicBezTo>
                  <a:pt x="665748" y="5422078"/>
                  <a:pt x="680298" y="5397383"/>
                  <a:pt x="690119" y="5397383"/>
                </a:cubicBezTo>
                <a:cubicBezTo>
                  <a:pt x="697394" y="5394914"/>
                  <a:pt x="706124" y="5395325"/>
                  <a:pt x="714854" y="5396972"/>
                </a:cubicBezTo>
                <a:close/>
                <a:moveTo>
                  <a:pt x="7663172" y="5031905"/>
                </a:moveTo>
                <a:cubicBezTo>
                  <a:pt x="7718098" y="5036844"/>
                  <a:pt x="7773024" y="5046722"/>
                  <a:pt x="7822858" y="5066478"/>
                </a:cubicBezTo>
                <a:cubicBezTo>
                  <a:pt x="7837772" y="5071417"/>
                  <a:pt x="7852685" y="5105989"/>
                  <a:pt x="7847593" y="5120805"/>
                </a:cubicBezTo>
                <a:cubicBezTo>
                  <a:pt x="7837772" y="5145500"/>
                  <a:pt x="7812673" y="5165255"/>
                  <a:pt x="7797760" y="5180072"/>
                </a:cubicBezTo>
                <a:cubicBezTo>
                  <a:pt x="7727920" y="5160317"/>
                  <a:pt x="7678086" y="5155378"/>
                  <a:pt x="7628252" y="5135622"/>
                </a:cubicBezTo>
                <a:cubicBezTo>
                  <a:pt x="7613339" y="5130683"/>
                  <a:pt x="7603518" y="5091172"/>
                  <a:pt x="7608246" y="5076355"/>
                </a:cubicBezTo>
                <a:cubicBezTo>
                  <a:pt x="7618432" y="5056600"/>
                  <a:pt x="7648258" y="5031905"/>
                  <a:pt x="7663172" y="5031905"/>
                </a:cubicBezTo>
                <a:close/>
                <a:moveTo>
                  <a:pt x="651198" y="4828999"/>
                </a:moveTo>
                <a:cubicBezTo>
                  <a:pt x="674842" y="4827765"/>
                  <a:pt x="699940" y="4831469"/>
                  <a:pt x="709762" y="4838877"/>
                </a:cubicBezTo>
                <a:cubicBezTo>
                  <a:pt x="685027" y="4858221"/>
                  <a:pt x="665021" y="4877154"/>
                  <a:pt x="639922" y="4891970"/>
                </a:cubicBezTo>
                <a:cubicBezTo>
                  <a:pt x="630101" y="4896909"/>
                  <a:pt x="610095" y="4891970"/>
                  <a:pt x="595181" y="4891970"/>
                </a:cubicBezTo>
                <a:cubicBezTo>
                  <a:pt x="595181" y="4877154"/>
                  <a:pt x="590452" y="4862748"/>
                  <a:pt x="600273" y="4848343"/>
                </a:cubicBezTo>
                <a:cubicBezTo>
                  <a:pt x="605366" y="4835996"/>
                  <a:pt x="627554" y="4830234"/>
                  <a:pt x="651198" y="4828999"/>
                </a:cubicBezTo>
                <a:close/>
                <a:moveTo>
                  <a:pt x="5830609" y="4769733"/>
                </a:moveTo>
                <a:cubicBezTo>
                  <a:pt x="5835702" y="4779199"/>
                  <a:pt x="5845886" y="4788665"/>
                  <a:pt x="5850979" y="4803482"/>
                </a:cubicBezTo>
                <a:cubicBezTo>
                  <a:pt x="5850979" y="4812948"/>
                  <a:pt x="5856072" y="4832704"/>
                  <a:pt x="5845886" y="4837642"/>
                </a:cubicBezTo>
                <a:cubicBezTo>
                  <a:pt x="5840794" y="4842170"/>
                  <a:pt x="5820424" y="4842170"/>
                  <a:pt x="5810603" y="4842170"/>
                </a:cubicBezTo>
                <a:cubicBezTo>
                  <a:pt x="5795326" y="4837231"/>
                  <a:pt x="5790596" y="4822826"/>
                  <a:pt x="5780412" y="4813360"/>
                </a:cubicBezTo>
                <a:cubicBezTo>
                  <a:pt x="5790596" y="4808421"/>
                  <a:pt x="5805510" y="4812948"/>
                  <a:pt x="5810603" y="4803482"/>
                </a:cubicBezTo>
                <a:cubicBezTo>
                  <a:pt x="5820424" y="4793604"/>
                  <a:pt x="5825880" y="4779199"/>
                  <a:pt x="5830609" y="4769733"/>
                </a:cubicBezTo>
                <a:close/>
                <a:moveTo>
                  <a:pt x="665748" y="4738865"/>
                </a:moveTo>
                <a:cubicBezTo>
                  <a:pt x="665748" y="4743804"/>
                  <a:pt x="665748" y="4743392"/>
                  <a:pt x="670477" y="4748331"/>
                </a:cubicBezTo>
                <a:cubicBezTo>
                  <a:pt x="606094" y="4768086"/>
                  <a:pt x="541710" y="4783315"/>
                  <a:pt x="476963" y="4803070"/>
                </a:cubicBezTo>
                <a:cubicBezTo>
                  <a:pt x="496969" y="4867276"/>
                  <a:pt x="521704" y="4931481"/>
                  <a:pt x="536617" y="4981282"/>
                </a:cubicBezTo>
                <a:cubicBezTo>
                  <a:pt x="496605" y="5045487"/>
                  <a:pt x="466778" y="5095699"/>
                  <a:pt x="432222" y="5145088"/>
                </a:cubicBezTo>
                <a:cubicBezTo>
                  <a:pt x="462049" y="5229461"/>
                  <a:pt x="462049" y="5229049"/>
                  <a:pt x="417308" y="5283789"/>
                </a:cubicBezTo>
                <a:cubicBezTo>
                  <a:pt x="372567" y="5253744"/>
                  <a:pt x="372567" y="5219172"/>
                  <a:pt x="407487" y="5179661"/>
                </a:cubicBezTo>
                <a:cubicBezTo>
                  <a:pt x="417308" y="5164844"/>
                  <a:pt x="422401" y="5140149"/>
                  <a:pt x="427493" y="5115455"/>
                </a:cubicBezTo>
                <a:cubicBezTo>
                  <a:pt x="357653" y="5115455"/>
                  <a:pt x="347832" y="5105166"/>
                  <a:pt x="372567" y="5045899"/>
                </a:cubicBezTo>
                <a:cubicBezTo>
                  <a:pt x="377660" y="5036021"/>
                  <a:pt x="377660" y="5015854"/>
                  <a:pt x="372567" y="5010915"/>
                </a:cubicBezTo>
                <a:cubicBezTo>
                  <a:pt x="347832" y="4966465"/>
                  <a:pt x="312912" y="4926954"/>
                  <a:pt x="288178" y="4882504"/>
                </a:cubicBezTo>
                <a:cubicBezTo>
                  <a:pt x="277993" y="4867687"/>
                  <a:pt x="268171" y="4832704"/>
                  <a:pt x="277993" y="4822826"/>
                </a:cubicBezTo>
                <a:cubicBezTo>
                  <a:pt x="297999" y="4798131"/>
                  <a:pt x="328190" y="4768086"/>
                  <a:pt x="358017" y="4763148"/>
                </a:cubicBezTo>
                <a:cubicBezTo>
                  <a:pt x="462413" y="4748331"/>
                  <a:pt x="561716" y="4748742"/>
                  <a:pt x="665748" y="4738865"/>
                </a:cubicBezTo>
                <a:close/>
                <a:moveTo>
                  <a:pt x="6092508" y="4660666"/>
                </a:moveTo>
                <a:cubicBezTo>
                  <a:pt x="6161984" y="4655727"/>
                  <a:pt x="6216910" y="4714993"/>
                  <a:pt x="6216910" y="4784138"/>
                </a:cubicBezTo>
                <a:cubicBezTo>
                  <a:pt x="6222002" y="4847932"/>
                  <a:pt x="6167440" y="4902260"/>
                  <a:pt x="6097600" y="4902260"/>
                </a:cubicBezTo>
                <a:cubicBezTo>
                  <a:pt x="6032853" y="4907198"/>
                  <a:pt x="5977927" y="4852871"/>
                  <a:pt x="5972834" y="4788665"/>
                </a:cubicBezTo>
                <a:cubicBezTo>
                  <a:pt x="5972834" y="4719521"/>
                  <a:pt x="6027396" y="4660666"/>
                  <a:pt x="6092508" y="4660666"/>
                </a:cubicBezTo>
                <a:close/>
                <a:moveTo>
                  <a:pt x="5953192" y="4561888"/>
                </a:moveTo>
                <a:cubicBezTo>
                  <a:pt x="5957921" y="4561888"/>
                  <a:pt x="5963014" y="4566827"/>
                  <a:pt x="5963014" y="4571766"/>
                </a:cubicBezTo>
                <a:cubicBezTo>
                  <a:pt x="5953192" y="4591110"/>
                  <a:pt x="5943371" y="4615392"/>
                  <a:pt x="5928821" y="4639675"/>
                </a:cubicBezTo>
                <a:cubicBezTo>
                  <a:pt x="5943371" y="4649553"/>
                  <a:pt x="5958284" y="4654904"/>
                  <a:pt x="5972834" y="4659842"/>
                </a:cubicBezTo>
                <a:cubicBezTo>
                  <a:pt x="5972834" y="4664781"/>
                  <a:pt x="5972834" y="4669309"/>
                  <a:pt x="5972834" y="4674248"/>
                </a:cubicBezTo>
                <a:cubicBezTo>
                  <a:pt x="5958284" y="4674248"/>
                  <a:pt x="5933550" y="4684125"/>
                  <a:pt x="5928821" y="4679186"/>
                </a:cubicBezTo>
                <a:cubicBezTo>
                  <a:pt x="5914271" y="4659431"/>
                  <a:pt x="5894992" y="4630621"/>
                  <a:pt x="5899721" y="4610865"/>
                </a:cubicBezTo>
                <a:cubicBezTo>
                  <a:pt x="5904814" y="4591521"/>
                  <a:pt x="5933550" y="4576704"/>
                  <a:pt x="5953192" y="4561888"/>
                </a:cubicBezTo>
                <a:close/>
                <a:moveTo>
                  <a:pt x="6572656" y="4535959"/>
                </a:moveTo>
                <a:cubicBezTo>
                  <a:pt x="6656681" y="4540898"/>
                  <a:pt x="6675960" y="4596048"/>
                  <a:pt x="6675960" y="4675894"/>
                </a:cubicBezTo>
                <a:cubicBezTo>
                  <a:pt x="6636675" y="4620743"/>
                  <a:pt x="6602119" y="4575881"/>
                  <a:pt x="6572656" y="4535959"/>
                </a:cubicBezTo>
                <a:close/>
                <a:moveTo>
                  <a:pt x="84115" y="4244976"/>
                </a:moveTo>
                <a:cubicBezTo>
                  <a:pt x="93936" y="4244976"/>
                  <a:pt x="113578" y="4264320"/>
                  <a:pt x="138313" y="4279136"/>
                </a:cubicBezTo>
                <a:cubicBezTo>
                  <a:pt x="113578" y="4298480"/>
                  <a:pt x="94300" y="4322763"/>
                  <a:pt x="79386" y="4317824"/>
                </a:cubicBezTo>
                <a:cubicBezTo>
                  <a:pt x="64473" y="4317824"/>
                  <a:pt x="49559" y="4293541"/>
                  <a:pt x="35009" y="4279136"/>
                </a:cubicBezTo>
                <a:cubicBezTo>
                  <a:pt x="49559" y="4269259"/>
                  <a:pt x="64109" y="4249915"/>
                  <a:pt x="84115" y="4244976"/>
                </a:cubicBezTo>
                <a:close/>
                <a:moveTo>
                  <a:pt x="6291842" y="4170069"/>
                </a:moveTo>
                <a:cubicBezTo>
                  <a:pt x="6291842" y="4224397"/>
                  <a:pt x="6291842" y="4268847"/>
                  <a:pt x="6291842" y="4323175"/>
                </a:cubicBezTo>
                <a:cubicBezTo>
                  <a:pt x="6227094" y="4258969"/>
                  <a:pt x="6227094" y="4214519"/>
                  <a:pt x="6291842" y="4170069"/>
                </a:cubicBezTo>
                <a:close/>
                <a:moveTo>
                  <a:pt x="6172168" y="4109979"/>
                </a:moveTo>
                <a:cubicBezTo>
                  <a:pt x="6222366" y="4119857"/>
                  <a:pt x="6237643" y="4189002"/>
                  <a:pt x="6202360" y="4268435"/>
                </a:cubicBezTo>
                <a:cubicBezTo>
                  <a:pt x="6192174" y="4268435"/>
                  <a:pt x="6187082" y="4268435"/>
                  <a:pt x="6176898" y="4268435"/>
                </a:cubicBezTo>
                <a:cubicBezTo>
                  <a:pt x="6171805" y="4223985"/>
                  <a:pt x="6161984" y="4184474"/>
                  <a:pt x="6151798" y="4135085"/>
                </a:cubicBezTo>
                <a:cubicBezTo>
                  <a:pt x="6161984" y="4135085"/>
                  <a:pt x="6172168" y="4139613"/>
                  <a:pt x="6187082" y="4139613"/>
                </a:cubicBezTo>
                <a:cubicBezTo>
                  <a:pt x="6181990" y="4129735"/>
                  <a:pt x="6177261" y="4119857"/>
                  <a:pt x="6172168" y="4109979"/>
                </a:cubicBezTo>
                <a:close/>
                <a:moveTo>
                  <a:pt x="817795" y="4047832"/>
                </a:moveTo>
                <a:cubicBezTo>
                  <a:pt x="827616" y="4062237"/>
                  <a:pt x="837438" y="4076642"/>
                  <a:pt x="847258" y="4091047"/>
                </a:cubicBezTo>
                <a:cubicBezTo>
                  <a:pt x="837438" y="4095986"/>
                  <a:pt x="832345" y="4105452"/>
                  <a:pt x="822524" y="4105452"/>
                </a:cubicBezTo>
                <a:cubicBezTo>
                  <a:pt x="802881" y="4109979"/>
                  <a:pt x="783239" y="4109979"/>
                  <a:pt x="763597" y="4109979"/>
                </a:cubicBezTo>
                <a:cubicBezTo>
                  <a:pt x="758504" y="4109979"/>
                  <a:pt x="748683" y="4091047"/>
                  <a:pt x="753412" y="4086108"/>
                </a:cubicBezTo>
                <a:cubicBezTo>
                  <a:pt x="763597" y="4076642"/>
                  <a:pt x="783239" y="4066764"/>
                  <a:pt x="798153" y="4057298"/>
                </a:cubicBezTo>
                <a:cubicBezTo>
                  <a:pt x="802881" y="4052359"/>
                  <a:pt x="807974" y="4047832"/>
                  <a:pt x="817795" y="4047832"/>
                </a:cubicBezTo>
                <a:close/>
                <a:moveTo>
                  <a:pt x="6181626" y="3998443"/>
                </a:moveTo>
                <a:cubicBezTo>
                  <a:pt x="6191447" y="4028076"/>
                  <a:pt x="6191447" y="4057298"/>
                  <a:pt x="6200904" y="4091870"/>
                </a:cubicBezTo>
                <a:cubicBezTo>
                  <a:pt x="6171805" y="4086931"/>
                  <a:pt x="6147434" y="4081992"/>
                  <a:pt x="6117970" y="4077053"/>
                </a:cubicBezTo>
                <a:cubicBezTo>
                  <a:pt x="6137612" y="4052359"/>
                  <a:pt x="6157255" y="4028076"/>
                  <a:pt x="6181626" y="3998443"/>
                </a:cubicBezTo>
                <a:close/>
                <a:moveTo>
                  <a:pt x="749046" y="3858508"/>
                </a:moveTo>
                <a:cubicBezTo>
                  <a:pt x="807974" y="3858508"/>
                  <a:pt x="847622" y="3893080"/>
                  <a:pt x="852351" y="3952758"/>
                </a:cubicBezTo>
                <a:cubicBezTo>
                  <a:pt x="852351" y="4002558"/>
                  <a:pt x="807974" y="4042481"/>
                  <a:pt x="749046" y="4042481"/>
                </a:cubicBezTo>
                <a:cubicBezTo>
                  <a:pt x="690119" y="4042481"/>
                  <a:pt x="631920" y="4002970"/>
                  <a:pt x="631920" y="3967986"/>
                </a:cubicBezTo>
                <a:cubicBezTo>
                  <a:pt x="626827" y="3908308"/>
                  <a:pt x="685390" y="3858508"/>
                  <a:pt x="749046" y="3858508"/>
                </a:cubicBezTo>
                <a:close/>
                <a:moveTo>
                  <a:pt x="7451107" y="3803768"/>
                </a:moveTo>
                <a:cubicBezTo>
                  <a:pt x="7539862" y="3803768"/>
                  <a:pt x="7618795" y="3863035"/>
                  <a:pt x="7614066" y="3917774"/>
                </a:cubicBezTo>
                <a:cubicBezTo>
                  <a:pt x="7608974" y="3977864"/>
                  <a:pt x="7524948" y="4042893"/>
                  <a:pt x="7455836" y="4037954"/>
                </a:cubicBezTo>
                <a:cubicBezTo>
                  <a:pt x="7391816" y="4033015"/>
                  <a:pt x="7322704" y="3962636"/>
                  <a:pt x="7327796" y="3907896"/>
                </a:cubicBezTo>
                <a:cubicBezTo>
                  <a:pt x="7332889" y="3858096"/>
                  <a:pt x="7402001" y="3798829"/>
                  <a:pt x="7451107" y="3803768"/>
                </a:cubicBezTo>
                <a:close/>
                <a:moveTo>
                  <a:pt x="388208" y="3730920"/>
                </a:moveTo>
                <a:cubicBezTo>
                  <a:pt x="407851" y="3735858"/>
                  <a:pt x="422764" y="3760964"/>
                  <a:pt x="452592" y="3785659"/>
                </a:cubicBezTo>
                <a:cubicBezTo>
                  <a:pt x="422764" y="3810765"/>
                  <a:pt x="397666" y="3839987"/>
                  <a:pt x="392937" y="3835048"/>
                </a:cubicBezTo>
                <a:cubicBezTo>
                  <a:pt x="367838" y="3820231"/>
                  <a:pt x="347832" y="3800476"/>
                  <a:pt x="338011" y="3775781"/>
                </a:cubicBezTo>
                <a:cubicBezTo>
                  <a:pt x="332919" y="3765903"/>
                  <a:pt x="373295" y="3730920"/>
                  <a:pt x="388208" y="3730920"/>
                </a:cubicBezTo>
                <a:close/>
                <a:moveTo>
                  <a:pt x="6801089" y="3595923"/>
                </a:moveTo>
                <a:cubicBezTo>
                  <a:pt x="6815639" y="3621029"/>
                  <a:pt x="6825460" y="3640785"/>
                  <a:pt x="6840010" y="3665479"/>
                </a:cubicBezTo>
                <a:cubicBezTo>
                  <a:pt x="6815639" y="3680296"/>
                  <a:pt x="6791268" y="3695524"/>
                  <a:pt x="6762168" y="3710341"/>
                </a:cubicBezTo>
                <a:cubicBezTo>
                  <a:pt x="6747618" y="3690585"/>
                  <a:pt x="6727976" y="3675357"/>
                  <a:pt x="6771626" y="3655601"/>
                </a:cubicBezTo>
                <a:cubicBezTo>
                  <a:pt x="6786176" y="3650663"/>
                  <a:pt x="6791268" y="3621029"/>
                  <a:pt x="6801089" y="3595923"/>
                </a:cubicBezTo>
                <a:close/>
                <a:moveTo>
                  <a:pt x="7113912" y="3409068"/>
                </a:moveTo>
                <a:cubicBezTo>
                  <a:pt x="7119005" y="3409068"/>
                  <a:pt x="7133919" y="3414007"/>
                  <a:pt x="7148832" y="3418946"/>
                </a:cubicBezTo>
                <a:cubicBezTo>
                  <a:pt x="7148832" y="3458457"/>
                  <a:pt x="7138648" y="3493030"/>
                  <a:pt x="7098635" y="3502907"/>
                </a:cubicBezTo>
                <a:cubicBezTo>
                  <a:pt x="7078993" y="3507846"/>
                  <a:pt x="7053894" y="3497969"/>
                  <a:pt x="7018974" y="3493030"/>
                </a:cubicBezTo>
                <a:cubicBezTo>
                  <a:pt x="7058986" y="3458457"/>
                  <a:pt x="7084086" y="3433763"/>
                  <a:pt x="7113912" y="3409068"/>
                </a:cubicBezTo>
                <a:close/>
                <a:moveTo>
                  <a:pt x="7137556" y="3344040"/>
                </a:moveTo>
                <a:cubicBezTo>
                  <a:pt x="7162655" y="3363795"/>
                  <a:pt x="7177205" y="3374085"/>
                  <a:pt x="7187390" y="3379023"/>
                </a:cubicBezTo>
                <a:cubicBezTo>
                  <a:pt x="7207032" y="3369146"/>
                  <a:pt x="7227038" y="3359268"/>
                  <a:pt x="7246680" y="3349390"/>
                </a:cubicBezTo>
                <a:cubicBezTo>
                  <a:pt x="7251773" y="3359268"/>
                  <a:pt x="7257230" y="3369146"/>
                  <a:pt x="7267050" y="3379023"/>
                </a:cubicBezTo>
                <a:cubicBezTo>
                  <a:pt x="7252137" y="3383962"/>
                  <a:pt x="7232131" y="3393840"/>
                  <a:pt x="7217217" y="3403718"/>
                </a:cubicBezTo>
                <a:cubicBezTo>
                  <a:pt x="7202304" y="3423473"/>
                  <a:pt x="7182298" y="3448168"/>
                  <a:pt x="7232131" y="3453107"/>
                </a:cubicBezTo>
                <a:cubicBezTo>
                  <a:pt x="7237224" y="3453107"/>
                  <a:pt x="7246680" y="3453107"/>
                  <a:pt x="7246680" y="3453107"/>
                </a:cubicBezTo>
                <a:cubicBezTo>
                  <a:pt x="7256866" y="3527602"/>
                  <a:pt x="7321613" y="3492618"/>
                  <a:pt x="7361625" y="3507435"/>
                </a:cubicBezTo>
                <a:cubicBezTo>
                  <a:pt x="7421280" y="3532129"/>
                  <a:pt x="7455836" y="3572052"/>
                  <a:pt x="7466021" y="3636257"/>
                </a:cubicBezTo>
                <a:cubicBezTo>
                  <a:pt x="7470750" y="3695524"/>
                  <a:pt x="7446014" y="3749852"/>
                  <a:pt x="7391452" y="3779485"/>
                </a:cubicBezTo>
                <a:cubicBezTo>
                  <a:pt x="7341619" y="3814057"/>
                  <a:pt x="7281600" y="3809119"/>
                  <a:pt x="7227038" y="3779485"/>
                </a:cubicBezTo>
                <a:cubicBezTo>
                  <a:pt x="7212124" y="3769607"/>
                  <a:pt x="7202304" y="3754791"/>
                  <a:pt x="7187390" y="3744913"/>
                </a:cubicBezTo>
                <a:cubicBezTo>
                  <a:pt x="7167384" y="3759730"/>
                  <a:pt x="7147378" y="3769607"/>
                  <a:pt x="7132464" y="3779485"/>
                </a:cubicBezTo>
                <a:cubicBezTo>
                  <a:pt x="7127735" y="3779485"/>
                  <a:pt x="7122642" y="3774546"/>
                  <a:pt x="7117914" y="3769607"/>
                </a:cubicBezTo>
                <a:cubicBezTo>
                  <a:pt x="7132828" y="3754791"/>
                  <a:pt x="7142285" y="3735035"/>
                  <a:pt x="7152470" y="3715280"/>
                </a:cubicBezTo>
                <a:cubicBezTo>
                  <a:pt x="7147378" y="3650663"/>
                  <a:pt x="7157562" y="3581930"/>
                  <a:pt x="7222310" y="3527602"/>
                </a:cubicBezTo>
                <a:cubicBezTo>
                  <a:pt x="7202304" y="3507435"/>
                  <a:pt x="7182298" y="3492618"/>
                  <a:pt x="7157562" y="3477801"/>
                </a:cubicBezTo>
                <a:cubicBezTo>
                  <a:pt x="7167384" y="3458046"/>
                  <a:pt x="7177568" y="3437879"/>
                  <a:pt x="7192482" y="3408245"/>
                </a:cubicBezTo>
                <a:cubicBezTo>
                  <a:pt x="7172476" y="3413184"/>
                  <a:pt x="7162655" y="3418123"/>
                  <a:pt x="7147741" y="3418123"/>
                </a:cubicBezTo>
                <a:cubicBezTo>
                  <a:pt x="7147741" y="3398367"/>
                  <a:pt x="7142648" y="3378612"/>
                  <a:pt x="7137556" y="3344040"/>
                </a:cubicBezTo>
                <a:close/>
                <a:moveTo>
                  <a:pt x="7327796" y="3310291"/>
                </a:moveTo>
                <a:cubicBezTo>
                  <a:pt x="7347802" y="3334573"/>
                  <a:pt x="7377266" y="3358856"/>
                  <a:pt x="7377266" y="3368734"/>
                </a:cubicBezTo>
                <a:cubicBezTo>
                  <a:pt x="7372538" y="3393017"/>
                  <a:pt x="7347802" y="3417300"/>
                  <a:pt x="7327796" y="3422239"/>
                </a:cubicBezTo>
                <a:cubicBezTo>
                  <a:pt x="7307790" y="3422239"/>
                  <a:pt x="7288148" y="3393017"/>
                  <a:pt x="7268142" y="3378612"/>
                </a:cubicBezTo>
                <a:cubicBezTo>
                  <a:pt x="7288148" y="3359268"/>
                  <a:pt x="7303062" y="3339512"/>
                  <a:pt x="7327796" y="3310291"/>
                </a:cubicBezTo>
                <a:close/>
                <a:moveTo>
                  <a:pt x="6904758" y="3219333"/>
                </a:moveTo>
                <a:cubicBezTo>
                  <a:pt x="6919671" y="3234561"/>
                  <a:pt x="6939677" y="3244850"/>
                  <a:pt x="6964776" y="3264606"/>
                </a:cubicBezTo>
                <a:cubicBezTo>
                  <a:pt x="6944770" y="3274895"/>
                  <a:pt x="6929492" y="3279834"/>
                  <a:pt x="6914578" y="3289712"/>
                </a:cubicBezTo>
                <a:cubicBezTo>
                  <a:pt x="6914578" y="3284773"/>
                  <a:pt x="6914578" y="3279834"/>
                  <a:pt x="6914578" y="3279834"/>
                </a:cubicBezTo>
                <a:cubicBezTo>
                  <a:pt x="6889844" y="3274895"/>
                  <a:pt x="6869838" y="3269545"/>
                  <a:pt x="6840010" y="3264606"/>
                </a:cubicBezTo>
                <a:cubicBezTo>
                  <a:pt x="6869838" y="3244850"/>
                  <a:pt x="6884752" y="3234561"/>
                  <a:pt x="6904758" y="3219333"/>
                </a:cubicBezTo>
                <a:close/>
                <a:moveTo>
                  <a:pt x="6912760" y="3112735"/>
                </a:moveTo>
                <a:cubicBezTo>
                  <a:pt x="6932402" y="3110677"/>
                  <a:pt x="6952408" y="3116851"/>
                  <a:pt x="6969868" y="3141134"/>
                </a:cubicBezTo>
                <a:cubicBezTo>
                  <a:pt x="6934948" y="3165828"/>
                  <a:pt x="6870202" y="3146072"/>
                  <a:pt x="6860380" y="3219333"/>
                </a:cubicBezTo>
                <a:cubicBezTo>
                  <a:pt x="6850195" y="3214394"/>
                  <a:pt x="6830189" y="3214805"/>
                  <a:pt x="6815276" y="3209866"/>
                </a:cubicBezTo>
                <a:cubicBezTo>
                  <a:pt x="6800362" y="3199989"/>
                  <a:pt x="6790540" y="3185172"/>
                  <a:pt x="6790540" y="3185172"/>
                </a:cubicBezTo>
                <a:cubicBezTo>
                  <a:pt x="6810183" y="3165828"/>
                  <a:pt x="6830189" y="3146072"/>
                  <a:pt x="6855288" y="3131256"/>
                </a:cubicBezTo>
                <a:cubicBezTo>
                  <a:pt x="6872384" y="3123847"/>
                  <a:pt x="6892754" y="3114381"/>
                  <a:pt x="6912760" y="3112735"/>
                </a:cubicBezTo>
                <a:close/>
                <a:moveTo>
                  <a:pt x="6717427" y="2798704"/>
                </a:moveTo>
                <a:cubicBezTo>
                  <a:pt x="6751983" y="2808582"/>
                  <a:pt x="6796360" y="2804054"/>
                  <a:pt x="6821096" y="2823810"/>
                </a:cubicBezTo>
                <a:cubicBezTo>
                  <a:pt x="6835646" y="2833688"/>
                  <a:pt x="6811274" y="2888427"/>
                  <a:pt x="6806182" y="2918060"/>
                </a:cubicBezTo>
                <a:cubicBezTo>
                  <a:pt x="6801453" y="2943166"/>
                  <a:pt x="6796360" y="2967449"/>
                  <a:pt x="6786539" y="3002433"/>
                </a:cubicBezTo>
                <a:cubicBezTo>
                  <a:pt x="6821096" y="2957572"/>
                  <a:pt x="6836009" y="2922999"/>
                  <a:pt x="6865472" y="2898305"/>
                </a:cubicBezTo>
                <a:cubicBezTo>
                  <a:pt x="6904758" y="2863733"/>
                  <a:pt x="6944042" y="2888427"/>
                  <a:pt x="6973870" y="2913121"/>
                </a:cubicBezTo>
                <a:cubicBezTo>
                  <a:pt x="7003333" y="2942755"/>
                  <a:pt x="6998604" y="3007372"/>
                  <a:pt x="6969141" y="3041944"/>
                </a:cubicBezTo>
                <a:cubicBezTo>
                  <a:pt x="6934585" y="3081867"/>
                  <a:pt x="6894936" y="3077340"/>
                  <a:pt x="6850195" y="3062111"/>
                </a:cubicBezTo>
                <a:cubicBezTo>
                  <a:pt x="6781447" y="3032478"/>
                  <a:pt x="6761804" y="2957983"/>
                  <a:pt x="6707606" y="2908183"/>
                </a:cubicBezTo>
                <a:cubicBezTo>
                  <a:pt x="6717427" y="2893366"/>
                  <a:pt x="6727248" y="2873199"/>
                  <a:pt x="6737070" y="2853443"/>
                </a:cubicBezTo>
                <a:cubicBezTo>
                  <a:pt x="6751983" y="2863321"/>
                  <a:pt x="6771626" y="2868671"/>
                  <a:pt x="6786539" y="2878549"/>
                </a:cubicBezTo>
                <a:cubicBezTo>
                  <a:pt x="6786539" y="2863733"/>
                  <a:pt x="6781447" y="2848916"/>
                  <a:pt x="6781447" y="2828749"/>
                </a:cubicBezTo>
                <a:cubicBezTo>
                  <a:pt x="6761440" y="2823810"/>
                  <a:pt x="6737070" y="2823810"/>
                  <a:pt x="6717427" y="2818871"/>
                </a:cubicBezTo>
                <a:cubicBezTo>
                  <a:pt x="6717427" y="2813932"/>
                  <a:pt x="6717427" y="2808582"/>
                  <a:pt x="6717427" y="2798704"/>
                </a:cubicBezTo>
                <a:close/>
                <a:moveTo>
                  <a:pt x="104848" y="2781006"/>
                </a:moveTo>
                <a:cubicBezTo>
                  <a:pt x="154682" y="2781006"/>
                  <a:pt x="169959" y="2815167"/>
                  <a:pt x="175052" y="2879372"/>
                </a:cubicBezTo>
                <a:cubicBezTo>
                  <a:pt x="159774" y="2889250"/>
                  <a:pt x="139768" y="2913945"/>
                  <a:pt x="114670" y="2918884"/>
                </a:cubicBezTo>
                <a:cubicBezTo>
                  <a:pt x="74658" y="2928761"/>
                  <a:pt x="34645" y="2879372"/>
                  <a:pt x="39737" y="2839861"/>
                </a:cubicBezTo>
                <a:cubicBezTo>
                  <a:pt x="44466" y="2800762"/>
                  <a:pt x="69565" y="2781006"/>
                  <a:pt x="104848" y="2781006"/>
                </a:cubicBezTo>
                <a:close/>
                <a:moveTo>
                  <a:pt x="6901484" y="2599502"/>
                </a:moveTo>
                <a:cubicBezTo>
                  <a:pt x="6914578" y="2600325"/>
                  <a:pt x="6929128" y="2601560"/>
                  <a:pt x="6948771" y="2601560"/>
                </a:cubicBezTo>
                <a:cubicBezTo>
                  <a:pt x="6919308" y="2626254"/>
                  <a:pt x="6900028" y="2635721"/>
                  <a:pt x="6890208" y="2650537"/>
                </a:cubicBezTo>
                <a:cubicBezTo>
                  <a:pt x="6885115" y="2660415"/>
                  <a:pt x="6890208" y="2680171"/>
                  <a:pt x="6890208" y="2685109"/>
                </a:cubicBezTo>
                <a:cubicBezTo>
                  <a:pt x="6855652" y="2704865"/>
                  <a:pt x="6821096" y="2725032"/>
                  <a:pt x="6781810" y="2749727"/>
                </a:cubicBezTo>
                <a:cubicBezTo>
                  <a:pt x="6776718" y="2729971"/>
                  <a:pt x="6771626" y="2715154"/>
                  <a:pt x="6761804" y="2690460"/>
                </a:cubicBezTo>
                <a:cubicBezTo>
                  <a:pt x="6796360" y="2685521"/>
                  <a:pt x="6826188" y="2680582"/>
                  <a:pt x="6865472" y="2670704"/>
                </a:cubicBezTo>
                <a:cubicBezTo>
                  <a:pt x="6836009" y="2650949"/>
                  <a:pt x="6816003" y="2636132"/>
                  <a:pt x="6786539" y="2616377"/>
                </a:cubicBezTo>
                <a:cubicBezTo>
                  <a:pt x="6820732" y="2606499"/>
                  <a:pt x="6845830" y="2601560"/>
                  <a:pt x="6865472" y="2601560"/>
                </a:cubicBezTo>
                <a:cubicBezTo>
                  <a:pt x="6877840" y="2599090"/>
                  <a:pt x="6888752" y="2599090"/>
                  <a:pt x="6901484" y="2599502"/>
                </a:cubicBezTo>
                <a:close/>
                <a:moveTo>
                  <a:pt x="424219" y="2390011"/>
                </a:moveTo>
                <a:cubicBezTo>
                  <a:pt x="427857" y="2390011"/>
                  <a:pt x="430403" y="2391246"/>
                  <a:pt x="431858" y="2393715"/>
                </a:cubicBezTo>
                <a:cubicBezTo>
                  <a:pt x="451501" y="2413471"/>
                  <a:pt x="466778" y="2442692"/>
                  <a:pt x="486420" y="2467387"/>
                </a:cubicBezTo>
                <a:cubicBezTo>
                  <a:pt x="476599" y="2472326"/>
                  <a:pt x="471507" y="2477265"/>
                  <a:pt x="461322" y="2482203"/>
                </a:cubicBezTo>
                <a:cubicBezTo>
                  <a:pt x="431858" y="2467387"/>
                  <a:pt x="407123" y="2452570"/>
                  <a:pt x="382389" y="2432815"/>
                </a:cubicBezTo>
                <a:cubicBezTo>
                  <a:pt x="377660" y="2432815"/>
                  <a:pt x="377660" y="2408120"/>
                  <a:pt x="382389" y="2403181"/>
                </a:cubicBezTo>
                <a:cubicBezTo>
                  <a:pt x="390027" y="2400712"/>
                  <a:pt x="400939" y="2395773"/>
                  <a:pt x="410761" y="2392892"/>
                </a:cubicBezTo>
                <a:cubicBezTo>
                  <a:pt x="415489" y="2391246"/>
                  <a:pt x="420582" y="2390011"/>
                  <a:pt x="424219" y="2390011"/>
                </a:cubicBezTo>
                <a:close/>
                <a:moveTo>
                  <a:pt x="765051" y="2294937"/>
                </a:moveTo>
                <a:cubicBezTo>
                  <a:pt x="784694" y="2304815"/>
                  <a:pt x="803972" y="2319632"/>
                  <a:pt x="813794" y="2339387"/>
                </a:cubicBezTo>
                <a:cubicBezTo>
                  <a:pt x="818886" y="2344326"/>
                  <a:pt x="794151" y="2369021"/>
                  <a:pt x="774509" y="2394127"/>
                </a:cubicBezTo>
                <a:cubicBezTo>
                  <a:pt x="755230" y="2364082"/>
                  <a:pt x="740680" y="2344326"/>
                  <a:pt x="735588" y="2324571"/>
                </a:cubicBezTo>
                <a:cubicBezTo>
                  <a:pt x="735588" y="2314693"/>
                  <a:pt x="765051" y="2289998"/>
                  <a:pt x="765051" y="2294937"/>
                </a:cubicBezTo>
                <a:close/>
                <a:moveTo>
                  <a:pt x="7051348" y="2283825"/>
                </a:moveTo>
                <a:cubicBezTo>
                  <a:pt x="7059350" y="2282178"/>
                  <a:pt x="7068808" y="2281767"/>
                  <a:pt x="7078993" y="2284236"/>
                </a:cubicBezTo>
                <a:cubicBezTo>
                  <a:pt x="7098999" y="2284236"/>
                  <a:pt x="7124098" y="2309342"/>
                  <a:pt x="7164110" y="2338976"/>
                </a:cubicBezTo>
                <a:cubicBezTo>
                  <a:pt x="7124098" y="2369021"/>
                  <a:pt x="7098999" y="2399065"/>
                  <a:pt x="7078993" y="2399065"/>
                </a:cubicBezTo>
                <a:cubicBezTo>
                  <a:pt x="7058986" y="2394127"/>
                  <a:pt x="7023703" y="2364082"/>
                  <a:pt x="7018610" y="2344326"/>
                </a:cubicBezTo>
                <a:cubicBezTo>
                  <a:pt x="7010972" y="2314281"/>
                  <a:pt x="7026250" y="2289998"/>
                  <a:pt x="7051348" y="2283825"/>
                </a:cubicBezTo>
                <a:close/>
                <a:moveTo>
                  <a:pt x="234343" y="2250899"/>
                </a:moveTo>
                <a:cubicBezTo>
                  <a:pt x="254349" y="2255838"/>
                  <a:pt x="274355" y="2256249"/>
                  <a:pt x="294361" y="2261188"/>
                </a:cubicBezTo>
                <a:cubicBezTo>
                  <a:pt x="289269" y="2285471"/>
                  <a:pt x="279448" y="2309754"/>
                  <a:pt x="274719" y="2334037"/>
                </a:cubicBezTo>
                <a:cubicBezTo>
                  <a:pt x="264534" y="2334037"/>
                  <a:pt x="254713" y="2329098"/>
                  <a:pt x="239799" y="2329098"/>
                </a:cubicBezTo>
                <a:cubicBezTo>
                  <a:pt x="239799" y="2304815"/>
                  <a:pt x="234343" y="2280532"/>
                  <a:pt x="234343" y="2250899"/>
                </a:cubicBezTo>
                <a:close/>
                <a:moveTo>
                  <a:pt x="6603210" y="2117960"/>
                </a:moveTo>
                <a:cubicBezTo>
                  <a:pt x="6618488" y="2119195"/>
                  <a:pt x="6633038" y="2127427"/>
                  <a:pt x="6647951" y="2141832"/>
                </a:cubicBezTo>
                <a:cubicBezTo>
                  <a:pt x="6653044" y="2146770"/>
                  <a:pt x="6647951" y="2161176"/>
                  <a:pt x="6647951" y="2175581"/>
                </a:cubicBezTo>
                <a:cubicBezTo>
                  <a:pt x="6618488" y="2170642"/>
                  <a:pt x="6583932" y="2166114"/>
                  <a:pt x="6554468" y="2161176"/>
                </a:cubicBezTo>
                <a:cubicBezTo>
                  <a:pt x="6554468" y="2156648"/>
                  <a:pt x="6554468" y="2146770"/>
                  <a:pt x="6554468" y="2137304"/>
                </a:cubicBezTo>
                <a:cubicBezTo>
                  <a:pt x="6571564" y="2122899"/>
                  <a:pt x="6587569" y="2116726"/>
                  <a:pt x="6603210" y="2117960"/>
                </a:cubicBezTo>
                <a:close/>
                <a:moveTo>
                  <a:pt x="343104" y="2017125"/>
                </a:moveTo>
                <a:cubicBezTo>
                  <a:pt x="368202" y="2022475"/>
                  <a:pt x="392937" y="2022063"/>
                  <a:pt x="412943" y="2037292"/>
                </a:cubicBezTo>
                <a:cubicBezTo>
                  <a:pt x="432949" y="2047169"/>
                  <a:pt x="447863" y="2061986"/>
                  <a:pt x="452592" y="2082153"/>
                </a:cubicBezTo>
                <a:cubicBezTo>
                  <a:pt x="457684" y="2092031"/>
                  <a:pt x="448227" y="2116726"/>
                  <a:pt x="438042" y="2121664"/>
                </a:cubicBezTo>
                <a:cubicBezTo>
                  <a:pt x="418036" y="2126603"/>
                  <a:pt x="383116" y="2131542"/>
                  <a:pt x="378023" y="2121664"/>
                </a:cubicBezTo>
                <a:cubicBezTo>
                  <a:pt x="353289" y="2092031"/>
                  <a:pt x="343104" y="2057047"/>
                  <a:pt x="328190" y="2027414"/>
                </a:cubicBezTo>
                <a:cubicBezTo>
                  <a:pt x="333282" y="2022475"/>
                  <a:pt x="338375" y="2017125"/>
                  <a:pt x="343104" y="2017125"/>
                </a:cubicBezTo>
                <a:close/>
                <a:moveTo>
                  <a:pt x="5240610" y="1869369"/>
                </a:moveTo>
                <a:cubicBezTo>
                  <a:pt x="5255523" y="1869369"/>
                  <a:pt x="5270073" y="1869781"/>
                  <a:pt x="5284986" y="1879659"/>
                </a:cubicBezTo>
                <a:cubicBezTo>
                  <a:pt x="5290079" y="1884598"/>
                  <a:pt x="5295172" y="1909704"/>
                  <a:pt x="5290079" y="1914643"/>
                </a:cubicBezTo>
                <a:cubicBezTo>
                  <a:pt x="5280258" y="1924520"/>
                  <a:pt x="5260252" y="1934398"/>
                  <a:pt x="5245338" y="1934398"/>
                </a:cubicBezTo>
                <a:cubicBezTo>
                  <a:pt x="5210782" y="1924520"/>
                  <a:pt x="5176226" y="1909292"/>
                  <a:pt x="5131485" y="1894475"/>
                </a:cubicBezTo>
                <a:cubicBezTo>
                  <a:pt x="5176226" y="1884186"/>
                  <a:pt x="5206054" y="1874308"/>
                  <a:pt x="5240610" y="1869369"/>
                </a:cubicBezTo>
                <a:close/>
                <a:moveTo>
                  <a:pt x="5108205" y="1681280"/>
                </a:moveTo>
                <a:cubicBezTo>
                  <a:pt x="5119118" y="1680869"/>
                  <a:pt x="5132576" y="1685396"/>
                  <a:pt x="5149673" y="1696509"/>
                </a:cubicBezTo>
                <a:cubicBezTo>
                  <a:pt x="5144944" y="1726554"/>
                  <a:pt x="5144580" y="1751660"/>
                  <a:pt x="5139851" y="1796521"/>
                </a:cubicBezTo>
                <a:cubicBezTo>
                  <a:pt x="5105659" y="1786643"/>
                  <a:pt x="5071467" y="1776765"/>
                  <a:pt x="5032546" y="1761537"/>
                </a:cubicBezTo>
                <a:cubicBezTo>
                  <a:pt x="5062009" y="1727788"/>
                  <a:pt x="5074740" y="1682515"/>
                  <a:pt x="5108205" y="1681280"/>
                </a:cubicBezTo>
                <a:close/>
                <a:moveTo>
                  <a:pt x="813066" y="1596496"/>
                </a:moveTo>
                <a:cubicBezTo>
                  <a:pt x="827980" y="1601846"/>
                  <a:pt x="837801" y="1627364"/>
                  <a:pt x="857443" y="1647531"/>
                </a:cubicBezTo>
                <a:cubicBezTo>
                  <a:pt x="822887" y="1662759"/>
                  <a:pt x="803245" y="1672225"/>
                  <a:pt x="768689" y="1687454"/>
                </a:cubicBezTo>
                <a:cubicBezTo>
                  <a:pt x="763597" y="1656997"/>
                  <a:pt x="753775" y="1631892"/>
                  <a:pt x="758868" y="1616663"/>
                </a:cubicBezTo>
                <a:cubicBezTo>
                  <a:pt x="763597" y="1601846"/>
                  <a:pt x="798153" y="1591557"/>
                  <a:pt x="813066" y="1596496"/>
                </a:cubicBezTo>
                <a:close/>
                <a:moveTo>
                  <a:pt x="4074797" y="1573448"/>
                </a:moveTo>
                <a:cubicBezTo>
                  <a:pt x="4074797" y="1573448"/>
                  <a:pt x="4074797" y="1578798"/>
                  <a:pt x="4074797" y="1578798"/>
                </a:cubicBezTo>
                <a:cubicBezTo>
                  <a:pt x="4074797" y="1578798"/>
                  <a:pt x="4069340" y="1583737"/>
                  <a:pt x="4069340" y="1583737"/>
                </a:cubicBezTo>
                <a:cubicBezTo>
                  <a:pt x="4069340" y="1583737"/>
                  <a:pt x="4069340" y="1583326"/>
                  <a:pt x="4069340" y="1583326"/>
                </a:cubicBezTo>
                <a:cubicBezTo>
                  <a:pt x="4069340" y="1578387"/>
                  <a:pt x="4069704" y="1573448"/>
                  <a:pt x="4074797" y="1573448"/>
                </a:cubicBezTo>
                <a:close/>
                <a:moveTo>
                  <a:pt x="849077" y="1552457"/>
                </a:moveTo>
                <a:cubicBezTo>
                  <a:pt x="908368" y="1591969"/>
                  <a:pt x="967659" y="1636007"/>
                  <a:pt x="1026587" y="1675518"/>
                </a:cubicBezTo>
                <a:cubicBezTo>
                  <a:pt x="1021858" y="1680457"/>
                  <a:pt x="1016765" y="1690335"/>
                  <a:pt x="1016765" y="1695274"/>
                </a:cubicBezTo>
                <a:cubicBezTo>
                  <a:pt x="957838" y="1651236"/>
                  <a:pt x="898911" y="1611724"/>
                  <a:pt x="839620" y="1567274"/>
                </a:cubicBezTo>
                <a:cubicBezTo>
                  <a:pt x="844712" y="1562335"/>
                  <a:pt x="844349" y="1557397"/>
                  <a:pt x="849077" y="1552457"/>
                </a:cubicBezTo>
                <a:close/>
                <a:moveTo>
                  <a:pt x="526432" y="1534349"/>
                </a:moveTo>
                <a:cubicBezTo>
                  <a:pt x="536617" y="1563982"/>
                  <a:pt x="556624" y="1593615"/>
                  <a:pt x="551531" y="1617898"/>
                </a:cubicBezTo>
                <a:cubicBezTo>
                  <a:pt x="551531" y="1637653"/>
                  <a:pt x="516612" y="1667287"/>
                  <a:pt x="496969" y="1667287"/>
                </a:cubicBezTo>
                <a:cubicBezTo>
                  <a:pt x="467142" y="1662348"/>
                  <a:pt x="437314" y="1643004"/>
                  <a:pt x="397666" y="1623249"/>
                </a:cubicBezTo>
                <a:cubicBezTo>
                  <a:pt x="338011" y="1682103"/>
                  <a:pt x="303455" y="1760714"/>
                  <a:pt x="347832" y="1864019"/>
                </a:cubicBezTo>
                <a:cubicBezTo>
                  <a:pt x="253622" y="1834797"/>
                  <a:pt x="328190" y="1706798"/>
                  <a:pt x="219066" y="1701859"/>
                </a:cubicBezTo>
                <a:cubicBezTo>
                  <a:pt x="219066" y="1691981"/>
                  <a:pt x="223794" y="1687043"/>
                  <a:pt x="228886" y="1677165"/>
                </a:cubicBezTo>
                <a:cubicBezTo>
                  <a:pt x="253622" y="1677165"/>
                  <a:pt x="278720" y="1672225"/>
                  <a:pt x="303455" y="1672225"/>
                </a:cubicBezTo>
                <a:cubicBezTo>
                  <a:pt x="298726" y="1667699"/>
                  <a:pt x="298726" y="1667287"/>
                  <a:pt x="293634" y="1662348"/>
                </a:cubicBezTo>
                <a:cubicBezTo>
                  <a:pt x="328190" y="1638065"/>
                  <a:pt x="358017" y="1608432"/>
                  <a:pt x="392937" y="1588676"/>
                </a:cubicBezTo>
                <a:cubicBezTo>
                  <a:pt x="407851" y="1583737"/>
                  <a:pt x="432586" y="1603493"/>
                  <a:pt x="462413" y="1617898"/>
                </a:cubicBezTo>
                <a:cubicBezTo>
                  <a:pt x="477327" y="1603493"/>
                  <a:pt x="496969" y="1573860"/>
                  <a:pt x="526432" y="1534349"/>
                </a:cubicBezTo>
                <a:close/>
                <a:moveTo>
                  <a:pt x="4020598" y="1518709"/>
                </a:moveTo>
                <a:cubicBezTo>
                  <a:pt x="4030419" y="1528586"/>
                  <a:pt x="4030419" y="1533937"/>
                  <a:pt x="4035512" y="1538875"/>
                </a:cubicBezTo>
                <a:cubicBezTo>
                  <a:pt x="4044969" y="1553281"/>
                  <a:pt x="4054790" y="1568509"/>
                  <a:pt x="4069340" y="1583326"/>
                </a:cubicBezTo>
                <a:cubicBezTo>
                  <a:pt x="4044969" y="1627364"/>
                  <a:pt x="4020598" y="1666463"/>
                  <a:pt x="3995863" y="1710913"/>
                </a:cubicBezTo>
                <a:cubicBezTo>
                  <a:pt x="3991134" y="1710913"/>
                  <a:pt x="3986406" y="1705975"/>
                  <a:pt x="3976584" y="1701036"/>
                </a:cubicBezTo>
                <a:cubicBezTo>
                  <a:pt x="3986406" y="1686219"/>
                  <a:pt x="3986406" y="1666463"/>
                  <a:pt x="3995863" y="1651647"/>
                </a:cubicBezTo>
                <a:cubicBezTo>
                  <a:pt x="4025327" y="1612548"/>
                  <a:pt x="4020598" y="1592792"/>
                  <a:pt x="3966763" y="1602670"/>
                </a:cubicBezTo>
                <a:cubicBezTo>
                  <a:pt x="3956942" y="1602670"/>
                  <a:pt x="3952213" y="1597731"/>
                  <a:pt x="3942392" y="1577975"/>
                </a:cubicBezTo>
                <a:cubicBezTo>
                  <a:pt x="3962035" y="1573036"/>
                  <a:pt x="3981677" y="1568509"/>
                  <a:pt x="4006048" y="1558631"/>
                </a:cubicBezTo>
                <a:cubicBezTo>
                  <a:pt x="4010777" y="1553692"/>
                  <a:pt x="4015869" y="1538464"/>
                  <a:pt x="4020598" y="1518709"/>
                </a:cubicBezTo>
                <a:close/>
                <a:moveTo>
                  <a:pt x="114306" y="1518709"/>
                </a:moveTo>
                <a:cubicBezTo>
                  <a:pt x="188511" y="1518709"/>
                  <a:pt x="203424" y="1533525"/>
                  <a:pt x="173597" y="1597319"/>
                </a:cubicBezTo>
                <a:cubicBezTo>
                  <a:pt x="159047" y="1631892"/>
                  <a:pt x="153955" y="1656586"/>
                  <a:pt x="203424" y="1661113"/>
                </a:cubicBezTo>
                <a:cubicBezTo>
                  <a:pt x="188511" y="1690747"/>
                  <a:pt x="173597" y="1715441"/>
                  <a:pt x="153955" y="1750013"/>
                </a:cubicBezTo>
                <a:cubicBezTo>
                  <a:pt x="119399" y="1670991"/>
                  <a:pt x="99392" y="1597319"/>
                  <a:pt x="114306" y="1518709"/>
                </a:cubicBezTo>
                <a:close/>
                <a:moveTo>
                  <a:pt x="5988840" y="1517474"/>
                </a:moveTo>
                <a:cubicBezTo>
                  <a:pt x="6015393" y="1519531"/>
                  <a:pt x="6043038" y="1532291"/>
                  <a:pt x="6043038" y="1573448"/>
                </a:cubicBezTo>
                <a:cubicBezTo>
                  <a:pt x="6048130" y="1608432"/>
                  <a:pt x="6003390" y="1643415"/>
                  <a:pt x="5938642" y="1643415"/>
                </a:cubicBezTo>
                <a:cubicBezTo>
                  <a:pt x="5923728" y="1633537"/>
                  <a:pt x="5904086" y="1608843"/>
                  <a:pt x="5879351" y="1588676"/>
                </a:cubicBezTo>
                <a:cubicBezTo>
                  <a:pt x="5908815" y="1563570"/>
                  <a:pt x="5933914" y="1528998"/>
                  <a:pt x="5963741" y="1518709"/>
                </a:cubicBezTo>
                <a:cubicBezTo>
                  <a:pt x="5971016" y="1517474"/>
                  <a:pt x="5979746" y="1517062"/>
                  <a:pt x="5988840" y="1517474"/>
                </a:cubicBezTo>
                <a:close/>
                <a:moveTo>
                  <a:pt x="4249396" y="1316625"/>
                </a:moveTo>
                <a:cubicBezTo>
                  <a:pt x="4254124" y="1326503"/>
                  <a:pt x="4259217" y="1331031"/>
                  <a:pt x="4264309" y="1340909"/>
                </a:cubicBezTo>
                <a:cubicBezTo>
                  <a:pt x="4209747" y="1370953"/>
                  <a:pt x="4149729" y="1400998"/>
                  <a:pt x="4090074" y="1430632"/>
                </a:cubicBezTo>
                <a:cubicBezTo>
                  <a:pt x="4090074" y="1425693"/>
                  <a:pt x="4084981" y="1420754"/>
                  <a:pt x="4084981" y="1415815"/>
                </a:cubicBezTo>
                <a:cubicBezTo>
                  <a:pt x="4139544" y="1380831"/>
                  <a:pt x="4194470" y="1351198"/>
                  <a:pt x="4249396" y="1316625"/>
                </a:cubicBezTo>
                <a:close/>
                <a:moveTo>
                  <a:pt x="3595740" y="1295636"/>
                </a:moveTo>
                <a:cubicBezTo>
                  <a:pt x="3605561" y="1295636"/>
                  <a:pt x="3610290" y="1295636"/>
                  <a:pt x="3620111" y="1295636"/>
                </a:cubicBezTo>
                <a:cubicBezTo>
                  <a:pt x="3610290" y="1414169"/>
                  <a:pt x="3600469" y="1527763"/>
                  <a:pt x="3595740" y="1646296"/>
                </a:cubicBezTo>
                <a:cubicBezTo>
                  <a:pt x="3580826" y="1646296"/>
                  <a:pt x="3570641" y="1646296"/>
                  <a:pt x="3560820" y="1646296"/>
                </a:cubicBezTo>
                <a:cubicBezTo>
                  <a:pt x="3565549" y="1611724"/>
                  <a:pt x="3565549" y="1572213"/>
                  <a:pt x="3570641" y="1537641"/>
                </a:cubicBezTo>
                <a:cubicBezTo>
                  <a:pt x="3580463" y="1498130"/>
                  <a:pt x="3590648" y="1458618"/>
                  <a:pt x="3595740" y="1419107"/>
                </a:cubicBezTo>
                <a:cubicBezTo>
                  <a:pt x="3595740" y="1379597"/>
                  <a:pt x="3595740" y="1340086"/>
                  <a:pt x="3595740" y="1295636"/>
                </a:cubicBezTo>
                <a:close/>
                <a:moveTo>
                  <a:pt x="1458355" y="1295636"/>
                </a:moveTo>
                <a:cubicBezTo>
                  <a:pt x="1468540" y="1315391"/>
                  <a:pt x="1478362" y="1340497"/>
                  <a:pt x="1478362" y="1360253"/>
                </a:cubicBezTo>
                <a:cubicBezTo>
                  <a:pt x="1473269" y="1375069"/>
                  <a:pt x="1453263" y="1394413"/>
                  <a:pt x="1443442" y="1409230"/>
                </a:cubicBezTo>
                <a:cubicBezTo>
                  <a:pt x="1438349" y="1404291"/>
                  <a:pt x="1438349" y="1394413"/>
                  <a:pt x="1433257" y="1384535"/>
                </a:cubicBezTo>
                <a:cubicBezTo>
                  <a:pt x="1408522" y="1389474"/>
                  <a:pt x="1388516" y="1389886"/>
                  <a:pt x="1363417" y="1389886"/>
                </a:cubicBezTo>
                <a:cubicBezTo>
                  <a:pt x="1368510" y="1409642"/>
                  <a:pt x="1373238" y="1429397"/>
                  <a:pt x="1378331" y="1449152"/>
                </a:cubicBezTo>
                <a:cubicBezTo>
                  <a:pt x="1368146" y="1454092"/>
                  <a:pt x="1363417" y="1454092"/>
                  <a:pt x="1353232" y="1454092"/>
                </a:cubicBezTo>
                <a:cubicBezTo>
                  <a:pt x="1353232" y="1424870"/>
                  <a:pt x="1348503" y="1390709"/>
                  <a:pt x="1348503" y="1356548"/>
                </a:cubicBezTo>
                <a:cubicBezTo>
                  <a:pt x="1348503" y="1356137"/>
                  <a:pt x="1348503" y="1355313"/>
                  <a:pt x="1348503" y="1354902"/>
                </a:cubicBezTo>
                <a:cubicBezTo>
                  <a:pt x="1363417" y="1345024"/>
                  <a:pt x="1403429" y="1369719"/>
                  <a:pt x="1398337" y="1320330"/>
                </a:cubicBezTo>
                <a:cubicBezTo>
                  <a:pt x="1398337" y="1315391"/>
                  <a:pt x="1438349" y="1305513"/>
                  <a:pt x="1458355" y="1295636"/>
                </a:cubicBezTo>
                <a:close/>
                <a:moveTo>
                  <a:pt x="3147966" y="1277526"/>
                </a:moveTo>
                <a:cubicBezTo>
                  <a:pt x="3162516" y="1336381"/>
                  <a:pt x="3177066" y="1390709"/>
                  <a:pt x="3186887" y="1444625"/>
                </a:cubicBezTo>
                <a:cubicBezTo>
                  <a:pt x="3186887" y="1444625"/>
                  <a:pt x="3157424" y="1459030"/>
                  <a:pt x="3152695" y="1454092"/>
                </a:cubicBezTo>
                <a:cubicBezTo>
                  <a:pt x="3118866" y="1429397"/>
                  <a:pt x="3114138" y="1331442"/>
                  <a:pt x="3147966" y="1277526"/>
                </a:cubicBezTo>
                <a:close/>
                <a:moveTo>
                  <a:pt x="963658" y="1261886"/>
                </a:moveTo>
                <a:cubicBezTo>
                  <a:pt x="988393" y="1296870"/>
                  <a:pt x="1013491" y="1335969"/>
                  <a:pt x="1038226" y="1375481"/>
                </a:cubicBezTo>
                <a:lnTo>
                  <a:pt x="1081512" y="1351198"/>
                </a:lnTo>
                <a:lnTo>
                  <a:pt x="1083331" y="1352021"/>
                </a:lnTo>
                <a:lnTo>
                  <a:pt x="1109885" y="1410876"/>
                </a:lnTo>
                <a:cubicBezTo>
                  <a:pt x="1122252" y="1427751"/>
                  <a:pt x="1139348" y="1440098"/>
                  <a:pt x="1166629" y="1445037"/>
                </a:cubicBezTo>
                <a:cubicBezTo>
                  <a:pt x="1196457" y="1454914"/>
                  <a:pt x="1206642" y="1509242"/>
                  <a:pt x="1261204" y="1484136"/>
                </a:cubicBezTo>
                <a:cubicBezTo>
                  <a:pt x="1276118" y="1474258"/>
                  <a:pt x="1315402" y="1518709"/>
                  <a:pt x="1340137" y="1538875"/>
                </a:cubicBezTo>
                <a:cubicBezTo>
                  <a:pt x="1369965" y="1489075"/>
                  <a:pt x="1409613" y="1489487"/>
                  <a:pt x="1449262" y="1533937"/>
                </a:cubicBezTo>
                <a:cubicBezTo>
                  <a:pt x="1459083" y="1543815"/>
                  <a:pt x="1484181" y="1543815"/>
                  <a:pt x="1499095" y="1538875"/>
                </a:cubicBezTo>
                <a:cubicBezTo>
                  <a:pt x="1568207" y="1518709"/>
                  <a:pt x="1588213" y="1533937"/>
                  <a:pt x="1612948" y="1593615"/>
                </a:cubicBezTo>
                <a:cubicBezTo>
                  <a:pt x="1632591" y="1643004"/>
                  <a:pt x="1667147" y="1682103"/>
                  <a:pt x="1696974" y="1726965"/>
                </a:cubicBezTo>
                <a:cubicBezTo>
                  <a:pt x="1706795" y="1741782"/>
                  <a:pt x="1721709" y="1756598"/>
                  <a:pt x="1736623" y="1771415"/>
                </a:cubicBezTo>
                <a:cubicBezTo>
                  <a:pt x="1746444" y="1741370"/>
                  <a:pt x="1756629" y="1717087"/>
                  <a:pt x="1766450" y="1692393"/>
                </a:cubicBezTo>
                <a:cubicBezTo>
                  <a:pt x="1771543" y="1667699"/>
                  <a:pt x="1781364" y="1642593"/>
                  <a:pt x="1791549" y="1603081"/>
                </a:cubicBezTo>
                <a:cubicBezTo>
                  <a:pt x="1726802" y="1543815"/>
                  <a:pt x="1830834" y="1489487"/>
                  <a:pt x="1826105" y="1429808"/>
                </a:cubicBezTo>
                <a:cubicBezTo>
                  <a:pt x="1826105" y="1454503"/>
                  <a:pt x="1826105" y="1484548"/>
                  <a:pt x="1870846" y="1504303"/>
                </a:cubicBezTo>
                <a:cubicBezTo>
                  <a:pt x="1890488" y="1509242"/>
                  <a:pt x="1900309" y="1548754"/>
                  <a:pt x="1915223" y="1578387"/>
                </a:cubicBezTo>
                <a:cubicBezTo>
                  <a:pt x="1989428" y="1524059"/>
                  <a:pt x="2068725" y="1647531"/>
                  <a:pt x="2133108" y="1598142"/>
                </a:cubicBezTo>
                <a:cubicBezTo>
                  <a:pt x="2162936" y="1617898"/>
                  <a:pt x="2182942" y="1642593"/>
                  <a:pt x="2207677" y="1652470"/>
                </a:cubicBezTo>
                <a:cubicBezTo>
                  <a:pt x="2272060" y="1677165"/>
                  <a:pt x="2336444" y="1692393"/>
                  <a:pt x="2405919" y="1712148"/>
                </a:cubicBezTo>
                <a:cubicBezTo>
                  <a:pt x="2435383" y="1672637"/>
                  <a:pt x="2460482" y="1632715"/>
                  <a:pt x="2485217" y="1588264"/>
                </a:cubicBezTo>
                <a:cubicBezTo>
                  <a:pt x="2495038" y="1588264"/>
                  <a:pt x="2500130" y="1593615"/>
                  <a:pt x="2504859" y="1593615"/>
                </a:cubicBezTo>
                <a:cubicBezTo>
                  <a:pt x="2504859" y="1613371"/>
                  <a:pt x="2509951" y="1632715"/>
                  <a:pt x="2515044" y="1652470"/>
                </a:cubicBezTo>
                <a:cubicBezTo>
                  <a:pt x="2623805" y="1622837"/>
                  <a:pt x="2639082" y="1612959"/>
                  <a:pt x="2683459" y="1726965"/>
                </a:cubicBezTo>
                <a:cubicBezTo>
                  <a:pt x="2693644" y="1751660"/>
                  <a:pt x="2708194" y="1771415"/>
                  <a:pt x="2728200" y="1781293"/>
                </a:cubicBezTo>
                <a:cubicBezTo>
                  <a:pt x="2738022" y="1805987"/>
                  <a:pt x="2752572" y="1830681"/>
                  <a:pt x="2762393" y="1855376"/>
                </a:cubicBezTo>
                <a:cubicBezTo>
                  <a:pt x="2772578" y="1855376"/>
                  <a:pt x="2782763" y="1850437"/>
                  <a:pt x="2787491" y="1845498"/>
                </a:cubicBezTo>
                <a:cubicBezTo>
                  <a:pt x="2772578" y="1810926"/>
                  <a:pt x="2757664" y="1771415"/>
                  <a:pt x="2738022" y="1731904"/>
                </a:cubicBezTo>
                <a:cubicBezTo>
                  <a:pt x="2738022" y="1722026"/>
                  <a:pt x="2732929" y="1706798"/>
                  <a:pt x="2732929" y="1706798"/>
                </a:cubicBezTo>
                <a:cubicBezTo>
                  <a:pt x="2752572" y="1687043"/>
                  <a:pt x="2767485" y="1667287"/>
                  <a:pt x="2792220" y="1662348"/>
                </a:cubicBezTo>
                <a:cubicBezTo>
                  <a:pt x="2802405" y="1657409"/>
                  <a:pt x="2822411" y="1677165"/>
                  <a:pt x="2837325" y="1677165"/>
                </a:cubicBezTo>
                <a:cubicBezTo>
                  <a:pt x="2856967" y="1682103"/>
                  <a:pt x="2876610" y="1682103"/>
                  <a:pt x="2891523" y="1677165"/>
                </a:cubicBezTo>
                <a:cubicBezTo>
                  <a:pt x="2911530" y="1662348"/>
                  <a:pt x="2926079" y="1647943"/>
                  <a:pt x="2946086" y="1627776"/>
                </a:cubicBezTo>
                <a:cubicBezTo>
                  <a:pt x="2946086" y="1638065"/>
                  <a:pt x="2946086" y="1647943"/>
                  <a:pt x="2951178" y="1657821"/>
                </a:cubicBezTo>
                <a:cubicBezTo>
                  <a:pt x="2995555" y="1677576"/>
                  <a:pt x="3045389" y="1707210"/>
                  <a:pt x="3090130" y="1722026"/>
                </a:cubicBezTo>
                <a:cubicBezTo>
                  <a:pt x="3099951" y="1726965"/>
                  <a:pt x="3124322" y="1692393"/>
                  <a:pt x="3129415" y="1667699"/>
                </a:cubicBezTo>
                <a:cubicBezTo>
                  <a:pt x="3134144" y="1647943"/>
                  <a:pt x="3129415" y="1623249"/>
                  <a:pt x="3124686" y="1593615"/>
                </a:cubicBezTo>
                <a:cubicBezTo>
                  <a:pt x="3159242" y="1613371"/>
                  <a:pt x="3183977" y="1623249"/>
                  <a:pt x="3203983" y="1638065"/>
                </a:cubicBezTo>
                <a:cubicBezTo>
                  <a:pt x="3208712" y="1633126"/>
                  <a:pt x="3213805" y="1627776"/>
                  <a:pt x="3213805" y="1617898"/>
                </a:cubicBezTo>
                <a:cubicBezTo>
                  <a:pt x="3203983" y="1617898"/>
                  <a:pt x="3188706" y="1612959"/>
                  <a:pt x="3178885" y="1608020"/>
                </a:cubicBezTo>
                <a:cubicBezTo>
                  <a:pt x="3173792" y="1603081"/>
                  <a:pt x="3174156" y="1598554"/>
                  <a:pt x="3174156" y="1593615"/>
                </a:cubicBezTo>
                <a:cubicBezTo>
                  <a:pt x="3203983" y="1588676"/>
                  <a:pt x="3228718" y="1588264"/>
                  <a:pt x="3273459" y="1588264"/>
                </a:cubicBezTo>
                <a:cubicBezTo>
                  <a:pt x="3253453" y="1612959"/>
                  <a:pt x="3243632" y="1628187"/>
                  <a:pt x="3233811" y="1647943"/>
                </a:cubicBezTo>
                <a:cubicBezTo>
                  <a:pt x="3263274" y="1638065"/>
                  <a:pt x="3288373" y="1633126"/>
                  <a:pt x="3313108" y="1627776"/>
                </a:cubicBezTo>
                <a:cubicBezTo>
                  <a:pt x="3317836" y="1622837"/>
                  <a:pt x="3313108" y="1603493"/>
                  <a:pt x="3313108" y="1593615"/>
                </a:cubicBezTo>
                <a:cubicBezTo>
                  <a:pt x="3337843" y="1524059"/>
                  <a:pt x="3347300" y="1519120"/>
                  <a:pt x="3441511" y="1543815"/>
                </a:cubicBezTo>
                <a:cubicBezTo>
                  <a:pt x="3436782" y="1553692"/>
                  <a:pt x="3426961" y="1568509"/>
                  <a:pt x="3417140" y="1583326"/>
                </a:cubicBezTo>
                <a:cubicBezTo>
                  <a:pt x="3421868" y="1583326"/>
                  <a:pt x="3421868" y="1588264"/>
                  <a:pt x="3426961" y="1588264"/>
                </a:cubicBezTo>
                <a:cubicBezTo>
                  <a:pt x="3446603" y="1578387"/>
                  <a:pt x="3461517" y="1568509"/>
                  <a:pt x="3491344" y="1553692"/>
                </a:cubicBezTo>
                <a:cubicBezTo>
                  <a:pt x="3510987" y="1588264"/>
                  <a:pt x="3525900" y="1622837"/>
                  <a:pt x="3550635" y="1662348"/>
                </a:cubicBezTo>
                <a:cubicBezTo>
                  <a:pt x="3560820" y="1667287"/>
                  <a:pt x="3580463" y="1667699"/>
                  <a:pt x="3600469" y="1667699"/>
                </a:cubicBezTo>
                <a:cubicBezTo>
                  <a:pt x="3610290" y="1682515"/>
                  <a:pt x="3565549" y="1731904"/>
                  <a:pt x="3630296" y="1716676"/>
                </a:cubicBezTo>
                <a:cubicBezTo>
                  <a:pt x="3630296" y="1736843"/>
                  <a:pt x="3635025" y="1756598"/>
                  <a:pt x="3635025" y="1776354"/>
                </a:cubicBezTo>
                <a:cubicBezTo>
                  <a:pt x="3629932" y="1791170"/>
                  <a:pt x="3620111" y="1805987"/>
                  <a:pt x="3615019" y="1820804"/>
                </a:cubicBezTo>
                <a:cubicBezTo>
                  <a:pt x="3635025" y="1825743"/>
                  <a:pt x="3655031" y="1840559"/>
                  <a:pt x="3669945" y="1835620"/>
                </a:cubicBezTo>
                <a:cubicBezTo>
                  <a:pt x="3749242" y="1820804"/>
                  <a:pt x="3823446" y="1801048"/>
                  <a:pt x="3897651" y="1781293"/>
                </a:cubicBezTo>
                <a:cubicBezTo>
                  <a:pt x="3917294" y="1776354"/>
                  <a:pt x="3937300" y="1751248"/>
                  <a:pt x="3951850" y="1741370"/>
                </a:cubicBezTo>
                <a:cubicBezTo>
                  <a:pt x="3951850" y="1751248"/>
                  <a:pt x="3952213" y="1766476"/>
                  <a:pt x="3957306" y="1786231"/>
                </a:cubicBezTo>
                <a:cubicBezTo>
                  <a:pt x="3971856" y="1776354"/>
                  <a:pt x="3991862" y="1776354"/>
                  <a:pt x="4011504" y="1766476"/>
                </a:cubicBezTo>
                <a:cubicBezTo>
                  <a:pt x="4046060" y="1741782"/>
                  <a:pt x="4075888" y="1717087"/>
                  <a:pt x="4110808" y="1692393"/>
                </a:cubicBezTo>
                <a:cubicBezTo>
                  <a:pt x="4140635" y="1667699"/>
                  <a:pt x="4165006" y="1637653"/>
                  <a:pt x="4204655" y="1598142"/>
                </a:cubicBezTo>
                <a:cubicBezTo>
                  <a:pt x="4165006" y="1603081"/>
                  <a:pt x="4140635" y="1603081"/>
                  <a:pt x="4100986" y="1608020"/>
                </a:cubicBezTo>
                <a:cubicBezTo>
                  <a:pt x="4100986" y="1603081"/>
                  <a:pt x="4086073" y="1588264"/>
                  <a:pt x="4076252" y="1573448"/>
                </a:cubicBezTo>
                <a:cubicBezTo>
                  <a:pt x="4095894" y="1543815"/>
                  <a:pt x="4061338" y="1474670"/>
                  <a:pt x="4140635" y="1479609"/>
                </a:cubicBezTo>
                <a:cubicBezTo>
                  <a:pt x="4135542" y="1489487"/>
                  <a:pt x="4130450" y="1499365"/>
                  <a:pt x="4130450" y="1514181"/>
                </a:cubicBezTo>
                <a:cubicBezTo>
                  <a:pt x="4155185" y="1514181"/>
                  <a:pt x="4179920" y="1519120"/>
                  <a:pt x="4204655" y="1519120"/>
                </a:cubicBezTo>
                <a:cubicBezTo>
                  <a:pt x="4204655" y="1514181"/>
                  <a:pt x="4210111" y="1514181"/>
                  <a:pt x="4210111" y="1509242"/>
                </a:cubicBezTo>
                <a:cubicBezTo>
                  <a:pt x="4195197" y="1504303"/>
                  <a:pt x="4179920" y="1494014"/>
                  <a:pt x="4165006" y="1484136"/>
                </a:cubicBezTo>
                <a:cubicBezTo>
                  <a:pt x="4170099" y="1479198"/>
                  <a:pt x="4170099" y="1474670"/>
                  <a:pt x="4170099" y="1469731"/>
                </a:cubicBezTo>
                <a:cubicBezTo>
                  <a:pt x="4214840" y="1479609"/>
                  <a:pt x="4259581" y="1489487"/>
                  <a:pt x="4299229" y="1499365"/>
                </a:cubicBezTo>
                <a:cubicBezTo>
                  <a:pt x="4319235" y="1484548"/>
                  <a:pt x="4334149" y="1474670"/>
                  <a:pt x="4348699" y="1459854"/>
                </a:cubicBezTo>
                <a:cubicBezTo>
                  <a:pt x="4358884" y="1474670"/>
                  <a:pt x="4368341" y="1484548"/>
                  <a:pt x="4378163" y="1499365"/>
                </a:cubicBezTo>
                <a:cubicBezTo>
                  <a:pt x="4383255" y="1509242"/>
                  <a:pt x="4388348" y="1523647"/>
                  <a:pt x="4393440" y="1538875"/>
                </a:cubicBezTo>
                <a:cubicBezTo>
                  <a:pt x="4398169" y="1533937"/>
                  <a:pt x="4402898" y="1533937"/>
                  <a:pt x="4407990" y="1528998"/>
                </a:cubicBezTo>
                <a:cubicBezTo>
                  <a:pt x="4413082" y="1519120"/>
                  <a:pt x="4418175" y="1504303"/>
                  <a:pt x="4422904" y="1494425"/>
                </a:cubicBezTo>
                <a:cubicBezTo>
                  <a:pt x="4448002" y="1519120"/>
                  <a:pt x="4467645" y="1543815"/>
                  <a:pt x="4492380" y="1563570"/>
                </a:cubicBezTo>
                <a:cubicBezTo>
                  <a:pt x="4517478" y="1583326"/>
                  <a:pt x="4546942" y="1598142"/>
                  <a:pt x="4596412" y="1622837"/>
                </a:cubicBezTo>
                <a:cubicBezTo>
                  <a:pt x="4581498" y="1588264"/>
                  <a:pt x="4576405" y="1573448"/>
                  <a:pt x="4571677" y="1553692"/>
                </a:cubicBezTo>
                <a:cubicBezTo>
                  <a:pt x="4536757" y="1524059"/>
                  <a:pt x="4497108" y="1494425"/>
                  <a:pt x="4467645" y="1459854"/>
                </a:cubicBezTo>
                <a:cubicBezTo>
                  <a:pt x="4447639" y="1435159"/>
                  <a:pt x="4492380" y="1385359"/>
                  <a:pt x="4526936" y="1385359"/>
                </a:cubicBezTo>
                <a:cubicBezTo>
                  <a:pt x="4541849" y="1385359"/>
                  <a:pt x="4556763" y="1375892"/>
                  <a:pt x="4571677" y="1370953"/>
                </a:cubicBezTo>
                <a:cubicBezTo>
                  <a:pt x="4596412" y="1366015"/>
                  <a:pt x="4616054" y="1361075"/>
                  <a:pt x="4640789" y="1361075"/>
                </a:cubicBezTo>
                <a:cubicBezTo>
                  <a:pt x="4611325" y="1385770"/>
                  <a:pt x="4566948" y="1405526"/>
                  <a:pt x="4561855" y="1435159"/>
                </a:cubicBezTo>
                <a:cubicBezTo>
                  <a:pt x="4552034" y="1464792"/>
                  <a:pt x="4576769" y="1504303"/>
                  <a:pt x="4586590" y="1543815"/>
                </a:cubicBezTo>
                <a:cubicBezTo>
                  <a:pt x="4616418" y="1553692"/>
                  <a:pt x="4656066" y="1553692"/>
                  <a:pt x="4675709" y="1573448"/>
                </a:cubicBezTo>
                <a:cubicBezTo>
                  <a:pt x="4685894" y="1588264"/>
                  <a:pt x="4675709" y="1623249"/>
                  <a:pt x="4675709" y="1657821"/>
                </a:cubicBezTo>
                <a:cubicBezTo>
                  <a:pt x="4685894" y="1667699"/>
                  <a:pt x="4705536" y="1682515"/>
                  <a:pt x="4730271" y="1702270"/>
                </a:cubicBezTo>
                <a:cubicBezTo>
                  <a:pt x="4710265" y="1618309"/>
                  <a:pt x="4735363" y="1543815"/>
                  <a:pt x="4809568" y="1509242"/>
                </a:cubicBezTo>
                <a:cubicBezTo>
                  <a:pt x="4879044" y="1474670"/>
                  <a:pt x="4948156" y="1494014"/>
                  <a:pt x="4997626" y="1548754"/>
                </a:cubicBezTo>
                <a:cubicBezTo>
                  <a:pt x="5042367" y="1603081"/>
                  <a:pt x="5042367" y="1662759"/>
                  <a:pt x="5007811" y="1731904"/>
                </a:cubicBezTo>
                <a:cubicBezTo>
                  <a:pt x="5012540" y="1771415"/>
                  <a:pt x="5017632" y="1796109"/>
                  <a:pt x="5022724" y="1820804"/>
                </a:cubicBezTo>
                <a:cubicBezTo>
                  <a:pt x="4997990" y="1820804"/>
                  <a:pt x="4978347" y="1825743"/>
                  <a:pt x="4958341" y="1825743"/>
                </a:cubicBezTo>
                <a:cubicBezTo>
                  <a:pt x="4953612" y="1825743"/>
                  <a:pt x="4953612" y="1835620"/>
                  <a:pt x="4948520" y="1840559"/>
                </a:cubicBezTo>
                <a:cubicBezTo>
                  <a:pt x="4973255" y="1870193"/>
                  <a:pt x="4992897" y="1895299"/>
                  <a:pt x="5017632" y="1924932"/>
                </a:cubicBezTo>
                <a:cubicBezTo>
                  <a:pt x="5076923" y="1910115"/>
                  <a:pt x="5087108" y="1959504"/>
                  <a:pt x="5102022" y="1999015"/>
                </a:cubicBezTo>
                <a:cubicBezTo>
                  <a:pt x="5102022" y="2003954"/>
                  <a:pt x="5102022" y="2003954"/>
                  <a:pt x="5102022" y="2003954"/>
                </a:cubicBezTo>
                <a:cubicBezTo>
                  <a:pt x="5116935" y="2013832"/>
                  <a:pt x="5126756" y="2023298"/>
                  <a:pt x="5136578" y="2028237"/>
                </a:cubicBezTo>
                <a:cubicBezTo>
                  <a:pt x="5141670" y="2008482"/>
                  <a:pt x="5151491" y="1989138"/>
                  <a:pt x="5156584" y="1969382"/>
                </a:cubicBezTo>
                <a:cubicBezTo>
                  <a:pt x="5176226" y="1979260"/>
                  <a:pt x="5191140" y="1989138"/>
                  <a:pt x="5210782" y="1999015"/>
                </a:cubicBezTo>
                <a:cubicBezTo>
                  <a:pt x="5245702" y="2023710"/>
                  <a:pt x="5285350" y="2038526"/>
                  <a:pt x="5335184" y="2068160"/>
                </a:cubicBezTo>
                <a:cubicBezTo>
                  <a:pt x="5300264" y="2107671"/>
                  <a:pt x="5270436" y="2152533"/>
                  <a:pt x="5230788" y="2201921"/>
                </a:cubicBezTo>
                <a:cubicBezTo>
                  <a:pt x="5260616" y="2196983"/>
                  <a:pt x="5285350" y="2191632"/>
                  <a:pt x="5315178" y="2186693"/>
                </a:cubicBezTo>
                <a:cubicBezTo>
                  <a:pt x="5310449" y="2206449"/>
                  <a:pt x="5305356" y="2226204"/>
                  <a:pt x="5305356" y="2241021"/>
                </a:cubicBezTo>
                <a:cubicBezTo>
                  <a:pt x="5350098" y="2265715"/>
                  <a:pt x="5369740" y="2157471"/>
                  <a:pt x="5345005" y="1979260"/>
                </a:cubicBezTo>
                <a:cubicBezTo>
                  <a:pt x="5394475" y="2107671"/>
                  <a:pt x="5364648" y="2216327"/>
                  <a:pt x="5359555" y="2315516"/>
                </a:cubicBezTo>
                <a:cubicBezTo>
                  <a:pt x="5404296" y="2305638"/>
                  <a:pt x="5439216" y="2295349"/>
                  <a:pt x="5478864" y="2285471"/>
                </a:cubicBezTo>
                <a:cubicBezTo>
                  <a:pt x="5478864" y="2295349"/>
                  <a:pt x="5483593" y="2300699"/>
                  <a:pt x="5483593" y="2305638"/>
                </a:cubicBezTo>
                <a:cubicBezTo>
                  <a:pt x="5443944" y="2320455"/>
                  <a:pt x="5409388" y="2330333"/>
                  <a:pt x="5369740" y="2345149"/>
                </a:cubicBezTo>
                <a:cubicBezTo>
                  <a:pt x="5369740" y="2379721"/>
                  <a:pt x="5369740" y="2414294"/>
                  <a:pt x="5369740" y="2463683"/>
                </a:cubicBezTo>
                <a:cubicBezTo>
                  <a:pt x="5443944" y="2384660"/>
                  <a:pt x="5518513" y="2320455"/>
                  <a:pt x="5587989" y="2250899"/>
                </a:cubicBezTo>
                <a:cubicBezTo>
                  <a:pt x="5627638" y="2206449"/>
                  <a:pt x="5681836" y="2196571"/>
                  <a:pt x="5736398" y="2196571"/>
                </a:cubicBezTo>
                <a:cubicBezTo>
                  <a:pt x="5736398" y="2201510"/>
                  <a:pt x="5741127" y="2206449"/>
                  <a:pt x="5746220" y="2211388"/>
                </a:cubicBezTo>
                <a:cubicBezTo>
                  <a:pt x="5716392" y="2231143"/>
                  <a:pt x="5691657" y="2256249"/>
                  <a:pt x="5657101" y="2271066"/>
                </a:cubicBezTo>
                <a:cubicBezTo>
                  <a:pt x="5577804" y="2300699"/>
                  <a:pt x="5508328" y="2345149"/>
                  <a:pt x="5453766" y="2404827"/>
                </a:cubicBezTo>
                <a:cubicBezTo>
                  <a:pt x="5458858" y="2434461"/>
                  <a:pt x="5468680" y="2453805"/>
                  <a:pt x="5473772" y="2473560"/>
                </a:cubicBezTo>
                <a:cubicBezTo>
                  <a:pt x="5453766" y="2478499"/>
                  <a:pt x="5433760" y="2473560"/>
                  <a:pt x="5414118" y="2483438"/>
                </a:cubicBezTo>
                <a:cubicBezTo>
                  <a:pt x="5399204" y="2488789"/>
                  <a:pt x="5374468" y="2503194"/>
                  <a:pt x="5369740" y="2518010"/>
                </a:cubicBezTo>
                <a:cubicBezTo>
                  <a:pt x="5364648" y="2542705"/>
                  <a:pt x="5379561" y="2572750"/>
                  <a:pt x="5379561" y="2602383"/>
                </a:cubicBezTo>
                <a:cubicBezTo>
                  <a:pt x="5458858" y="2597444"/>
                  <a:pt x="5538156" y="2592505"/>
                  <a:pt x="5617452" y="2587566"/>
                </a:cubicBezTo>
                <a:cubicBezTo>
                  <a:pt x="5622181" y="2587566"/>
                  <a:pt x="5622545" y="2592505"/>
                  <a:pt x="5622545" y="2592505"/>
                </a:cubicBezTo>
                <a:cubicBezTo>
                  <a:pt x="5562890" y="2627077"/>
                  <a:pt x="5498507" y="2661650"/>
                  <a:pt x="5433760" y="2691283"/>
                </a:cubicBezTo>
                <a:cubicBezTo>
                  <a:pt x="5394111" y="2711039"/>
                  <a:pt x="5384654" y="2736145"/>
                  <a:pt x="5409388" y="2770717"/>
                </a:cubicBezTo>
                <a:cubicBezTo>
                  <a:pt x="5429031" y="2805289"/>
                  <a:pt x="5448674" y="2839861"/>
                  <a:pt x="5463587" y="2864556"/>
                </a:cubicBezTo>
                <a:cubicBezTo>
                  <a:pt x="5518150" y="2844800"/>
                  <a:pt x="5567983" y="2825045"/>
                  <a:pt x="5622545" y="2805289"/>
                </a:cubicBezTo>
                <a:cubicBezTo>
                  <a:pt x="5622545" y="2810228"/>
                  <a:pt x="5627274" y="2814755"/>
                  <a:pt x="5632366" y="2819694"/>
                </a:cubicBezTo>
                <a:cubicBezTo>
                  <a:pt x="5642188" y="2785122"/>
                  <a:pt x="5652008" y="2755489"/>
                  <a:pt x="5666922" y="2720916"/>
                </a:cubicBezTo>
                <a:cubicBezTo>
                  <a:pt x="5637095" y="2706100"/>
                  <a:pt x="5617816" y="2696222"/>
                  <a:pt x="5587989" y="2681405"/>
                </a:cubicBezTo>
                <a:cubicBezTo>
                  <a:pt x="5612724" y="2681405"/>
                  <a:pt x="5627274" y="2676466"/>
                  <a:pt x="5642188" y="2676466"/>
                </a:cubicBezTo>
                <a:cubicBezTo>
                  <a:pt x="5642188" y="2548055"/>
                  <a:pt x="5642188" y="2548055"/>
                  <a:pt x="5528334" y="2483438"/>
                </a:cubicBezTo>
                <a:cubicBezTo>
                  <a:pt x="5562890" y="2483438"/>
                  <a:pt x="5592718" y="2483438"/>
                  <a:pt x="5622545" y="2483438"/>
                </a:cubicBezTo>
                <a:cubicBezTo>
                  <a:pt x="5657101" y="2488789"/>
                  <a:pt x="5691657" y="2498666"/>
                  <a:pt x="5726577" y="2493727"/>
                </a:cubicBezTo>
                <a:cubicBezTo>
                  <a:pt x="5805874" y="2488789"/>
                  <a:pt x="5894992" y="2538177"/>
                  <a:pt x="5924820" y="2612261"/>
                </a:cubicBezTo>
                <a:cubicBezTo>
                  <a:pt x="5944826" y="2671527"/>
                  <a:pt x="5993932" y="2686344"/>
                  <a:pt x="6043402" y="2701161"/>
                </a:cubicBezTo>
                <a:cubicBezTo>
                  <a:pt x="6028488" y="2651772"/>
                  <a:pt x="6014302" y="2602383"/>
                  <a:pt x="5994296" y="2557933"/>
                </a:cubicBezTo>
                <a:cubicBezTo>
                  <a:pt x="5944826" y="2453805"/>
                  <a:pt x="5899721" y="2345149"/>
                  <a:pt x="5840430" y="2246371"/>
                </a:cubicBezTo>
                <a:cubicBezTo>
                  <a:pt x="5780776" y="2137304"/>
                  <a:pt x="5726213" y="2028649"/>
                  <a:pt x="5706571" y="1905176"/>
                </a:cubicBezTo>
                <a:cubicBezTo>
                  <a:pt x="5706571" y="1895299"/>
                  <a:pt x="5696750" y="1885009"/>
                  <a:pt x="5686564" y="1865254"/>
                </a:cubicBezTo>
                <a:cubicBezTo>
                  <a:pt x="5642188" y="1939337"/>
                  <a:pt x="5587625" y="1973909"/>
                  <a:pt x="5503236" y="1964032"/>
                </a:cubicBezTo>
                <a:cubicBezTo>
                  <a:pt x="5434124" y="1949215"/>
                  <a:pt x="5404296" y="1904765"/>
                  <a:pt x="5389382" y="1855376"/>
                </a:cubicBezTo>
                <a:cubicBezTo>
                  <a:pt x="5359555" y="1845498"/>
                  <a:pt x="5320270" y="1840559"/>
                  <a:pt x="5315178" y="1825743"/>
                </a:cubicBezTo>
                <a:cubicBezTo>
                  <a:pt x="5305356" y="1791170"/>
                  <a:pt x="5334820" y="1781293"/>
                  <a:pt x="5369740" y="1776354"/>
                </a:cubicBezTo>
                <a:cubicBezTo>
                  <a:pt x="5384654" y="1771415"/>
                  <a:pt x="5399204" y="1746720"/>
                  <a:pt x="5414118" y="1731904"/>
                </a:cubicBezTo>
                <a:cubicBezTo>
                  <a:pt x="5364648" y="1697332"/>
                  <a:pt x="5324999" y="1672225"/>
                  <a:pt x="5265708" y="1632715"/>
                </a:cubicBezTo>
                <a:cubicBezTo>
                  <a:pt x="5389382" y="1652470"/>
                  <a:pt x="5503600" y="1696920"/>
                  <a:pt x="5622545" y="1603081"/>
                </a:cubicBezTo>
                <a:cubicBezTo>
                  <a:pt x="5612360" y="1642593"/>
                  <a:pt x="5607632" y="1657409"/>
                  <a:pt x="5602539" y="1672225"/>
                </a:cubicBezTo>
                <a:cubicBezTo>
                  <a:pt x="5607632" y="1677576"/>
                  <a:pt x="5612360" y="1682515"/>
                  <a:pt x="5617452" y="1682515"/>
                </a:cubicBezTo>
                <a:cubicBezTo>
                  <a:pt x="5632002" y="1652470"/>
                  <a:pt x="5657101" y="1628187"/>
                  <a:pt x="5662194" y="1593615"/>
                </a:cubicBezTo>
                <a:cubicBezTo>
                  <a:pt x="5677107" y="1548754"/>
                  <a:pt x="5696750" y="1519120"/>
                  <a:pt x="5751312" y="1543815"/>
                </a:cubicBezTo>
                <a:cubicBezTo>
                  <a:pt x="5776046" y="1474670"/>
                  <a:pt x="5835702" y="1484136"/>
                  <a:pt x="5894992" y="1494425"/>
                </a:cubicBezTo>
                <a:cubicBezTo>
                  <a:pt x="5855344" y="1524059"/>
                  <a:pt x="5820788" y="1553692"/>
                  <a:pt x="5785868" y="1583326"/>
                </a:cubicBezTo>
                <a:cubicBezTo>
                  <a:pt x="5776046" y="1593615"/>
                  <a:pt x="5761497" y="1608020"/>
                  <a:pt x="5761497" y="1617898"/>
                </a:cubicBezTo>
                <a:cubicBezTo>
                  <a:pt x="5766226" y="1717087"/>
                  <a:pt x="5756040" y="1815865"/>
                  <a:pt x="5830245" y="1899826"/>
                </a:cubicBezTo>
                <a:cubicBezTo>
                  <a:pt x="5815696" y="1914643"/>
                  <a:pt x="5805874" y="1929459"/>
                  <a:pt x="5785868" y="1949626"/>
                </a:cubicBezTo>
                <a:cubicBezTo>
                  <a:pt x="5805874" y="1979260"/>
                  <a:pt x="5830609" y="2003954"/>
                  <a:pt x="5845522" y="2033588"/>
                </a:cubicBezTo>
                <a:cubicBezTo>
                  <a:pt x="5900085" y="2117549"/>
                  <a:pt x="5949554" y="2196571"/>
                  <a:pt x="5999024" y="2280944"/>
                </a:cubicBezTo>
                <a:cubicBezTo>
                  <a:pt x="6028852" y="2340210"/>
                  <a:pt x="6053586" y="2350088"/>
                  <a:pt x="6117970" y="2320455"/>
                </a:cubicBezTo>
                <a:cubicBezTo>
                  <a:pt x="6143068" y="2310577"/>
                  <a:pt x="6167440" y="2315516"/>
                  <a:pt x="6192174" y="2310577"/>
                </a:cubicBezTo>
                <a:cubicBezTo>
                  <a:pt x="6093235" y="2201921"/>
                  <a:pt x="6078322" y="2097793"/>
                  <a:pt x="6142705" y="2003954"/>
                </a:cubicBezTo>
                <a:cubicBezTo>
                  <a:pt x="6202360" y="1924520"/>
                  <a:pt x="6306392" y="1895299"/>
                  <a:pt x="6395510" y="1934810"/>
                </a:cubicBezTo>
                <a:cubicBezTo>
                  <a:pt x="6489720" y="1974321"/>
                  <a:pt x="6539554" y="2068160"/>
                  <a:pt x="6524640" y="2161999"/>
                </a:cubicBezTo>
                <a:cubicBezTo>
                  <a:pt x="6509727" y="2271066"/>
                  <a:pt x="6425338" y="2335271"/>
                  <a:pt x="6286386" y="2345149"/>
                </a:cubicBezTo>
                <a:cubicBezTo>
                  <a:pt x="6276564" y="2384660"/>
                  <a:pt x="6261650" y="2429110"/>
                  <a:pt x="6251830" y="2473560"/>
                </a:cubicBezTo>
                <a:cubicBezTo>
                  <a:pt x="6187446" y="2458744"/>
                  <a:pt x="6098328" y="2483850"/>
                  <a:pt x="6068500" y="2374783"/>
                </a:cubicBezTo>
                <a:cubicBezTo>
                  <a:pt x="6063408" y="2379721"/>
                  <a:pt x="6058316" y="2384660"/>
                  <a:pt x="6053586" y="2389599"/>
                </a:cubicBezTo>
                <a:cubicBezTo>
                  <a:pt x="6093235" y="2448866"/>
                  <a:pt x="6137976" y="2508544"/>
                  <a:pt x="6167804" y="2557933"/>
                </a:cubicBezTo>
                <a:cubicBezTo>
                  <a:pt x="6207452" y="2557933"/>
                  <a:pt x="6236916" y="2552583"/>
                  <a:pt x="6261650" y="2552583"/>
                </a:cubicBezTo>
                <a:cubicBezTo>
                  <a:pt x="6266743" y="2557521"/>
                  <a:pt x="6266380" y="2562460"/>
                  <a:pt x="6266380" y="2572338"/>
                </a:cubicBezTo>
                <a:cubicBezTo>
                  <a:pt x="6251830" y="2582627"/>
                  <a:pt x="6236916" y="2592505"/>
                  <a:pt x="6212181" y="2607322"/>
                </a:cubicBezTo>
                <a:cubicBezTo>
                  <a:pt x="6296570" y="2671939"/>
                  <a:pt x="6380596" y="2740672"/>
                  <a:pt x="6459894" y="2805289"/>
                </a:cubicBezTo>
                <a:cubicBezTo>
                  <a:pt x="6464622" y="2800350"/>
                  <a:pt x="6469714" y="2795411"/>
                  <a:pt x="6479536" y="2790472"/>
                </a:cubicBezTo>
                <a:cubicBezTo>
                  <a:pt x="6459894" y="2755900"/>
                  <a:pt x="6439887" y="2725855"/>
                  <a:pt x="6420245" y="2696222"/>
                </a:cubicBezTo>
                <a:cubicBezTo>
                  <a:pt x="6420245" y="2666589"/>
                  <a:pt x="6415516" y="2636955"/>
                  <a:pt x="6410788" y="2607322"/>
                </a:cubicBezTo>
                <a:cubicBezTo>
                  <a:pt x="6371139" y="2612261"/>
                  <a:pt x="6336219" y="2617200"/>
                  <a:pt x="6301299" y="2622139"/>
                </a:cubicBezTo>
                <a:cubicBezTo>
                  <a:pt x="6296570" y="2617200"/>
                  <a:pt x="6296206" y="2612261"/>
                  <a:pt x="6296206" y="2607322"/>
                </a:cubicBezTo>
                <a:cubicBezTo>
                  <a:pt x="6320942" y="2597444"/>
                  <a:pt x="6346040" y="2582627"/>
                  <a:pt x="6355862" y="2572338"/>
                </a:cubicBezTo>
                <a:cubicBezTo>
                  <a:pt x="6335855" y="2513071"/>
                  <a:pt x="6320942" y="2468621"/>
                  <a:pt x="6306392" y="2419233"/>
                </a:cubicBezTo>
                <a:cubicBezTo>
                  <a:pt x="6340948" y="2399477"/>
                  <a:pt x="6360954" y="2389599"/>
                  <a:pt x="6385688" y="2379721"/>
                </a:cubicBezTo>
                <a:cubicBezTo>
                  <a:pt x="6380596" y="2369844"/>
                  <a:pt x="6375868" y="2359966"/>
                  <a:pt x="6365682" y="2340210"/>
                </a:cubicBezTo>
                <a:cubicBezTo>
                  <a:pt x="6405331" y="2355027"/>
                  <a:pt x="6435158" y="2359966"/>
                  <a:pt x="6464986" y="2369844"/>
                </a:cubicBezTo>
                <a:cubicBezTo>
                  <a:pt x="6455164" y="2355027"/>
                  <a:pt x="6444980" y="2345149"/>
                  <a:pt x="6435158" y="2330333"/>
                </a:cubicBezTo>
                <a:cubicBezTo>
                  <a:pt x="6450072" y="2335271"/>
                  <a:pt x="6464986" y="2335271"/>
                  <a:pt x="6474807" y="2340210"/>
                </a:cubicBezTo>
                <a:cubicBezTo>
                  <a:pt x="6489720" y="2340210"/>
                  <a:pt x="6509363" y="2340210"/>
                  <a:pt x="6519184" y="2345149"/>
                </a:cubicBezTo>
                <a:cubicBezTo>
                  <a:pt x="6504634" y="2394538"/>
                  <a:pt x="6494450" y="2443927"/>
                  <a:pt x="6479536" y="2493727"/>
                </a:cubicBezTo>
                <a:cubicBezTo>
                  <a:pt x="6519184" y="2483850"/>
                  <a:pt x="6554468" y="2478911"/>
                  <a:pt x="6583932" y="2469033"/>
                </a:cubicBezTo>
                <a:cubicBezTo>
                  <a:pt x="6583932" y="2478911"/>
                  <a:pt x="6588660" y="2483850"/>
                  <a:pt x="6588660" y="2493727"/>
                </a:cubicBezTo>
                <a:cubicBezTo>
                  <a:pt x="6539190" y="2483850"/>
                  <a:pt x="6534462" y="2582627"/>
                  <a:pt x="6464986" y="2533239"/>
                </a:cubicBezTo>
                <a:cubicBezTo>
                  <a:pt x="6455164" y="2543116"/>
                  <a:pt x="6440251" y="2557933"/>
                  <a:pt x="6425338" y="2577689"/>
                </a:cubicBezTo>
                <a:cubicBezTo>
                  <a:pt x="6435158" y="2597444"/>
                  <a:pt x="6450072" y="2617200"/>
                  <a:pt x="6455164" y="2627077"/>
                </a:cubicBezTo>
                <a:cubicBezTo>
                  <a:pt x="6484628" y="2627077"/>
                  <a:pt x="6504634" y="2632016"/>
                  <a:pt x="6524640" y="2632016"/>
                </a:cubicBezTo>
                <a:cubicBezTo>
                  <a:pt x="6514456" y="2641894"/>
                  <a:pt x="6504634" y="2651772"/>
                  <a:pt x="6484992" y="2676466"/>
                </a:cubicBezTo>
                <a:cubicBezTo>
                  <a:pt x="6524640" y="2686344"/>
                  <a:pt x="6559196" y="2701161"/>
                  <a:pt x="6588660" y="2706100"/>
                </a:cubicBezTo>
                <a:cubicBezTo>
                  <a:pt x="6613759" y="2686344"/>
                  <a:pt x="6638494" y="2671527"/>
                  <a:pt x="6658136" y="2651772"/>
                </a:cubicBezTo>
                <a:cubicBezTo>
                  <a:pt x="6668321" y="2661650"/>
                  <a:pt x="6682871" y="2676466"/>
                  <a:pt x="6682871" y="2686344"/>
                </a:cubicBezTo>
                <a:cubicBezTo>
                  <a:pt x="6673050" y="2706100"/>
                  <a:pt x="6658136" y="2725855"/>
                  <a:pt x="6643222" y="2750550"/>
                </a:cubicBezTo>
                <a:cubicBezTo>
                  <a:pt x="6653044" y="2750550"/>
                  <a:pt x="6673050" y="2760428"/>
                  <a:pt x="6687964" y="2765366"/>
                </a:cubicBezTo>
                <a:cubicBezTo>
                  <a:pt x="6683235" y="2814755"/>
                  <a:pt x="6678142" y="2859617"/>
                  <a:pt x="6678142" y="2899128"/>
                </a:cubicBezTo>
                <a:cubicBezTo>
                  <a:pt x="6678142" y="2968272"/>
                  <a:pt x="6628309" y="2943990"/>
                  <a:pt x="6608666" y="2948928"/>
                </a:cubicBezTo>
                <a:cubicBezTo>
                  <a:pt x="6598845" y="2924234"/>
                  <a:pt x="6593752" y="2899128"/>
                  <a:pt x="6588660" y="2869495"/>
                </a:cubicBezTo>
                <a:cubicBezTo>
                  <a:pt x="6544283" y="2918884"/>
                  <a:pt x="6554468" y="2958806"/>
                  <a:pt x="6594116" y="3003256"/>
                </a:cubicBezTo>
                <a:cubicBezTo>
                  <a:pt x="6594116" y="3003256"/>
                  <a:pt x="6603938" y="2997906"/>
                  <a:pt x="6613759" y="2997906"/>
                </a:cubicBezTo>
                <a:cubicBezTo>
                  <a:pt x="6618852" y="2992967"/>
                  <a:pt x="6628672" y="2988028"/>
                  <a:pt x="6648315" y="2978150"/>
                </a:cubicBezTo>
                <a:cubicBezTo>
                  <a:pt x="6658136" y="3007784"/>
                  <a:pt x="6663228" y="3032478"/>
                  <a:pt x="6668321" y="3072401"/>
                </a:cubicBezTo>
                <a:cubicBezTo>
                  <a:pt x="6673050" y="3072401"/>
                  <a:pt x="6687964" y="3082278"/>
                  <a:pt x="6707970" y="3082278"/>
                </a:cubicBezTo>
                <a:cubicBezTo>
                  <a:pt x="6727612" y="3082278"/>
                  <a:pt x="6742526" y="3077340"/>
                  <a:pt x="6767260" y="3077340"/>
                </a:cubicBezTo>
                <a:cubicBezTo>
                  <a:pt x="6752710" y="3116851"/>
                  <a:pt x="6742526" y="3146484"/>
                  <a:pt x="6732341" y="3181056"/>
                </a:cubicBezTo>
                <a:cubicBezTo>
                  <a:pt x="6757440" y="3190934"/>
                  <a:pt x="6787266" y="3201223"/>
                  <a:pt x="6817094" y="3216040"/>
                </a:cubicBezTo>
                <a:cubicBezTo>
                  <a:pt x="6821823" y="3225918"/>
                  <a:pt x="6826552" y="3240323"/>
                  <a:pt x="6826552" y="3255140"/>
                </a:cubicBezTo>
                <a:cubicBezTo>
                  <a:pt x="6816730" y="3250201"/>
                  <a:pt x="6801816" y="3240323"/>
                  <a:pt x="6791996" y="3240323"/>
                </a:cubicBezTo>
                <a:cubicBezTo>
                  <a:pt x="6752347" y="3235384"/>
                  <a:pt x="6712698" y="3176117"/>
                  <a:pt x="6673050" y="3230445"/>
                </a:cubicBezTo>
                <a:cubicBezTo>
                  <a:pt x="6722520" y="3295062"/>
                  <a:pt x="6772353" y="3354329"/>
                  <a:pt x="6821823" y="3418535"/>
                </a:cubicBezTo>
                <a:cubicBezTo>
                  <a:pt x="6806909" y="3428412"/>
                  <a:pt x="6791996" y="3438290"/>
                  <a:pt x="6772353" y="3453107"/>
                </a:cubicBezTo>
                <a:cubicBezTo>
                  <a:pt x="6777082" y="3453107"/>
                  <a:pt x="6782174" y="3453107"/>
                  <a:pt x="6787266" y="3453107"/>
                </a:cubicBezTo>
                <a:cubicBezTo>
                  <a:pt x="6777446" y="3497557"/>
                  <a:pt x="6767260" y="3542419"/>
                  <a:pt x="6752347" y="3591807"/>
                </a:cubicBezTo>
                <a:cubicBezTo>
                  <a:pt x="6752347" y="3591807"/>
                  <a:pt x="6722884" y="3586457"/>
                  <a:pt x="6717791" y="3586457"/>
                </a:cubicBezTo>
                <a:cubicBezTo>
                  <a:pt x="6693056" y="3630907"/>
                  <a:pt x="6673050" y="3675769"/>
                  <a:pt x="6648315" y="3725157"/>
                </a:cubicBezTo>
                <a:cubicBezTo>
                  <a:pt x="6663228" y="3725157"/>
                  <a:pt x="6687964" y="3730096"/>
                  <a:pt x="6702877" y="3730096"/>
                </a:cubicBezTo>
                <a:cubicBezTo>
                  <a:pt x="6697784" y="3774546"/>
                  <a:pt x="6687964" y="3809119"/>
                  <a:pt x="6687964" y="3843691"/>
                </a:cubicBezTo>
                <a:cubicBezTo>
                  <a:pt x="6678142" y="3907896"/>
                  <a:pt x="6598845" y="3957697"/>
                  <a:pt x="6539190" y="3928064"/>
                </a:cubicBezTo>
                <a:cubicBezTo>
                  <a:pt x="6509363" y="3912835"/>
                  <a:pt x="6479536" y="3898430"/>
                  <a:pt x="6450072" y="3883614"/>
                </a:cubicBezTo>
                <a:cubicBezTo>
                  <a:pt x="6435158" y="3878675"/>
                  <a:pt x="6410788" y="3873736"/>
                  <a:pt x="6400602" y="3883614"/>
                </a:cubicBezTo>
                <a:cubicBezTo>
                  <a:pt x="6375868" y="3908308"/>
                  <a:pt x="6350769" y="3937941"/>
                  <a:pt x="6326034" y="3962636"/>
                </a:cubicBezTo>
                <a:cubicBezTo>
                  <a:pt x="6355862" y="4017375"/>
                  <a:pt x="6390781" y="4016964"/>
                  <a:pt x="6435158" y="3997208"/>
                </a:cubicBezTo>
                <a:cubicBezTo>
                  <a:pt x="6504634" y="3972514"/>
                  <a:pt x="6564289" y="3982391"/>
                  <a:pt x="6613759" y="4041658"/>
                </a:cubicBezTo>
                <a:cubicBezTo>
                  <a:pt x="6648678" y="4091047"/>
                  <a:pt x="6653044" y="4165542"/>
                  <a:pt x="6623216" y="4214931"/>
                </a:cubicBezTo>
                <a:cubicBezTo>
                  <a:pt x="6588660" y="4274197"/>
                  <a:pt x="6524277" y="4299304"/>
                  <a:pt x="6455164" y="4284075"/>
                </a:cubicBezTo>
                <a:cubicBezTo>
                  <a:pt x="6430430" y="4279136"/>
                  <a:pt x="6415516" y="4264320"/>
                  <a:pt x="6390781" y="4254442"/>
                </a:cubicBezTo>
                <a:cubicBezTo>
                  <a:pt x="6375868" y="4249503"/>
                  <a:pt x="6355862" y="4254442"/>
                  <a:pt x="6335855" y="4254442"/>
                </a:cubicBezTo>
                <a:cubicBezTo>
                  <a:pt x="6331126" y="4239625"/>
                  <a:pt x="6320942" y="4224809"/>
                  <a:pt x="6306392" y="4205053"/>
                </a:cubicBezTo>
                <a:cubicBezTo>
                  <a:pt x="6320942" y="4200114"/>
                  <a:pt x="6336219" y="4195175"/>
                  <a:pt x="6341312" y="4194764"/>
                </a:cubicBezTo>
                <a:cubicBezTo>
                  <a:pt x="6341312" y="4150314"/>
                  <a:pt x="6346040" y="4110802"/>
                  <a:pt x="6346040" y="4066352"/>
                </a:cubicBezTo>
                <a:cubicBezTo>
                  <a:pt x="6326034" y="4051536"/>
                  <a:pt x="6296206" y="4036719"/>
                  <a:pt x="6266380" y="4021902"/>
                </a:cubicBezTo>
                <a:cubicBezTo>
                  <a:pt x="6271472" y="4016964"/>
                  <a:pt x="6281293" y="4002147"/>
                  <a:pt x="6286386" y="3992269"/>
                </a:cubicBezTo>
                <a:cubicBezTo>
                  <a:pt x="6281293" y="3987330"/>
                  <a:pt x="6276564" y="3987330"/>
                  <a:pt x="6266380" y="3982391"/>
                </a:cubicBezTo>
                <a:cubicBezTo>
                  <a:pt x="6246737" y="3977452"/>
                  <a:pt x="6226731" y="3977452"/>
                  <a:pt x="6207088" y="3967575"/>
                </a:cubicBezTo>
                <a:cubicBezTo>
                  <a:pt x="6157618" y="3942880"/>
                  <a:pt x="6128155" y="3952758"/>
                  <a:pt x="6108149" y="4002147"/>
                </a:cubicBezTo>
                <a:cubicBezTo>
                  <a:pt x="6098328" y="4016964"/>
                  <a:pt x="6097964" y="4031780"/>
                  <a:pt x="6093235" y="4046597"/>
                </a:cubicBezTo>
                <a:cubicBezTo>
                  <a:pt x="6083050" y="4066352"/>
                  <a:pt x="6073229" y="4086108"/>
                  <a:pt x="6063408" y="4100925"/>
                </a:cubicBezTo>
                <a:cubicBezTo>
                  <a:pt x="6043402" y="4091047"/>
                  <a:pt x="6023760" y="4086520"/>
                  <a:pt x="6013574" y="4071703"/>
                </a:cubicBezTo>
                <a:cubicBezTo>
                  <a:pt x="5979018" y="4036719"/>
                  <a:pt x="5954284" y="4012025"/>
                  <a:pt x="5929548" y="4076230"/>
                </a:cubicBezTo>
                <a:cubicBezTo>
                  <a:pt x="5919728" y="4095986"/>
                  <a:pt x="5894992" y="4105864"/>
                  <a:pt x="5885171" y="4120680"/>
                </a:cubicBezTo>
                <a:cubicBezTo>
                  <a:pt x="5860436" y="4155252"/>
                  <a:pt x="5840430" y="4190236"/>
                  <a:pt x="5820424" y="4219870"/>
                </a:cubicBezTo>
                <a:cubicBezTo>
                  <a:pt x="5855344" y="4229747"/>
                  <a:pt x="5875350" y="4234275"/>
                  <a:pt x="5894992" y="4239214"/>
                </a:cubicBezTo>
                <a:cubicBezTo>
                  <a:pt x="5885171" y="4254442"/>
                  <a:pt x="5875350" y="4274197"/>
                  <a:pt x="5865165" y="4294365"/>
                </a:cubicBezTo>
                <a:cubicBezTo>
                  <a:pt x="5860436" y="4314120"/>
                  <a:pt x="5860436" y="4333876"/>
                  <a:pt x="5855344" y="4368448"/>
                </a:cubicBezTo>
                <a:cubicBezTo>
                  <a:pt x="5900085" y="4343754"/>
                  <a:pt x="5929912" y="4323586"/>
                  <a:pt x="5964468" y="4303831"/>
                </a:cubicBezTo>
                <a:cubicBezTo>
                  <a:pt x="5974290" y="4313709"/>
                  <a:pt x="5988840" y="4333876"/>
                  <a:pt x="6013574" y="4358570"/>
                </a:cubicBezTo>
                <a:cubicBezTo>
                  <a:pt x="5959376" y="4363509"/>
                  <a:pt x="5914635" y="4368448"/>
                  <a:pt x="5870258" y="4368448"/>
                </a:cubicBezTo>
                <a:cubicBezTo>
                  <a:pt x="5855344" y="4417837"/>
                  <a:pt x="5845522" y="4466814"/>
                  <a:pt x="5825516" y="4506325"/>
                </a:cubicBezTo>
                <a:cubicBezTo>
                  <a:pt x="5785868" y="4590698"/>
                  <a:pt x="5711300" y="4630209"/>
                  <a:pt x="5627274" y="4650376"/>
                </a:cubicBezTo>
                <a:cubicBezTo>
                  <a:pt x="5577804" y="4660254"/>
                  <a:pt x="5572712" y="4694826"/>
                  <a:pt x="5602539" y="4734337"/>
                </a:cubicBezTo>
                <a:cubicBezTo>
                  <a:pt x="5617452" y="4759032"/>
                  <a:pt x="5617452" y="4793604"/>
                  <a:pt x="5627274" y="4833115"/>
                </a:cubicBezTo>
                <a:cubicBezTo>
                  <a:pt x="5637095" y="4813360"/>
                  <a:pt x="5647280" y="4803482"/>
                  <a:pt x="5652372" y="4793604"/>
                </a:cubicBezTo>
                <a:cubicBezTo>
                  <a:pt x="5657101" y="4793604"/>
                  <a:pt x="5657101" y="4793604"/>
                  <a:pt x="5657101" y="4793604"/>
                </a:cubicBezTo>
                <a:cubicBezTo>
                  <a:pt x="5657101" y="4803482"/>
                  <a:pt x="5652372" y="4813360"/>
                  <a:pt x="5652372" y="4823237"/>
                </a:cubicBezTo>
                <a:cubicBezTo>
                  <a:pt x="5696750" y="4833115"/>
                  <a:pt x="5741490" y="4847932"/>
                  <a:pt x="5785868" y="4862748"/>
                </a:cubicBezTo>
                <a:cubicBezTo>
                  <a:pt x="5815696" y="4872626"/>
                  <a:pt x="5845522" y="4887443"/>
                  <a:pt x="5865165" y="4907198"/>
                </a:cubicBezTo>
                <a:cubicBezTo>
                  <a:pt x="5919728" y="4961938"/>
                  <a:pt x="5974290" y="4956999"/>
                  <a:pt x="6023760" y="4902671"/>
                </a:cubicBezTo>
                <a:cubicBezTo>
                  <a:pt x="6063408" y="4932305"/>
                  <a:pt x="6103420" y="4952060"/>
                  <a:pt x="6147798" y="4981693"/>
                </a:cubicBezTo>
                <a:cubicBezTo>
                  <a:pt x="6137976" y="4956999"/>
                  <a:pt x="6132884" y="4937243"/>
                  <a:pt x="6128155" y="4917488"/>
                </a:cubicBezTo>
                <a:cubicBezTo>
                  <a:pt x="6132884" y="4917488"/>
                  <a:pt x="6143068" y="4917076"/>
                  <a:pt x="6147798" y="4912137"/>
                </a:cubicBezTo>
                <a:cubicBezTo>
                  <a:pt x="6162711" y="4951648"/>
                  <a:pt x="6177625" y="4986632"/>
                  <a:pt x="6192174" y="5026143"/>
                </a:cubicBezTo>
                <a:cubicBezTo>
                  <a:pt x="6217274" y="5090349"/>
                  <a:pt x="6281656" y="5090349"/>
                  <a:pt x="6326034" y="5119982"/>
                </a:cubicBezTo>
                <a:cubicBezTo>
                  <a:pt x="6350769" y="5134799"/>
                  <a:pt x="6370775" y="5154555"/>
                  <a:pt x="6390781" y="5174310"/>
                </a:cubicBezTo>
                <a:cubicBezTo>
                  <a:pt x="6420608" y="5199005"/>
                  <a:pt x="6440251" y="5224111"/>
                  <a:pt x="6464986" y="5248805"/>
                </a:cubicBezTo>
                <a:cubicBezTo>
                  <a:pt x="6509727" y="5258683"/>
                  <a:pt x="6554104" y="5273499"/>
                  <a:pt x="6608666" y="5288316"/>
                </a:cubicBezTo>
                <a:cubicBezTo>
                  <a:pt x="6593752" y="5258683"/>
                  <a:pt x="6579203" y="5233988"/>
                  <a:pt x="6564289" y="5204355"/>
                </a:cubicBezTo>
                <a:cubicBezTo>
                  <a:pt x="6499906" y="5105166"/>
                  <a:pt x="6435522" y="5006388"/>
                  <a:pt x="6370775" y="4907198"/>
                </a:cubicBezTo>
                <a:cubicBezTo>
                  <a:pt x="6351132" y="4882504"/>
                  <a:pt x="6326398" y="4857810"/>
                  <a:pt x="6311484" y="4833115"/>
                </a:cubicBezTo>
                <a:cubicBezTo>
                  <a:pt x="6301663" y="4818298"/>
                  <a:pt x="6301299" y="4798543"/>
                  <a:pt x="6301299" y="4783726"/>
                </a:cubicBezTo>
                <a:cubicBezTo>
                  <a:pt x="6306392" y="4778787"/>
                  <a:pt x="6311484" y="4778787"/>
                  <a:pt x="6321306" y="4778787"/>
                </a:cubicBezTo>
                <a:cubicBezTo>
                  <a:pt x="6351132" y="4818298"/>
                  <a:pt x="6380960" y="4863160"/>
                  <a:pt x="6410788" y="4902671"/>
                </a:cubicBezTo>
                <a:cubicBezTo>
                  <a:pt x="6479900" y="5001449"/>
                  <a:pt x="6544283" y="5100227"/>
                  <a:pt x="6613759" y="5199005"/>
                </a:cubicBezTo>
                <a:cubicBezTo>
                  <a:pt x="6643586" y="5238516"/>
                  <a:pt x="6668321" y="5288316"/>
                  <a:pt x="6707970" y="5313011"/>
                </a:cubicBezTo>
                <a:cubicBezTo>
                  <a:pt x="6757440" y="5342644"/>
                  <a:pt x="6816730" y="5357461"/>
                  <a:pt x="6871292" y="5382155"/>
                </a:cubicBezTo>
                <a:cubicBezTo>
                  <a:pt x="6891298" y="5387094"/>
                  <a:pt x="6930584" y="5377216"/>
                  <a:pt x="6915670" y="5421666"/>
                </a:cubicBezTo>
                <a:cubicBezTo>
                  <a:pt x="6915670" y="5421666"/>
                  <a:pt x="6940768" y="5441833"/>
                  <a:pt x="6950590" y="5436894"/>
                </a:cubicBezTo>
                <a:cubicBezTo>
                  <a:pt x="6975688" y="5436894"/>
                  <a:pt x="7014973" y="5427017"/>
                  <a:pt x="7014973" y="5417139"/>
                </a:cubicBezTo>
                <a:cubicBezTo>
                  <a:pt x="7014973" y="5337705"/>
                  <a:pt x="7079356" y="5352522"/>
                  <a:pt x="7119005" y="5342644"/>
                </a:cubicBezTo>
                <a:cubicBezTo>
                  <a:pt x="7158654" y="5327827"/>
                  <a:pt x="7208487" y="5337705"/>
                  <a:pt x="7257957" y="5337705"/>
                </a:cubicBezTo>
                <a:cubicBezTo>
                  <a:pt x="7213216" y="5421666"/>
                  <a:pt x="7144104" y="5456238"/>
                  <a:pt x="7074628" y="5495749"/>
                </a:cubicBezTo>
                <a:cubicBezTo>
                  <a:pt x="6990238" y="5545550"/>
                  <a:pt x="6955318" y="5486283"/>
                  <a:pt x="6896028" y="5481344"/>
                </a:cubicBezTo>
                <a:cubicBezTo>
                  <a:pt x="6886206" y="5476405"/>
                  <a:pt x="6876385" y="5475994"/>
                  <a:pt x="6861472" y="5475994"/>
                </a:cubicBezTo>
                <a:cubicBezTo>
                  <a:pt x="6841465" y="5515505"/>
                  <a:pt x="6826552" y="5555016"/>
                  <a:pt x="6801816" y="5604817"/>
                </a:cubicBezTo>
                <a:lnTo>
                  <a:pt x="6787266" y="5604817"/>
                </a:lnTo>
                <a:cubicBezTo>
                  <a:pt x="6802180" y="5619633"/>
                  <a:pt x="6812002" y="5634450"/>
                  <a:pt x="6841465" y="5659144"/>
                </a:cubicBezTo>
                <a:cubicBezTo>
                  <a:pt x="6777082" y="5664083"/>
                  <a:pt x="6722520" y="5673961"/>
                  <a:pt x="6673050" y="5678900"/>
                </a:cubicBezTo>
                <a:cubicBezTo>
                  <a:pt x="6662865" y="5678900"/>
                  <a:pt x="6658136" y="5683839"/>
                  <a:pt x="6648315" y="5688778"/>
                </a:cubicBezTo>
                <a:cubicBezTo>
                  <a:pt x="6633402" y="5693717"/>
                  <a:pt x="6618488" y="5708945"/>
                  <a:pt x="6608666" y="5704006"/>
                </a:cubicBezTo>
                <a:cubicBezTo>
                  <a:pt x="6559196" y="5689189"/>
                  <a:pt x="6524640" y="5708533"/>
                  <a:pt x="6484992" y="5743106"/>
                </a:cubicBezTo>
                <a:cubicBezTo>
                  <a:pt x="6450072" y="5772739"/>
                  <a:pt x="6395510" y="5787967"/>
                  <a:pt x="6346040" y="5812662"/>
                </a:cubicBezTo>
                <a:cubicBezTo>
                  <a:pt x="6311120" y="5832417"/>
                  <a:pt x="6217274" y="5792906"/>
                  <a:pt x="6192174" y="5748456"/>
                </a:cubicBezTo>
                <a:cubicBezTo>
                  <a:pt x="6187446" y="5743517"/>
                  <a:pt x="6182354" y="5738167"/>
                  <a:pt x="6172532" y="5723350"/>
                </a:cubicBezTo>
                <a:cubicBezTo>
                  <a:pt x="6157618" y="5733228"/>
                  <a:pt x="6147798" y="5748456"/>
                  <a:pt x="6128155" y="5768212"/>
                </a:cubicBezTo>
                <a:cubicBezTo>
                  <a:pt x="6093235" y="5723762"/>
                  <a:pt x="6058679" y="5684250"/>
                  <a:pt x="6019030" y="5629511"/>
                </a:cubicBezTo>
                <a:cubicBezTo>
                  <a:pt x="5944462" y="5639389"/>
                  <a:pt x="5899721" y="5590000"/>
                  <a:pt x="5909906" y="5495749"/>
                </a:cubicBezTo>
                <a:cubicBezTo>
                  <a:pt x="5909906" y="5475994"/>
                  <a:pt x="5899721" y="5451299"/>
                  <a:pt x="5889900" y="5421666"/>
                </a:cubicBezTo>
                <a:cubicBezTo>
                  <a:pt x="5845159" y="5466116"/>
                  <a:pt x="5805874" y="5501100"/>
                  <a:pt x="5845522" y="5565306"/>
                </a:cubicBezTo>
                <a:cubicBezTo>
                  <a:pt x="5875350" y="5614694"/>
                  <a:pt x="5884808" y="5678900"/>
                  <a:pt x="5909906" y="5738578"/>
                </a:cubicBezTo>
                <a:cubicBezTo>
                  <a:pt x="5979018" y="5708533"/>
                  <a:pt x="6028488" y="5723350"/>
                  <a:pt x="6043402" y="5797433"/>
                </a:cubicBezTo>
                <a:cubicBezTo>
                  <a:pt x="6043402" y="5807311"/>
                  <a:pt x="6073593" y="5802784"/>
                  <a:pt x="6088506" y="5812662"/>
                </a:cubicBezTo>
                <a:cubicBezTo>
                  <a:pt x="6108149" y="5827478"/>
                  <a:pt x="6132884" y="5852173"/>
                  <a:pt x="6167804" y="5881806"/>
                </a:cubicBezTo>
                <a:cubicBezTo>
                  <a:pt x="6118334" y="5881806"/>
                  <a:pt x="6088142" y="5881806"/>
                  <a:pt x="6063408" y="5881806"/>
                </a:cubicBezTo>
                <a:cubicBezTo>
                  <a:pt x="6048494" y="5852173"/>
                  <a:pt x="6038673" y="5832006"/>
                  <a:pt x="6023760" y="5807311"/>
                </a:cubicBezTo>
                <a:cubicBezTo>
                  <a:pt x="6018667" y="5807311"/>
                  <a:pt x="6013574" y="5812662"/>
                  <a:pt x="6013574" y="5812662"/>
                </a:cubicBezTo>
                <a:cubicBezTo>
                  <a:pt x="6023760" y="5857112"/>
                  <a:pt x="6028852" y="5901562"/>
                  <a:pt x="6048494" y="5936134"/>
                </a:cubicBezTo>
                <a:cubicBezTo>
                  <a:pt x="6063408" y="5965767"/>
                  <a:pt x="6093235" y="6000339"/>
                  <a:pt x="6123062" y="6010217"/>
                </a:cubicBezTo>
                <a:cubicBezTo>
                  <a:pt x="6187446" y="6025034"/>
                  <a:pt x="6207088" y="6089239"/>
                  <a:pt x="6246737" y="6128750"/>
                </a:cubicBezTo>
                <a:cubicBezTo>
                  <a:pt x="6266380" y="6143978"/>
                  <a:pt x="6286386" y="6163734"/>
                  <a:pt x="6296206" y="6188428"/>
                </a:cubicBezTo>
                <a:cubicBezTo>
                  <a:pt x="6301299" y="6208184"/>
                  <a:pt x="6296570" y="6237818"/>
                  <a:pt x="6291478" y="6262512"/>
                </a:cubicBezTo>
                <a:cubicBezTo>
                  <a:pt x="6291478" y="6272390"/>
                  <a:pt x="6291478" y="6282268"/>
                  <a:pt x="6286386" y="6297084"/>
                </a:cubicBezTo>
                <a:cubicBezTo>
                  <a:pt x="6246737" y="6287206"/>
                  <a:pt x="6197631" y="6272801"/>
                  <a:pt x="6177625" y="6346884"/>
                </a:cubicBezTo>
                <a:cubicBezTo>
                  <a:pt x="6172532" y="6356762"/>
                  <a:pt x="6137612" y="6366640"/>
                  <a:pt x="6123062" y="6361701"/>
                </a:cubicBezTo>
                <a:cubicBezTo>
                  <a:pt x="6078322" y="6361701"/>
                  <a:pt x="6058316" y="6376518"/>
                  <a:pt x="6043402" y="6420968"/>
                </a:cubicBezTo>
                <a:cubicBezTo>
                  <a:pt x="6013938" y="6485174"/>
                  <a:pt x="6008846" y="6549379"/>
                  <a:pt x="6028852" y="6618524"/>
                </a:cubicBezTo>
                <a:cubicBezTo>
                  <a:pt x="6048494" y="6688080"/>
                  <a:pt x="6058316" y="6757224"/>
                  <a:pt x="6073229" y="6831307"/>
                </a:cubicBezTo>
                <a:cubicBezTo>
                  <a:pt x="6048494" y="6791796"/>
                  <a:pt x="6028488" y="6752285"/>
                  <a:pt x="6013574" y="6722652"/>
                </a:cubicBezTo>
                <a:cubicBezTo>
                  <a:pt x="5979018" y="6737468"/>
                  <a:pt x="5949554" y="6747346"/>
                  <a:pt x="5924820" y="6762163"/>
                </a:cubicBezTo>
                <a:cubicBezTo>
                  <a:pt x="5909906" y="6767102"/>
                  <a:pt x="5899721" y="6786857"/>
                  <a:pt x="5889900" y="6796735"/>
                </a:cubicBezTo>
                <a:cubicBezTo>
                  <a:pt x="5840430" y="6846536"/>
                  <a:pt x="5874986" y="6895513"/>
                  <a:pt x="5889900" y="6950252"/>
                </a:cubicBezTo>
                <a:cubicBezTo>
                  <a:pt x="5845159" y="6806613"/>
                  <a:pt x="5721484" y="6801674"/>
                  <a:pt x="5602539" y="6796735"/>
                </a:cubicBezTo>
                <a:cubicBezTo>
                  <a:pt x="5602539" y="6801674"/>
                  <a:pt x="5607632" y="6826780"/>
                  <a:pt x="5602539" y="6846536"/>
                </a:cubicBezTo>
                <a:cubicBezTo>
                  <a:pt x="5602539" y="6861352"/>
                  <a:pt x="5592718" y="6876169"/>
                  <a:pt x="5582896" y="6890986"/>
                </a:cubicBezTo>
                <a:cubicBezTo>
                  <a:pt x="5577804" y="6890986"/>
                  <a:pt x="5557798" y="6886046"/>
                  <a:pt x="5553069" y="6881108"/>
                </a:cubicBezTo>
                <a:cubicBezTo>
                  <a:pt x="5547976" y="6866291"/>
                  <a:pt x="5543248" y="6846536"/>
                  <a:pt x="5548340" y="6836658"/>
                </a:cubicBezTo>
                <a:cubicBezTo>
                  <a:pt x="5558162" y="6811964"/>
                  <a:pt x="5573075" y="6786857"/>
                  <a:pt x="5587989" y="6757224"/>
                </a:cubicBezTo>
                <a:cubicBezTo>
                  <a:pt x="5573075" y="6762163"/>
                  <a:pt x="5558162" y="6767514"/>
                  <a:pt x="5538156" y="6772452"/>
                </a:cubicBezTo>
                <a:cubicBezTo>
                  <a:pt x="5567983" y="6722652"/>
                  <a:pt x="5567983" y="6688080"/>
                  <a:pt x="5508692" y="6673263"/>
                </a:cubicBezTo>
                <a:cubicBezTo>
                  <a:pt x="5443944" y="6658034"/>
                  <a:pt x="5473772" y="6722652"/>
                  <a:pt x="5439216" y="6732530"/>
                </a:cubicBezTo>
                <a:cubicBezTo>
                  <a:pt x="5429031" y="6742407"/>
                  <a:pt x="5409025" y="6747346"/>
                  <a:pt x="5404296" y="6757224"/>
                </a:cubicBezTo>
                <a:cubicBezTo>
                  <a:pt x="5389382" y="6786857"/>
                  <a:pt x="5384654" y="6836658"/>
                  <a:pt x="5345005" y="6816902"/>
                </a:cubicBezTo>
                <a:cubicBezTo>
                  <a:pt x="5310449" y="6802086"/>
                  <a:pt x="5295172" y="6752285"/>
                  <a:pt x="5270436" y="6712774"/>
                </a:cubicBezTo>
                <a:cubicBezTo>
                  <a:pt x="5210782" y="6737468"/>
                  <a:pt x="5161676" y="6722652"/>
                  <a:pt x="5131849" y="6648568"/>
                </a:cubicBezTo>
                <a:cubicBezTo>
                  <a:pt x="5107114" y="6663385"/>
                  <a:pt x="5077287" y="6678202"/>
                  <a:pt x="5082379" y="6628813"/>
                </a:cubicBezTo>
                <a:cubicBezTo>
                  <a:pt x="4958341" y="6683140"/>
                  <a:pt x="4957977" y="6683140"/>
                  <a:pt x="4987805" y="6767102"/>
                </a:cubicBezTo>
                <a:cubicBezTo>
                  <a:pt x="4903415" y="6762163"/>
                  <a:pt x="4903779" y="6762163"/>
                  <a:pt x="4899050" y="6732530"/>
                </a:cubicBezTo>
                <a:cubicBezTo>
                  <a:pt x="4918692" y="6737468"/>
                  <a:pt x="4933606" y="6737468"/>
                  <a:pt x="4953249" y="6742407"/>
                </a:cubicBezTo>
                <a:cubicBezTo>
                  <a:pt x="4958341" y="6737468"/>
                  <a:pt x="4958341" y="6737468"/>
                  <a:pt x="4958341" y="6732530"/>
                </a:cubicBezTo>
                <a:cubicBezTo>
                  <a:pt x="4948520" y="6722652"/>
                  <a:pt x="4933606" y="6707835"/>
                  <a:pt x="4918692" y="6707835"/>
                </a:cubicBezTo>
                <a:cubicBezTo>
                  <a:pt x="4844488" y="6702896"/>
                  <a:pt x="4769919" y="6702896"/>
                  <a:pt x="4695715" y="6697957"/>
                </a:cubicBezTo>
                <a:cubicBezTo>
                  <a:pt x="4661159" y="6693018"/>
                  <a:pt x="4616418" y="6683140"/>
                  <a:pt x="4596412" y="6658446"/>
                </a:cubicBezTo>
                <a:cubicBezTo>
                  <a:pt x="4556763" y="6599180"/>
                  <a:pt x="4502201" y="6618935"/>
                  <a:pt x="4447639" y="6604118"/>
                </a:cubicBezTo>
                <a:cubicBezTo>
                  <a:pt x="4477466" y="6653507"/>
                  <a:pt x="4482558" y="6683140"/>
                  <a:pt x="4433089" y="6712774"/>
                </a:cubicBezTo>
                <a:cubicBezTo>
                  <a:pt x="4403261" y="6727590"/>
                  <a:pt x="4387984" y="6762163"/>
                  <a:pt x="4368341" y="6786857"/>
                </a:cubicBezTo>
                <a:cubicBezTo>
                  <a:pt x="4318872" y="6851063"/>
                  <a:pt x="4289044" y="6856414"/>
                  <a:pt x="4214840" y="6826780"/>
                </a:cubicBezTo>
                <a:cubicBezTo>
                  <a:pt x="4190105" y="6821841"/>
                  <a:pt x="4160641" y="6826780"/>
                  <a:pt x="4125721" y="6826780"/>
                </a:cubicBezTo>
                <a:cubicBezTo>
                  <a:pt x="4125721" y="6826780"/>
                  <a:pt x="4115900" y="6807024"/>
                  <a:pt x="4106079" y="6792208"/>
                </a:cubicBezTo>
                <a:cubicBezTo>
                  <a:pt x="4051517" y="6816902"/>
                  <a:pt x="4026418" y="6846536"/>
                  <a:pt x="4060974" y="6900864"/>
                </a:cubicBezTo>
                <a:cubicBezTo>
                  <a:pt x="4066067" y="6915680"/>
                  <a:pt x="4071159" y="6935436"/>
                  <a:pt x="4066430" y="6950252"/>
                </a:cubicBezTo>
                <a:cubicBezTo>
                  <a:pt x="4041332" y="7053969"/>
                  <a:pt x="4075888" y="7142869"/>
                  <a:pt x="4130450" y="7227242"/>
                </a:cubicBezTo>
                <a:cubicBezTo>
                  <a:pt x="4180283" y="7306264"/>
                  <a:pt x="4180283" y="7405453"/>
                  <a:pt x="4125721" y="7474598"/>
                </a:cubicBezTo>
                <a:cubicBezTo>
                  <a:pt x="4066430" y="7549092"/>
                  <a:pt x="3972220" y="7578314"/>
                  <a:pt x="3883101" y="7548681"/>
                </a:cubicBezTo>
                <a:cubicBezTo>
                  <a:pt x="3868188" y="7543742"/>
                  <a:pt x="3853274" y="7538803"/>
                  <a:pt x="3843089" y="7533864"/>
                </a:cubicBezTo>
                <a:cubicBezTo>
                  <a:pt x="3828539" y="7622764"/>
                  <a:pt x="3887830" y="7702198"/>
                  <a:pt x="3967127" y="7726892"/>
                </a:cubicBezTo>
                <a:cubicBezTo>
                  <a:pt x="3932207" y="7726892"/>
                  <a:pt x="3892922" y="7726892"/>
                  <a:pt x="3843089" y="7731832"/>
                </a:cubicBezTo>
                <a:cubicBezTo>
                  <a:pt x="3878009" y="7756526"/>
                  <a:pt x="3902744" y="7771342"/>
                  <a:pt x="3927478" y="7791098"/>
                </a:cubicBezTo>
                <a:cubicBezTo>
                  <a:pt x="3922386" y="7796037"/>
                  <a:pt x="3922386" y="7801388"/>
                  <a:pt x="3917294" y="7806326"/>
                </a:cubicBezTo>
                <a:cubicBezTo>
                  <a:pt x="3907472" y="7806326"/>
                  <a:pt x="3892922" y="7806326"/>
                  <a:pt x="3872916" y="7806326"/>
                </a:cubicBezTo>
                <a:cubicBezTo>
                  <a:pt x="3887830" y="7831021"/>
                  <a:pt x="3897651" y="7845426"/>
                  <a:pt x="3912565" y="7865182"/>
                </a:cubicBezTo>
                <a:cubicBezTo>
                  <a:pt x="3912565" y="7870120"/>
                  <a:pt x="3927478" y="7875471"/>
                  <a:pt x="3927478" y="7880410"/>
                </a:cubicBezTo>
                <a:cubicBezTo>
                  <a:pt x="3937300" y="7944615"/>
                  <a:pt x="3942028" y="8008821"/>
                  <a:pt x="3991498" y="8053271"/>
                </a:cubicBezTo>
                <a:cubicBezTo>
                  <a:pt x="3996591" y="8058210"/>
                  <a:pt x="3981677" y="8082904"/>
                  <a:pt x="3981677" y="8097721"/>
                </a:cubicBezTo>
                <a:cubicBezTo>
                  <a:pt x="3976948" y="8117476"/>
                  <a:pt x="3976948" y="8142171"/>
                  <a:pt x="3986769" y="8152048"/>
                </a:cubicBezTo>
                <a:cubicBezTo>
                  <a:pt x="4001683" y="8161926"/>
                  <a:pt x="4026782" y="8156988"/>
                  <a:pt x="4056245" y="8156988"/>
                </a:cubicBezTo>
                <a:cubicBezTo>
                  <a:pt x="4061338" y="8161926"/>
                  <a:pt x="4080980" y="8167277"/>
                  <a:pt x="4090801" y="8182094"/>
                </a:cubicBezTo>
                <a:cubicBezTo>
                  <a:pt x="4105715" y="8191972"/>
                  <a:pt x="4125721" y="8206376"/>
                  <a:pt x="4120629" y="8221193"/>
                </a:cubicBezTo>
                <a:cubicBezTo>
                  <a:pt x="4120629" y="8236010"/>
                  <a:pt x="4105715" y="8261116"/>
                  <a:pt x="4090801" y="8261116"/>
                </a:cubicBezTo>
                <a:cubicBezTo>
                  <a:pt x="4031510" y="8270994"/>
                  <a:pt x="3976948" y="8305566"/>
                  <a:pt x="3917294" y="8266054"/>
                </a:cubicBezTo>
                <a:cubicBezTo>
                  <a:pt x="3892559" y="8256177"/>
                  <a:pt x="3858003" y="8256177"/>
                  <a:pt x="3833268" y="8251238"/>
                </a:cubicBezTo>
                <a:cubicBezTo>
                  <a:pt x="3803440" y="8251238"/>
                  <a:pt x="3779069" y="8245888"/>
                  <a:pt x="3739421" y="8240948"/>
                </a:cubicBezTo>
                <a:cubicBezTo>
                  <a:pt x="3753971" y="8305566"/>
                  <a:pt x="3768521" y="8379649"/>
                  <a:pt x="3788527" y="8453732"/>
                </a:cubicBezTo>
                <a:cubicBezTo>
                  <a:pt x="3773613" y="8433977"/>
                  <a:pt x="3759063" y="8414221"/>
                  <a:pt x="3733964" y="8389527"/>
                </a:cubicBezTo>
                <a:cubicBezTo>
                  <a:pt x="3694316" y="8473488"/>
                  <a:pt x="3719051" y="8582555"/>
                  <a:pt x="3615019" y="8631944"/>
                </a:cubicBezTo>
                <a:cubicBezTo>
                  <a:pt x="3674673" y="8661577"/>
                  <a:pt x="3719415" y="8691622"/>
                  <a:pt x="3773613" y="8716317"/>
                </a:cubicBezTo>
                <a:cubicBezTo>
                  <a:pt x="3813262" y="8736072"/>
                  <a:pt x="3837996" y="8715905"/>
                  <a:pt x="3837996" y="8666516"/>
                </a:cubicBezTo>
                <a:cubicBezTo>
                  <a:pt x="3833268" y="8627005"/>
                  <a:pt x="3828539" y="8587494"/>
                  <a:pt x="3823446" y="8543044"/>
                </a:cubicBezTo>
                <a:cubicBezTo>
                  <a:pt x="3868188" y="8607250"/>
                  <a:pt x="3877645" y="8671455"/>
                  <a:pt x="3858003" y="8740600"/>
                </a:cubicBezTo>
                <a:cubicBezTo>
                  <a:pt x="3858003" y="8750477"/>
                  <a:pt x="3828175" y="8765706"/>
                  <a:pt x="3818354" y="8760767"/>
                </a:cubicBezTo>
                <a:cubicBezTo>
                  <a:pt x="3753971" y="8736072"/>
                  <a:pt x="3689587" y="8701500"/>
                  <a:pt x="3630296" y="8671867"/>
                </a:cubicBezTo>
                <a:cubicBezTo>
                  <a:pt x="3471702" y="8592433"/>
                  <a:pt x="3357485" y="8459083"/>
                  <a:pt x="3218533" y="8354954"/>
                </a:cubicBezTo>
                <a:cubicBezTo>
                  <a:pt x="3139236" y="8295688"/>
                  <a:pt x="3065031" y="8241360"/>
                  <a:pt x="2955907" y="8266054"/>
                </a:cubicBezTo>
                <a:cubicBezTo>
                  <a:pt x="2896252" y="8280872"/>
                  <a:pt x="2856967" y="8236010"/>
                  <a:pt x="2831869" y="8186621"/>
                </a:cubicBezTo>
                <a:cubicBezTo>
                  <a:pt x="2812226" y="8142171"/>
                  <a:pt x="2817319" y="8102660"/>
                  <a:pt x="2856967" y="8068088"/>
                </a:cubicBezTo>
                <a:cubicBezTo>
                  <a:pt x="2901708" y="8028576"/>
                  <a:pt x="2951178" y="8038454"/>
                  <a:pt x="3000648" y="8068088"/>
                </a:cubicBezTo>
                <a:cubicBezTo>
                  <a:pt x="3020654" y="8077966"/>
                  <a:pt x="3035204" y="8092782"/>
                  <a:pt x="3045025" y="8112538"/>
                </a:cubicBezTo>
                <a:cubicBezTo>
                  <a:pt x="3139236" y="8290749"/>
                  <a:pt x="3312744" y="8389527"/>
                  <a:pt x="3461517" y="8517938"/>
                </a:cubicBezTo>
                <a:cubicBezTo>
                  <a:pt x="3510987" y="8369772"/>
                  <a:pt x="3535722" y="8221604"/>
                  <a:pt x="3540814" y="8073438"/>
                </a:cubicBezTo>
                <a:cubicBezTo>
                  <a:pt x="3540814" y="8033516"/>
                  <a:pt x="3525900" y="7998943"/>
                  <a:pt x="3471338" y="8003882"/>
                </a:cubicBezTo>
                <a:cubicBezTo>
                  <a:pt x="3496073" y="7894815"/>
                  <a:pt x="3496073" y="7894815"/>
                  <a:pt x="3411684" y="7825670"/>
                </a:cubicBezTo>
                <a:cubicBezTo>
                  <a:pt x="3386949" y="7810854"/>
                  <a:pt x="3362214" y="7781220"/>
                  <a:pt x="3352393" y="7751176"/>
                </a:cubicBezTo>
                <a:cubicBezTo>
                  <a:pt x="3327658" y="7701786"/>
                  <a:pt x="3327658" y="7637581"/>
                  <a:pt x="3248361" y="7662276"/>
                </a:cubicBezTo>
                <a:cubicBezTo>
                  <a:pt x="3233447" y="7667214"/>
                  <a:pt x="3213805" y="7642520"/>
                  <a:pt x="3193798" y="7622764"/>
                </a:cubicBezTo>
                <a:cubicBezTo>
                  <a:pt x="3193798" y="7603008"/>
                  <a:pt x="3198527" y="7578314"/>
                  <a:pt x="3149057" y="7563498"/>
                </a:cubicBezTo>
                <a:cubicBezTo>
                  <a:pt x="3094495" y="7548681"/>
                  <a:pt x="3069760" y="7484476"/>
                  <a:pt x="3065031" y="7425208"/>
                </a:cubicBezTo>
                <a:cubicBezTo>
                  <a:pt x="3025383" y="7341248"/>
                  <a:pt x="2980642" y="7261814"/>
                  <a:pt x="3025383" y="7167975"/>
                </a:cubicBezTo>
                <a:cubicBezTo>
                  <a:pt x="3030111" y="7153158"/>
                  <a:pt x="3050482" y="7148220"/>
                  <a:pt x="3070124" y="7133402"/>
                </a:cubicBezTo>
                <a:cubicBezTo>
                  <a:pt x="3040297" y="7054380"/>
                  <a:pt x="3005740" y="6965069"/>
                  <a:pt x="2970820" y="6871230"/>
                </a:cubicBezTo>
                <a:cubicBezTo>
                  <a:pt x="2946086" y="6905802"/>
                  <a:pt x="2926443" y="6925558"/>
                  <a:pt x="2906801" y="6945314"/>
                </a:cubicBezTo>
                <a:cubicBezTo>
                  <a:pt x="2901708" y="6940374"/>
                  <a:pt x="2896616" y="6940374"/>
                  <a:pt x="2891523" y="6935436"/>
                </a:cubicBezTo>
                <a:cubicBezTo>
                  <a:pt x="2911530" y="6900864"/>
                  <a:pt x="2926079" y="6871230"/>
                  <a:pt x="2946086" y="6836658"/>
                </a:cubicBezTo>
                <a:cubicBezTo>
                  <a:pt x="2950814" y="6836658"/>
                  <a:pt x="2940993" y="6831719"/>
                  <a:pt x="2926079" y="6826780"/>
                </a:cubicBezTo>
                <a:cubicBezTo>
                  <a:pt x="3000284" y="6792208"/>
                  <a:pt x="3040297" y="6737880"/>
                  <a:pt x="3015198" y="6653507"/>
                </a:cubicBezTo>
                <a:cubicBezTo>
                  <a:pt x="3000648" y="6584363"/>
                  <a:pt x="2975549" y="6514807"/>
                  <a:pt x="2955907" y="6445662"/>
                </a:cubicBezTo>
                <a:cubicBezTo>
                  <a:pt x="2950814" y="6445662"/>
                  <a:pt x="2946086" y="6445662"/>
                  <a:pt x="2940993" y="6445662"/>
                </a:cubicBezTo>
                <a:cubicBezTo>
                  <a:pt x="2940993" y="6455540"/>
                  <a:pt x="2936264" y="6470356"/>
                  <a:pt x="2940993" y="6475296"/>
                </a:cubicBezTo>
                <a:cubicBezTo>
                  <a:pt x="2990827" y="6564607"/>
                  <a:pt x="2980642" y="6633340"/>
                  <a:pt x="2911530" y="6673263"/>
                </a:cubicBezTo>
                <a:cubicBezTo>
                  <a:pt x="2842054" y="6712774"/>
                  <a:pt x="2777670" y="6683140"/>
                  <a:pt x="2728200" y="6594240"/>
                </a:cubicBezTo>
                <a:cubicBezTo>
                  <a:pt x="2633990" y="6628813"/>
                  <a:pt x="2633990" y="6628813"/>
                  <a:pt x="2475395" y="6539913"/>
                </a:cubicBezTo>
                <a:cubicBezTo>
                  <a:pt x="2460482" y="6579424"/>
                  <a:pt x="2445568" y="6618935"/>
                  <a:pt x="2425562" y="6658446"/>
                </a:cubicBezTo>
                <a:cubicBezTo>
                  <a:pt x="2475032" y="6742407"/>
                  <a:pt x="2470303" y="6762163"/>
                  <a:pt x="2400827" y="6801674"/>
                </a:cubicBezTo>
                <a:cubicBezTo>
                  <a:pt x="2420833" y="6846124"/>
                  <a:pt x="2445568" y="6886046"/>
                  <a:pt x="2465210" y="6935436"/>
                </a:cubicBezTo>
                <a:cubicBezTo>
                  <a:pt x="2346265" y="6955191"/>
                  <a:pt x="2356450" y="6866291"/>
                  <a:pt x="2321530" y="6806613"/>
                </a:cubicBezTo>
                <a:cubicBezTo>
                  <a:pt x="2292066" y="6826780"/>
                  <a:pt x="2266968" y="6846536"/>
                  <a:pt x="2242233" y="6866291"/>
                </a:cubicBezTo>
                <a:cubicBezTo>
                  <a:pt x="2128380" y="6767514"/>
                  <a:pt x="2078910" y="6712774"/>
                  <a:pt x="2063996" y="6643630"/>
                </a:cubicBezTo>
                <a:cubicBezTo>
                  <a:pt x="2063996" y="6673263"/>
                  <a:pt x="2063996" y="6707835"/>
                  <a:pt x="2063996" y="6737468"/>
                </a:cubicBezTo>
                <a:cubicBezTo>
                  <a:pt x="2063996" y="6772040"/>
                  <a:pt x="2063996" y="6802086"/>
                  <a:pt x="2063996" y="6836658"/>
                </a:cubicBezTo>
                <a:cubicBezTo>
                  <a:pt x="2059267" y="6836658"/>
                  <a:pt x="2053811" y="6836658"/>
                  <a:pt x="2049082" y="6836658"/>
                </a:cubicBezTo>
                <a:cubicBezTo>
                  <a:pt x="2034169" y="6732530"/>
                  <a:pt x="2019255" y="6623874"/>
                  <a:pt x="2004705" y="6515218"/>
                </a:cubicBezTo>
                <a:cubicBezTo>
                  <a:pt x="1994520" y="6406151"/>
                  <a:pt x="1984699" y="6297084"/>
                  <a:pt x="1974878" y="6178550"/>
                </a:cubicBezTo>
                <a:cubicBezTo>
                  <a:pt x="1939958" y="6203245"/>
                  <a:pt x="1895581" y="6228351"/>
                  <a:pt x="1850840" y="6257984"/>
                </a:cubicBezTo>
                <a:cubicBezTo>
                  <a:pt x="1835926" y="6198718"/>
                  <a:pt x="1801370" y="6218062"/>
                  <a:pt x="1771543" y="6242756"/>
                </a:cubicBezTo>
                <a:cubicBezTo>
                  <a:pt x="1707159" y="6302023"/>
                  <a:pt x="1637683" y="6366640"/>
                  <a:pt x="1568207" y="6430846"/>
                </a:cubicBezTo>
                <a:cubicBezTo>
                  <a:pt x="1588213" y="6465418"/>
                  <a:pt x="1612948" y="6499990"/>
                  <a:pt x="1568207" y="6534562"/>
                </a:cubicBezTo>
                <a:cubicBezTo>
                  <a:pt x="1508916" y="6569134"/>
                  <a:pt x="1474360" y="6539501"/>
                  <a:pt x="1434712" y="6499990"/>
                </a:cubicBezTo>
                <a:cubicBezTo>
                  <a:pt x="1439440" y="6485174"/>
                  <a:pt x="1444533" y="6470768"/>
                  <a:pt x="1454354" y="6451013"/>
                </a:cubicBezTo>
                <a:cubicBezTo>
                  <a:pt x="1439440" y="6455952"/>
                  <a:pt x="1434712" y="6455540"/>
                  <a:pt x="1424527" y="6455540"/>
                </a:cubicBezTo>
                <a:cubicBezTo>
                  <a:pt x="1320495" y="6475296"/>
                  <a:pt x="1260840" y="6420968"/>
                  <a:pt x="1275754" y="6322190"/>
                </a:cubicBezTo>
                <a:cubicBezTo>
                  <a:pt x="1280846" y="6282679"/>
                  <a:pt x="1271025" y="6253046"/>
                  <a:pt x="1231376" y="6238229"/>
                </a:cubicBezTo>
                <a:cubicBezTo>
                  <a:pt x="1107338" y="6193368"/>
                  <a:pt x="1042955" y="6094590"/>
                  <a:pt x="1003306" y="5980995"/>
                </a:cubicBezTo>
                <a:cubicBezTo>
                  <a:pt x="988393" y="5936545"/>
                  <a:pt x="998214" y="5876867"/>
                  <a:pt x="993121" y="5822539"/>
                </a:cubicBezTo>
                <a:cubicBezTo>
                  <a:pt x="993121" y="5792906"/>
                  <a:pt x="993486" y="5763273"/>
                  <a:pt x="978572" y="5738578"/>
                </a:cubicBezTo>
                <a:cubicBezTo>
                  <a:pt x="973479" y="5728700"/>
                  <a:pt x="933831" y="5738578"/>
                  <a:pt x="909096" y="5738578"/>
                </a:cubicBezTo>
                <a:cubicBezTo>
                  <a:pt x="899275" y="5743517"/>
                  <a:pt x="889090" y="5752983"/>
                  <a:pt x="874176" y="5752983"/>
                </a:cubicBezTo>
                <a:cubicBezTo>
                  <a:pt x="849441" y="5752983"/>
                  <a:pt x="809792" y="5767800"/>
                  <a:pt x="799971" y="5752983"/>
                </a:cubicBezTo>
                <a:cubicBezTo>
                  <a:pt x="785057" y="5733228"/>
                  <a:pt x="775600" y="5693717"/>
                  <a:pt x="785421" y="5669022"/>
                </a:cubicBezTo>
                <a:cubicBezTo>
                  <a:pt x="795242" y="5644328"/>
                  <a:pt x="819977" y="5619633"/>
                  <a:pt x="844712" y="5609756"/>
                </a:cubicBezTo>
                <a:cubicBezTo>
                  <a:pt x="864718" y="5604817"/>
                  <a:pt x="899275" y="5624572"/>
                  <a:pt x="909096" y="5644328"/>
                </a:cubicBezTo>
                <a:cubicBezTo>
                  <a:pt x="938923" y="5698656"/>
                  <a:pt x="978572" y="5708533"/>
                  <a:pt x="1022949" y="5698656"/>
                </a:cubicBezTo>
                <a:cubicBezTo>
                  <a:pt x="1067690" y="5634450"/>
                  <a:pt x="1107338" y="5570244"/>
                  <a:pt x="1152079" y="5510978"/>
                </a:cubicBezTo>
                <a:cubicBezTo>
                  <a:pt x="1157172" y="5506039"/>
                  <a:pt x="1171722" y="5501100"/>
                  <a:pt x="1181907" y="5501100"/>
                </a:cubicBezTo>
                <a:cubicBezTo>
                  <a:pt x="1251019" y="5510978"/>
                  <a:pt x="1271025" y="5466528"/>
                  <a:pt x="1275754" y="5417139"/>
                </a:cubicBezTo>
                <a:cubicBezTo>
                  <a:pt x="1275754" y="5372277"/>
                  <a:pt x="1275754" y="5327827"/>
                  <a:pt x="1275754" y="5268561"/>
                </a:cubicBezTo>
                <a:cubicBezTo>
                  <a:pt x="1236105" y="5293255"/>
                  <a:pt x="1211370" y="5303133"/>
                  <a:pt x="1181907" y="5322888"/>
                </a:cubicBezTo>
                <a:cubicBezTo>
                  <a:pt x="1186635" y="5337705"/>
                  <a:pt x="1196820" y="5352522"/>
                  <a:pt x="1211734" y="5377216"/>
                </a:cubicBezTo>
                <a:cubicBezTo>
                  <a:pt x="1102610" y="5327827"/>
                  <a:pt x="1042955" y="5263622"/>
                  <a:pt x="1022949" y="5159905"/>
                </a:cubicBezTo>
                <a:cubicBezTo>
                  <a:pt x="1013128" y="5095288"/>
                  <a:pt x="998214" y="5035610"/>
                  <a:pt x="993121" y="4976343"/>
                </a:cubicBezTo>
                <a:cubicBezTo>
                  <a:pt x="988393" y="4941771"/>
                  <a:pt x="998214" y="4902671"/>
                  <a:pt x="1003306" y="4862748"/>
                </a:cubicBezTo>
                <a:cubicBezTo>
                  <a:pt x="963658" y="4882504"/>
                  <a:pt x="929102" y="4917076"/>
                  <a:pt x="899275" y="4912137"/>
                </a:cubicBezTo>
                <a:cubicBezTo>
                  <a:pt x="874540" y="4907198"/>
                  <a:pt x="849441" y="4863160"/>
                  <a:pt x="819977" y="4828588"/>
                </a:cubicBezTo>
                <a:cubicBezTo>
                  <a:pt x="854534" y="4828588"/>
                  <a:pt x="874540" y="4828588"/>
                  <a:pt x="909096" y="4828588"/>
                </a:cubicBezTo>
                <a:cubicBezTo>
                  <a:pt x="839620" y="4803482"/>
                  <a:pt x="859262" y="4778787"/>
                  <a:pt x="883997" y="4749154"/>
                </a:cubicBezTo>
                <a:cubicBezTo>
                  <a:pt x="928738" y="4684537"/>
                  <a:pt x="973843" y="4620743"/>
                  <a:pt x="1018220" y="4551187"/>
                </a:cubicBezTo>
                <a:cubicBezTo>
                  <a:pt x="1023313" y="4571354"/>
                  <a:pt x="1022949" y="4590698"/>
                  <a:pt x="1022949" y="4605926"/>
                </a:cubicBezTo>
                <a:cubicBezTo>
                  <a:pt x="1072782" y="4600987"/>
                  <a:pt x="1122252" y="4595637"/>
                  <a:pt x="1176814" y="4595637"/>
                </a:cubicBezTo>
                <a:cubicBezTo>
                  <a:pt x="1176814" y="4546248"/>
                  <a:pt x="1176451" y="4501798"/>
                  <a:pt x="1126981" y="4482042"/>
                </a:cubicBezTo>
                <a:cubicBezTo>
                  <a:pt x="1117160" y="4477104"/>
                  <a:pt x="1107338" y="4461875"/>
                  <a:pt x="1102610" y="4451998"/>
                </a:cubicBezTo>
                <a:cubicBezTo>
                  <a:pt x="1092425" y="4402609"/>
                  <a:pt x="1082603" y="4348692"/>
                  <a:pt x="1072782" y="4294365"/>
                </a:cubicBezTo>
                <a:cubicBezTo>
                  <a:pt x="1042955" y="4314120"/>
                  <a:pt x="1013491" y="4328937"/>
                  <a:pt x="988393" y="4348692"/>
                </a:cubicBezTo>
                <a:cubicBezTo>
                  <a:pt x="968750" y="4358570"/>
                  <a:pt x="948744" y="4368036"/>
                  <a:pt x="929102" y="4377914"/>
                </a:cubicBezTo>
                <a:cubicBezTo>
                  <a:pt x="844712" y="4437181"/>
                  <a:pt x="844712" y="4541309"/>
                  <a:pt x="805064" y="4630209"/>
                </a:cubicBezTo>
                <a:cubicBezTo>
                  <a:pt x="800335" y="4630209"/>
                  <a:pt x="794879" y="4625682"/>
                  <a:pt x="790150" y="4625682"/>
                </a:cubicBezTo>
                <a:cubicBezTo>
                  <a:pt x="785057" y="4600987"/>
                  <a:pt x="780329" y="4576293"/>
                  <a:pt x="775236" y="4551187"/>
                </a:cubicBezTo>
                <a:cubicBezTo>
                  <a:pt x="834891" y="4526492"/>
                  <a:pt x="839620" y="4472165"/>
                  <a:pt x="809792" y="4422776"/>
                </a:cubicBezTo>
                <a:cubicBezTo>
                  <a:pt x="790150" y="4393142"/>
                  <a:pt x="780329" y="4348281"/>
                  <a:pt x="790150" y="4313709"/>
                </a:cubicBezTo>
                <a:cubicBezTo>
                  <a:pt x="805064" y="4269259"/>
                  <a:pt x="839620" y="4234686"/>
                  <a:pt x="869447" y="4190236"/>
                </a:cubicBezTo>
                <a:cubicBezTo>
                  <a:pt x="819977" y="4160603"/>
                  <a:pt x="824706" y="4126031"/>
                  <a:pt x="849805" y="4091458"/>
                </a:cubicBezTo>
                <a:cubicBezTo>
                  <a:pt x="869447" y="4071703"/>
                  <a:pt x="894546" y="4051536"/>
                  <a:pt x="864718" y="4021902"/>
                </a:cubicBezTo>
                <a:cubicBezTo>
                  <a:pt x="859626" y="4012025"/>
                  <a:pt x="864355" y="3982391"/>
                  <a:pt x="869447" y="3982391"/>
                </a:cubicBezTo>
                <a:cubicBezTo>
                  <a:pt x="929102" y="3957697"/>
                  <a:pt x="953837" y="3907896"/>
                  <a:pt x="958929" y="3833813"/>
                </a:cubicBezTo>
                <a:cubicBezTo>
                  <a:pt x="978572" y="3863446"/>
                  <a:pt x="983301" y="3873736"/>
                  <a:pt x="993121" y="3883614"/>
                </a:cubicBezTo>
                <a:cubicBezTo>
                  <a:pt x="998214" y="3878675"/>
                  <a:pt x="1003306" y="3878675"/>
                  <a:pt x="1003306" y="3878675"/>
                </a:cubicBezTo>
                <a:cubicBezTo>
                  <a:pt x="1022949" y="3809530"/>
                  <a:pt x="1013128" y="3769607"/>
                  <a:pt x="953473" y="3730096"/>
                </a:cubicBezTo>
                <a:cubicBezTo>
                  <a:pt x="894182" y="3685646"/>
                  <a:pt x="829798" y="3636257"/>
                  <a:pt x="819977" y="3547357"/>
                </a:cubicBezTo>
                <a:cubicBezTo>
                  <a:pt x="819977" y="3542419"/>
                  <a:pt x="799971" y="3537480"/>
                  <a:pt x="790150" y="3527602"/>
                </a:cubicBezTo>
                <a:cubicBezTo>
                  <a:pt x="785057" y="3517724"/>
                  <a:pt x="780329" y="3502496"/>
                  <a:pt x="775236" y="3487679"/>
                </a:cubicBezTo>
                <a:cubicBezTo>
                  <a:pt x="785421" y="3487679"/>
                  <a:pt x="799971" y="3483152"/>
                  <a:pt x="809792" y="3483152"/>
                </a:cubicBezTo>
                <a:cubicBezTo>
                  <a:pt x="824706" y="3483152"/>
                  <a:pt x="839620" y="3482740"/>
                  <a:pt x="849805" y="3477801"/>
                </a:cubicBezTo>
                <a:cubicBezTo>
                  <a:pt x="834891" y="3448168"/>
                  <a:pt x="824706" y="3433351"/>
                  <a:pt x="809792" y="3408657"/>
                </a:cubicBezTo>
                <a:cubicBezTo>
                  <a:pt x="799971" y="3408657"/>
                  <a:pt x="785057" y="3408657"/>
                  <a:pt x="770144" y="3408657"/>
                </a:cubicBezTo>
                <a:cubicBezTo>
                  <a:pt x="730495" y="3319757"/>
                  <a:pt x="686118" y="3225918"/>
                  <a:pt x="646469" y="3131667"/>
                </a:cubicBezTo>
                <a:cubicBezTo>
                  <a:pt x="636649" y="3136606"/>
                  <a:pt x="626464" y="3136606"/>
                  <a:pt x="616642" y="3141545"/>
                </a:cubicBezTo>
                <a:cubicBezTo>
                  <a:pt x="517703" y="3176117"/>
                  <a:pt x="462777" y="3136195"/>
                  <a:pt x="487512" y="3032478"/>
                </a:cubicBezTo>
                <a:cubicBezTo>
                  <a:pt x="487512" y="3017661"/>
                  <a:pt x="532253" y="3002845"/>
                  <a:pt x="556987" y="3007784"/>
                </a:cubicBezTo>
                <a:cubicBezTo>
                  <a:pt x="586815" y="3007784"/>
                  <a:pt x="611550" y="3027951"/>
                  <a:pt x="636649" y="3037828"/>
                </a:cubicBezTo>
                <a:cubicBezTo>
                  <a:pt x="676297" y="3052645"/>
                  <a:pt x="725767" y="3023012"/>
                  <a:pt x="715946" y="2983501"/>
                </a:cubicBezTo>
                <a:cubicBezTo>
                  <a:pt x="695939" y="2904067"/>
                  <a:pt x="686118" y="2814755"/>
                  <a:pt x="606821" y="2765366"/>
                </a:cubicBezTo>
                <a:cubicBezTo>
                  <a:pt x="597000" y="2760428"/>
                  <a:pt x="591907" y="2746022"/>
                  <a:pt x="591907" y="2726267"/>
                </a:cubicBezTo>
                <a:cubicBezTo>
                  <a:pt x="621735" y="2755900"/>
                  <a:pt x="656291" y="2785534"/>
                  <a:pt x="686118" y="2815167"/>
                </a:cubicBezTo>
                <a:cubicBezTo>
                  <a:pt x="750501" y="2884311"/>
                  <a:pt x="834891" y="2894189"/>
                  <a:pt x="899275" y="2834922"/>
                </a:cubicBezTo>
                <a:cubicBezTo>
                  <a:pt x="904367" y="2829984"/>
                  <a:pt x="904003" y="2810228"/>
                  <a:pt x="904003" y="2800350"/>
                </a:cubicBezTo>
                <a:cubicBezTo>
                  <a:pt x="864355" y="2790472"/>
                  <a:pt x="834891" y="2785122"/>
                  <a:pt x="799971" y="2775244"/>
                </a:cubicBezTo>
                <a:cubicBezTo>
                  <a:pt x="790150" y="2770305"/>
                  <a:pt x="780329" y="2755489"/>
                  <a:pt x="770144" y="2740672"/>
                </a:cubicBezTo>
                <a:cubicBezTo>
                  <a:pt x="780329" y="2730794"/>
                  <a:pt x="795242" y="2716389"/>
                  <a:pt x="809792" y="2716389"/>
                </a:cubicBezTo>
                <a:cubicBezTo>
                  <a:pt x="834891" y="2711450"/>
                  <a:pt x="864355" y="2720916"/>
                  <a:pt x="894182" y="2720916"/>
                </a:cubicBezTo>
                <a:cubicBezTo>
                  <a:pt x="923646" y="2715977"/>
                  <a:pt x="958929" y="2706100"/>
                  <a:pt x="988393" y="2701161"/>
                </a:cubicBezTo>
                <a:cubicBezTo>
                  <a:pt x="973843" y="2671527"/>
                  <a:pt x="968750" y="2641894"/>
                  <a:pt x="948744" y="2616788"/>
                </a:cubicBezTo>
                <a:cubicBezTo>
                  <a:pt x="938923" y="2597033"/>
                  <a:pt x="918917" y="2587566"/>
                  <a:pt x="909096" y="2567811"/>
                </a:cubicBezTo>
                <a:cubicBezTo>
                  <a:pt x="933831" y="2582627"/>
                  <a:pt x="963658" y="2602383"/>
                  <a:pt x="993121" y="2622139"/>
                </a:cubicBezTo>
                <a:cubicBezTo>
                  <a:pt x="978572" y="2552994"/>
                  <a:pt x="963658" y="2498255"/>
                  <a:pt x="958929" y="2443927"/>
                </a:cubicBezTo>
                <a:cubicBezTo>
                  <a:pt x="958929" y="2429110"/>
                  <a:pt x="993486" y="2414705"/>
                  <a:pt x="1018220" y="2404827"/>
                </a:cubicBezTo>
                <a:cubicBezTo>
                  <a:pt x="988393" y="2469033"/>
                  <a:pt x="948744" y="2532827"/>
                  <a:pt x="1033134" y="2592505"/>
                </a:cubicBezTo>
                <a:cubicBezTo>
                  <a:pt x="1033134" y="2557933"/>
                  <a:pt x="1033134" y="2523361"/>
                  <a:pt x="1033134" y="2503605"/>
                </a:cubicBezTo>
                <a:cubicBezTo>
                  <a:pt x="1047684" y="2488789"/>
                  <a:pt x="1057869" y="2473560"/>
                  <a:pt x="1072782" y="2463683"/>
                </a:cubicBezTo>
                <a:cubicBezTo>
                  <a:pt x="1122252" y="2429110"/>
                  <a:pt x="1166993" y="2394538"/>
                  <a:pt x="1211734" y="2364905"/>
                </a:cubicBezTo>
                <a:cubicBezTo>
                  <a:pt x="1216463" y="2359966"/>
                  <a:pt x="1231376" y="2374783"/>
                  <a:pt x="1241198" y="2379721"/>
                </a:cubicBezTo>
                <a:cubicBezTo>
                  <a:pt x="1261204" y="2345149"/>
                  <a:pt x="1271025" y="2320455"/>
                  <a:pt x="1231376" y="2290821"/>
                </a:cubicBezTo>
                <a:cubicBezTo>
                  <a:pt x="1216463" y="2280944"/>
                  <a:pt x="1211370" y="2245960"/>
                  <a:pt x="1206278" y="2221265"/>
                </a:cubicBezTo>
                <a:cubicBezTo>
                  <a:pt x="1191728" y="2226204"/>
                  <a:pt x="1176814" y="2226616"/>
                  <a:pt x="1166629" y="2236494"/>
                </a:cubicBezTo>
                <a:cubicBezTo>
                  <a:pt x="1102246" y="2310577"/>
                  <a:pt x="1013128" y="2295760"/>
                  <a:pt x="938923" y="2266127"/>
                </a:cubicBezTo>
                <a:cubicBezTo>
                  <a:pt x="844712" y="2231555"/>
                  <a:pt x="795242" y="2142243"/>
                  <a:pt x="775236" y="2048404"/>
                </a:cubicBezTo>
                <a:cubicBezTo>
                  <a:pt x="750501" y="1939337"/>
                  <a:pt x="859626" y="1810926"/>
                  <a:pt x="973479" y="1801048"/>
                </a:cubicBezTo>
                <a:cubicBezTo>
                  <a:pt x="998214" y="1796109"/>
                  <a:pt x="1023313" y="1776354"/>
                  <a:pt x="1048047" y="1776354"/>
                </a:cubicBezTo>
                <a:cubicBezTo>
                  <a:pt x="1077875" y="1781293"/>
                  <a:pt x="1122252" y="1761537"/>
                  <a:pt x="1136802" y="1810926"/>
                </a:cubicBezTo>
                <a:cubicBezTo>
                  <a:pt x="1141894" y="1820804"/>
                  <a:pt x="1166629" y="1825743"/>
                  <a:pt x="1166629" y="1825743"/>
                </a:cubicBezTo>
                <a:cubicBezTo>
                  <a:pt x="1176814" y="1805987"/>
                  <a:pt x="1191364" y="1776354"/>
                  <a:pt x="1186635" y="1771415"/>
                </a:cubicBezTo>
                <a:cubicBezTo>
                  <a:pt x="1156808" y="1741370"/>
                  <a:pt x="1161901" y="1677165"/>
                  <a:pt x="1092425" y="1687043"/>
                </a:cubicBezTo>
                <a:cubicBezTo>
                  <a:pt x="1082603" y="1691981"/>
                  <a:pt x="1062961" y="1667287"/>
                  <a:pt x="1057869" y="1652470"/>
                </a:cubicBezTo>
                <a:cubicBezTo>
                  <a:pt x="1042955" y="1622837"/>
                  <a:pt x="1028042" y="1598142"/>
                  <a:pt x="988393" y="1608020"/>
                </a:cubicBezTo>
                <a:cubicBezTo>
                  <a:pt x="944016" y="1617898"/>
                  <a:pt x="933831" y="1588264"/>
                  <a:pt x="948744" y="1563570"/>
                </a:cubicBezTo>
                <a:cubicBezTo>
                  <a:pt x="993486" y="1509242"/>
                  <a:pt x="953837" y="1479609"/>
                  <a:pt x="929102" y="1439686"/>
                </a:cubicBezTo>
                <a:cubicBezTo>
                  <a:pt x="918917" y="1424870"/>
                  <a:pt x="904003" y="1410053"/>
                  <a:pt x="894182" y="1395236"/>
                </a:cubicBezTo>
                <a:cubicBezTo>
                  <a:pt x="923646" y="1385359"/>
                  <a:pt x="958565" y="1375481"/>
                  <a:pt x="993121" y="1365603"/>
                </a:cubicBezTo>
                <a:cubicBezTo>
                  <a:pt x="978572" y="1331031"/>
                  <a:pt x="968387" y="1301398"/>
                  <a:pt x="953473" y="1266825"/>
                </a:cubicBezTo>
                <a:cubicBezTo>
                  <a:pt x="958565" y="1266825"/>
                  <a:pt x="963658" y="1261886"/>
                  <a:pt x="963658" y="1261886"/>
                </a:cubicBezTo>
                <a:close/>
                <a:moveTo>
                  <a:pt x="1641321" y="1240896"/>
                </a:moveTo>
                <a:cubicBezTo>
                  <a:pt x="1636228" y="1286169"/>
                  <a:pt x="1701339" y="1240896"/>
                  <a:pt x="1691518" y="1285758"/>
                </a:cubicBezTo>
                <a:cubicBezTo>
                  <a:pt x="1686425" y="1296047"/>
                  <a:pt x="1651142" y="1300986"/>
                  <a:pt x="1631136" y="1305924"/>
                </a:cubicBezTo>
                <a:cubicBezTo>
                  <a:pt x="1626043" y="1291108"/>
                  <a:pt x="1621315" y="1270941"/>
                  <a:pt x="1621315" y="1250774"/>
                </a:cubicBezTo>
                <a:cubicBezTo>
                  <a:pt x="1626043" y="1245835"/>
                  <a:pt x="1636228" y="1245835"/>
                  <a:pt x="1641321" y="1240896"/>
                </a:cubicBezTo>
                <a:close/>
                <a:moveTo>
                  <a:pt x="398030" y="1212497"/>
                </a:moveTo>
                <a:cubicBezTo>
                  <a:pt x="398030" y="1226903"/>
                  <a:pt x="398393" y="1246247"/>
                  <a:pt x="393301" y="1265591"/>
                </a:cubicBezTo>
                <a:cubicBezTo>
                  <a:pt x="378023" y="1270529"/>
                  <a:pt x="358017" y="1275057"/>
                  <a:pt x="338011" y="1279995"/>
                </a:cubicBezTo>
                <a:cubicBezTo>
                  <a:pt x="332919" y="1260651"/>
                  <a:pt x="327826" y="1236780"/>
                  <a:pt x="323097" y="1227314"/>
                </a:cubicBezTo>
                <a:cubicBezTo>
                  <a:pt x="352925" y="1222375"/>
                  <a:pt x="372931" y="1217436"/>
                  <a:pt x="398030" y="1212497"/>
                </a:cubicBezTo>
                <a:close/>
                <a:moveTo>
                  <a:pt x="5170406" y="1087791"/>
                </a:moveTo>
                <a:cubicBezTo>
                  <a:pt x="5219512" y="1087791"/>
                  <a:pt x="5263890" y="1137591"/>
                  <a:pt x="5263890" y="1187391"/>
                </a:cubicBezTo>
                <a:cubicBezTo>
                  <a:pt x="5259160" y="1237192"/>
                  <a:pt x="5219512" y="1272176"/>
                  <a:pt x="5170406" y="1272176"/>
                </a:cubicBezTo>
                <a:cubicBezTo>
                  <a:pt x="5121300" y="1272176"/>
                  <a:pt x="5082379" y="1227726"/>
                  <a:pt x="5082379" y="1182864"/>
                </a:cubicBezTo>
                <a:cubicBezTo>
                  <a:pt x="5082379" y="1133064"/>
                  <a:pt x="5126029" y="1087791"/>
                  <a:pt x="5170406" y="1087791"/>
                </a:cubicBezTo>
                <a:close/>
                <a:moveTo>
                  <a:pt x="1150624" y="968434"/>
                </a:moveTo>
                <a:cubicBezTo>
                  <a:pt x="1209915" y="983251"/>
                  <a:pt x="1195002" y="1028112"/>
                  <a:pt x="1200094" y="1062685"/>
                </a:cubicBezTo>
                <a:cubicBezTo>
                  <a:pt x="1200094" y="1097668"/>
                  <a:pt x="1195365" y="1127713"/>
                  <a:pt x="1195365" y="1162286"/>
                </a:cubicBezTo>
                <a:cubicBezTo>
                  <a:pt x="1200094" y="1162286"/>
                  <a:pt x="1209915" y="1162286"/>
                  <a:pt x="1214644" y="1162286"/>
                </a:cubicBezTo>
                <a:cubicBezTo>
                  <a:pt x="1219737" y="1147468"/>
                  <a:pt x="1224829" y="1132652"/>
                  <a:pt x="1229921" y="1117424"/>
                </a:cubicBezTo>
                <a:cubicBezTo>
                  <a:pt x="1234650" y="1122774"/>
                  <a:pt x="1239743" y="1122774"/>
                  <a:pt x="1244471" y="1122774"/>
                </a:cubicBezTo>
                <a:cubicBezTo>
                  <a:pt x="1239743" y="1137591"/>
                  <a:pt x="1239379" y="1157346"/>
                  <a:pt x="1234650" y="1172163"/>
                </a:cubicBezTo>
                <a:cubicBezTo>
                  <a:pt x="1239379" y="1172163"/>
                  <a:pt x="1244471" y="1167636"/>
                  <a:pt x="1244471" y="1167636"/>
                </a:cubicBezTo>
                <a:cubicBezTo>
                  <a:pt x="1269206" y="1197269"/>
                  <a:pt x="1288849" y="1221963"/>
                  <a:pt x="1308855" y="1256948"/>
                </a:cubicBezTo>
                <a:cubicBezTo>
                  <a:pt x="1323769" y="1286581"/>
                  <a:pt x="1333590" y="1321565"/>
                  <a:pt x="1348503" y="1356548"/>
                </a:cubicBezTo>
                <a:cubicBezTo>
                  <a:pt x="1323769" y="1361487"/>
                  <a:pt x="1303762" y="1361487"/>
                  <a:pt x="1279027" y="1366426"/>
                </a:cubicBezTo>
                <a:cubicBezTo>
                  <a:pt x="1224465" y="1381243"/>
                  <a:pt x="1190273" y="1351609"/>
                  <a:pt x="1165538" y="1311687"/>
                </a:cubicBezTo>
                <a:cubicBezTo>
                  <a:pt x="1155717" y="1331442"/>
                  <a:pt x="1145896" y="1356137"/>
                  <a:pt x="1130982" y="1371365"/>
                </a:cubicBezTo>
                <a:cubicBezTo>
                  <a:pt x="1128436" y="1373835"/>
                  <a:pt x="1120797" y="1370130"/>
                  <a:pt x="1111703" y="1365191"/>
                </a:cubicBezTo>
                <a:lnTo>
                  <a:pt x="1083331" y="1352021"/>
                </a:lnTo>
                <a:lnTo>
                  <a:pt x="1082603" y="1350786"/>
                </a:lnTo>
                <a:lnTo>
                  <a:pt x="1081512" y="1351198"/>
                </a:lnTo>
                <a:cubicBezTo>
                  <a:pt x="1081148" y="1316625"/>
                  <a:pt x="1081512" y="1286992"/>
                  <a:pt x="1081512" y="1252008"/>
                </a:cubicBezTo>
                <a:cubicBezTo>
                  <a:pt x="1066599" y="1247070"/>
                  <a:pt x="1051685" y="1247070"/>
                  <a:pt x="1037135" y="1242131"/>
                </a:cubicBezTo>
                <a:cubicBezTo>
                  <a:pt x="1037135" y="1237192"/>
                  <a:pt x="1037135" y="1236780"/>
                  <a:pt x="1037135" y="1231841"/>
                </a:cubicBezTo>
                <a:cubicBezTo>
                  <a:pt x="1071691" y="1231841"/>
                  <a:pt x="1105883" y="1231841"/>
                  <a:pt x="1150624" y="1231841"/>
                </a:cubicBezTo>
                <a:cubicBezTo>
                  <a:pt x="1150624" y="1147468"/>
                  <a:pt x="1150624" y="1062685"/>
                  <a:pt x="1150624" y="968434"/>
                </a:cubicBezTo>
                <a:close/>
                <a:moveTo>
                  <a:pt x="1655143" y="805451"/>
                </a:moveTo>
                <a:cubicBezTo>
                  <a:pt x="1669329" y="807097"/>
                  <a:pt x="1683152" y="816563"/>
                  <a:pt x="1695519" y="831380"/>
                </a:cubicBezTo>
                <a:cubicBezTo>
                  <a:pt x="1724983" y="861425"/>
                  <a:pt x="1715162" y="891058"/>
                  <a:pt x="1685334" y="916164"/>
                </a:cubicBezTo>
                <a:cubicBezTo>
                  <a:pt x="1675513" y="926042"/>
                  <a:pt x="1665692" y="945797"/>
                  <a:pt x="1655507" y="961026"/>
                </a:cubicBezTo>
                <a:cubicBezTo>
                  <a:pt x="1631136" y="926042"/>
                  <a:pt x="1601672" y="886119"/>
                  <a:pt x="1571845" y="846608"/>
                </a:cubicBezTo>
                <a:cubicBezTo>
                  <a:pt x="1586758" y="841669"/>
                  <a:pt x="1601308" y="841258"/>
                  <a:pt x="1611130" y="831380"/>
                </a:cubicBezTo>
                <a:cubicBezTo>
                  <a:pt x="1626043" y="811624"/>
                  <a:pt x="1640957" y="804216"/>
                  <a:pt x="1655143" y="805451"/>
                </a:cubicBezTo>
                <a:close/>
                <a:moveTo>
                  <a:pt x="535527" y="801335"/>
                </a:moveTo>
                <a:cubicBezTo>
                  <a:pt x="585723" y="800100"/>
                  <a:pt x="635194" y="816152"/>
                  <a:pt x="665021" y="850724"/>
                </a:cubicBezTo>
                <a:cubicBezTo>
                  <a:pt x="694848" y="890647"/>
                  <a:pt x="710125" y="935097"/>
                  <a:pt x="729768" y="974608"/>
                </a:cubicBezTo>
                <a:cubicBezTo>
                  <a:pt x="734861" y="984485"/>
                  <a:pt x="719947" y="994774"/>
                  <a:pt x="719947" y="1004652"/>
                </a:cubicBezTo>
                <a:cubicBezTo>
                  <a:pt x="719947" y="1019469"/>
                  <a:pt x="724675" y="1033874"/>
                  <a:pt x="729768" y="1049103"/>
                </a:cubicBezTo>
                <a:cubicBezTo>
                  <a:pt x="774509" y="1063919"/>
                  <a:pt x="818886" y="1078736"/>
                  <a:pt x="863627" y="1093964"/>
                </a:cubicBezTo>
                <a:cubicBezTo>
                  <a:pt x="883269" y="1093964"/>
                  <a:pt x="903276" y="1093964"/>
                  <a:pt x="922918" y="1093964"/>
                </a:cubicBezTo>
                <a:cubicBezTo>
                  <a:pt x="942924" y="1123598"/>
                  <a:pt x="957474" y="1153230"/>
                  <a:pt x="982209" y="1197681"/>
                </a:cubicBezTo>
                <a:cubicBezTo>
                  <a:pt x="947653" y="1172986"/>
                  <a:pt x="922918" y="1158170"/>
                  <a:pt x="898183" y="1143353"/>
                </a:cubicBezTo>
                <a:cubicBezTo>
                  <a:pt x="893091" y="1148292"/>
                  <a:pt x="893091" y="1158170"/>
                  <a:pt x="887998" y="1163109"/>
                </a:cubicBezTo>
                <a:cubicBezTo>
                  <a:pt x="883269" y="1182864"/>
                  <a:pt x="878541" y="1202619"/>
                  <a:pt x="873449" y="1222375"/>
                </a:cubicBezTo>
                <a:cubicBezTo>
                  <a:pt x="863627" y="1207559"/>
                  <a:pt x="853442" y="1192742"/>
                  <a:pt x="838528" y="1177925"/>
                </a:cubicBezTo>
                <a:cubicBezTo>
                  <a:pt x="838528" y="1172986"/>
                  <a:pt x="833436" y="1168048"/>
                  <a:pt x="828708" y="1168048"/>
                </a:cubicBezTo>
                <a:cubicBezTo>
                  <a:pt x="818523" y="1168048"/>
                  <a:pt x="813794" y="1172986"/>
                  <a:pt x="803972" y="1172986"/>
                </a:cubicBezTo>
                <a:cubicBezTo>
                  <a:pt x="803972" y="1203031"/>
                  <a:pt x="798880" y="1237604"/>
                  <a:pt x="803972" y="1267237"/>
                </a:cubicBezTo>
                <a:cubicBezTo>
                  <a:pt x="809065" y="1291931"/>
                  <a:pt x="823615" y="1312098"/>
                  <a:pt x="838528" y="1336793"/>
                </a:cubicBezTo>
                <a:cubicBezTo>
                  <a:pt x="813794" y="1326915"/>
                  <a:pt x="794151" y="1316625"/>
                  <a:pt x="774145" y="1311687"/>
                </a:cubicBezTo>
                <a:cubicBezTo>
                  <a:pt x="759231" y="1351198"/>
                  <a:pt x="744682" y="1391120"/>
                  <a:pt x="729768" y="1430632"/>
                </a:cubicBezTo>
                <a:cubicBezTo>
                  <a:pt x="729768" y="1430632"/>
                  <a:pt x="724675" y="1425693"/>
                  <a:pt x="724675" y="1425693"/>
                </a:cubicBezTo>
                <a:cubicBezTo>
                  <a:pt x="719583" y="1356137"/>
                  <a:pt x="665384" y="1341731"/>
                  <a:pt x="615915" y="1336793"/>
                </a:cubicBezTo>
                <a:cubicBezTo>
                  <a:pt x="576266" y="1331854"/>
                  <a:pt x="536254" y="1341320"/>
                  <a:pt x="491513" y="1341320"/>
                </a:cubicBezTo>
                <a:cubicBezTo>
                  <a:pt x="481691" y="1341320"/>
                  <a:pt x="457320" y="1336793"/>
                  <a:pt x="452228" y="1326915"/>
                </a:cubicBezTo>
                <a:cubicBezTo>
                  <a:pt x="442407" y="1286992"/>
                  <a:pt x="422764" y="1237604"/>
                  <a:pt x="432586" y="1197681"/>
                </a:cubicBezTo>
                <a:cubicBezTo>
                  <a:pt x="452228" y="1133475"/>
                  <a:pt x="427130" y="1113308"/>
                  <a:pt x="367838" y="1108369"/>
                </a:cubicBezTo>
                <a:cubicBezTo>
                  <a:pt x="358017" y="1108369"/>
                  <a:pt x="353289" y="1098492"/>
                  <a:pt x="333282" y="1088613"/>
                </a:cubicBezTo>
                <a:cubicBezTo>
                  <a:pt x="353289" y="1078736"/>
                  <a:pt x="362746" y="1073797"/>
                  <a:pt x="377660" y="1063919"/>
                </a:cubicBezTo>
                <a:cubicBezTo>
                  <a:pt x="338011" y="994774"/>
                  <a:pt x="338375" y="925219"/>
                  <a:pt x="402758" y="855662"/>
                </a:cubicBezTo>
                <a:cubicBezTo>
                  <a:pt x="435132" y="821090"/>
                  <a:pt x="485693" y="802570"/>
                  <a:pt x="535527" y="801335"/>
                </a:cubicBezTo>
                <a:close/>
                <a:moveTo>
                  <a:pt x="5502144" y="705850"/>
                </a:moveTo>
                <a:cubicBezTo>
                  <a:pt x="5526879" y="705850"/>
                  <a:pt x="5546522" y="730956"/>
                  <a:pt x="5585806" y="755650"/>
                </a:cubicBezTo>
                <a:cubicBezTo>
                  <a:pt x="5546522" y="785283"/>
                  <a:pt x="5522150" y="815328"/>
                  <a:pt x="5507237" y="810389"/>
                </a:cubicBezTo>
                <a:cubicBezTo>
                  <a:pt x="5487594" y="805451"/>
                  <a:pt x="5457767" y="780345"/>
                  <a:pt x="5453038" y="755650"/>
                </a:cubicBezTo>
                <a:cubicBezTo>
                  <a:pt x="5447946" y="740834"/>
                  <a:pt x="5482502" y="705850"/>
                  <a:pt x="5502144" y="705850"/>
                </a:cubicBezTo>
                <a:close/>
                <a:moveTo>
                  <a:pt x="5879715" y="542455"/>
                </a:moveTo>
                <a:cubicBezTo>
                  <a:pt x="5894265" y="542455"/>
                  <a:pt x="5909178" y="562622"/>
                  <a:pt x="5933550" y="582789"/>
                </a:cubicBezTo>
                <a:cubicBezTo>
                  <a:pt x="5904086" y="597606"/>
                  <a:pt x="5889536" y="612834"/>
                  <a:pt x="5874986" y="612834"/>
                </a:cubicBezTo>
                <a:cubicBezTo>
                  <a:pt x="5865165" y="612834"/>
                  <a:pt x="5845522" y="587728"/>
                  <a:pt x="5845522" y="577850"/>
                </a:cubicBezTo>
                <a:cubicBezTo>
                  <a:pt x="5845522" y="563034"/>
                  <a:pt x="5869894" y="542455"/>
                  <a:pt x="5879715" y="542455"/>
                </a:cubicBezTo>
                <a:close/>
                <a:moveTo>
                  <a:pt x="2181851" y="526403"/>
                </a:moveTo>
                <a:cubicBezTo>
                  <a:pt x="2197856" y="526815"/>
                  <a:pt x="2216407" y="528873"/>
                  <a:pt x="2231320" y="528873"/>
                </a:cubicBezTo>
                <a:cubicBezTo>
                  <a:pt x="2231320" y="539162"/>
                  <a:pt x="2231320" y="544101"/>
                  <a:pt x="2231320" y="553979"/>
                </a:cubicBezTo>
                <a:cubicBezTo>
                  <a:pt x="2216407" y="549040"/>
                  <a:pt x="2196764" y="549040"/>
                  <a:pt x="2167301" y="544101"/>
                </a:cubicBezTo>
                <a:cubicBezTo>
                  <a:pt x="2167301" y="613657"/>
                  <a:pt x="2167301" y="688152"/>
                  <a:pt x="2167301" y="752769"/>
                </a:cubicBezTo>
                <a:cubicBezTo>
                  <a:pt x="2093096" y="688152"/>
                  <a:pt x="2083275" y="608718"/>
                  <a:pt x="2147295" y="534223"/>
                </a:cubicBezTo>
                <a:cubicBezTo>
                  <a:pt x="2152387" y="526815"/>
                  <a:pt x="2165846" y="525580"/>
                  <a:pt x="2181851" y="526403"/>
                </a:cubicBezTo>
                <a:close/>
                <a:moveTo>
                  <a:pt x="5239154" y="381941"/>
                </a:moveTo>
                <a:cubicBezTo>
                  <a:pt x="5283532" y="381941"/>
                  <a:pt x="5318088" y="416513"/>
                  <a:pt x="5313359" y="470841"/>
                </a:cubicBezTo>
                <a:cubicBezTo>
                  <a:pt x="5308266" y="505413"/>
                  <a:pt x="5288624" y="530108"/>
                  <a:pt x="5239154" y="535046"/>
                </a:cubicBezTo>
                <a:cubicBezTo>
                  <a:pt x="5194414" y="535046"/>
                  <a:pt x="5159858" y="500063"/>
                  <a:pt x="5164950" y="455613"/>
                </a:cubicBezTo>
                <a:cubicBezTo>
                  <a:pt x="5169679" y="411162"/>
                  <a:pt x="5194414" y="386880"/>
                  <a:pt x="5239154" y="381941"/>
                </a:cubicBezTo>
                <a:close/>
                <a:moveTo>
                  <a:pt x="3554637" y="163395"/>
                </a:moveTo>
                <a:cubicBezTo>
                  <a:pt x="3629205" y="163395"/>
                  <a:pt x="3713595" y="252295"/>
                  <a:pt x="3708866" y="336256"/>
                </a:cubicBezTo>
                <a:cubicBezTo>
                  <a:pt x="3703773" y="404989"/>
                  <a:pt x="3639390" y="498828"/>
                  <a:pt x="3540087" y="493889"/>
                </a:cubicBezTo>
                <a:cubicBezTo>
                  <a:pt x="3450605" y="488950"/>
                  <a:pt x="3371307" y="399638"/>
                  <a:pt x="3376036" y="311150"/>
                </a:cubicBezTo>
                <a:cubicBezTo>
                  <a:pt x="3381129" y="232540"/>
                  <a:pt x="3460426" y="163395"/>
                  <a:pt x="3554637" y="163395"/>
                </a:cubicBezTo>
                <a:close/>
                <a:moveTo>
                  <a:pt x="5666558" y="0"/>
                </a:moveTo>
                <a:cubicBezTo>
                  <a:pt x="5741490" y="0"/>
                  <a:pt x="5801509" y="59267"/>
                  <a:pt x="5801509" y="133762"/>
                </a:cubicBezTo>
                <a:cubicBezTo>
                  <a:pt x="5801509" y="207845"/>
                  <a:pt x="5746583" y="267523"/>
                  <a:pt x="5666558" y="267523"/>
                </a:cubicBezTo>
                <a:cubicBezTo>
                  <a:pt x="5596355" y="267523"/>
                  <a:pt x="5536336" y="207845"/>
                  <a:pt x="5536336" y="133762"/>
                </a:cubicBezTo>
                <a:cubicBezTo>
                  <a:pt x="5536336" y="59267"/>
                  <a:pt x="5591626" y="0"/>
                  <a:pt x="566655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95145159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A653A9-DD8D-4528-B392-2C7401D7EE3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156661" y="2411214"/>
            <a:ext cx="7848610" cy="8890001"/>
          </a:xfrm>
          <a:custGeom>
            <a:avLst/>
            <a:gdLst>
              <a:gd name="connsiteX0" fmla="*/ 4361794 w 7848610"/>
              <a:gd name="connsiteY0" fmla="*/ 8796574 h 8890001"/>
              <a:gd name="connsiteX1" fmla="*/ 4402170 w 7848610"/>
              <a:gd name="connsiteY1" fmla="*/ 8860368 h 8890001"/>
              <a:gd name="connsiteX2" fmla="*/ 4377071 w 7848610"/>
              <a:gd name="connsiteY2" fmla="*/ 8879712 h 8890001"/>
              <a:gd name="connsiteX3" fmla="*/ 4331967 w 7848610"/>
              <a:gd name="connsiteY3" fmla="*/ 8821268 h 8890001"/>
              <a:gd name="connsiteX4" fmla="*/ 4361794 w 7848610"/>
              <a:gd name="connsiteY4" fmla="*/ 8796574 h 8890001"/>
              <a:gd name="connsiteX5" fmla="*/ 4546942 w 7848610"/>
              <a:gd name="connsiteY5" fmla="*/ 8752535 h 8890001"/>
              <a:gd name="connsiteX6" fmla="*/ 4591319 w 7848610"/>
              <a:gd name="connsiteY6" fmla="*/ 8826207 h 8890001"/>
              <a:gd name="connsiteX7" fmla="*/ 4537121 w 7848610"/>
              <a:gd name="connsiteY7" fmla="*/ 8890001 h 8890001"/>
              <a:gd name="connsiteX8" fmla="*/ 4482195 w 7848610"/>
              <a:gd name="connsiteY8" fmla="*/ 8836085 h 8890001"/>
              <a:gd name="connsiteX9" fmla="*/ 4546942 w 7848610"/>
              <a:gd name="connsiteY9" fmla="*/ 8752535 h 8890001"/>
              <a:gd name="connsiteX10" fmla="*/ 4094803 w 7848610"/>
              <a:gd name="connsiteY10" fmla="*/ 7693555 h 8890001"/>
              <a:gd name="connsiteX11" fmla="*/ 4155185 w 7848610"/>
              <a:gd name="connsiteY11" fmla="*/ 7751998 h 8890001"/>
              <a:gd name="connsiteX12" fmla="*/ 4110080 w 7848610"/>
              <a:gd name="connsiteY12" fmla="*/ 7781632 h 8890001"/>
              <a:gd name="connsiteX13" fmla="*/ 4069340 w 7848610"/>
              <a:gd name="connsiteY13" fmla="*/ 7707960 h 8890001"/>
              <a:gd name="connsiteX14" fmla="*/ 4094803 w 7848610"/>
              <a:gd name="connsiteY14" fmla="*/ 7693555 h 8890001"/>
              <a:gd name="connsiteX15" fmla="*/ 2905346 w 7848610"/>
              <a:gd name="connsiteY15" fmla="*/ 7405042 h 8890001"/>
              <a:gd name="connsiteX16" fmla="*/ 3015198 w 7848610"/>
              <a:gd name="connsiteY16" fmla="*/ 7505054 h 8890001"/>
              <a:gd name="connsiteX17" fmla="*/ 2990463 w 7848610"/>
              <a:gd name="connsiteY17" fmla="*/ 7535099 h 8890001"/>
              <a:gd name="connsiteX18" fmla="*/ 2879883 w 7848610"/>
              <a:gd name="connsiteY18" fmla="*/ 7444964 h 8890001"/>
              <a:gd name="connsiteX19" fmla="*/ 2905346 w 7848610"/>
              <a:gd name="connsiteY19" fmla="*/ 7405042 h 8890001"/>
              <a:gd name="connsiteX20" fmla="*/ 4348335 w 7848610"/>
              <a:gd name="connsiteY20" fmla="*/ 7396810 h 8890001"/>
              <a:gd name="connsiteX21" fmla="*/ 4438181 w 7848610"/>
              <a:gd name="connsiteY21" fmla="*/ 7524398 h 8890001"/>
              <a:gd name="connsiteX22" fmla="*/ 4393440 w 7848610"/>
              <a:gd name="connsiteY22" fmla="*/ 7558558 h 8890001"/>
              <a:gd name="connsiteX23" fmla="*/ 4308323 w 7848610"/>
              <a:gd name="connsiteY23" fmla="*/ 7455665 h 8890001"/>
              <a:gd name="connsiteX24" fmla="*/ 4348335 w 7848610"/>
              <a:gd name="connsiteY24" fmla="*/ 7396810 h 8890001"/>
              <a:gd name="connsiteX25" fmla="*/ 4788471 w 7848610"/>
              <a:gd name="connsiteY25" fmla="*/ 7142458 h 8890001"/>
              <a:gd name="connsiteX26" fmla="*/ 4941972 w 7848610"/>
              <a:gd name="connsiteY26" fmla="*/ 7292270 h 8890001"/>
              <a:gd name="connsiteX27" fmla="*/ 4793199 w 7848610"/>
              <a:gd name="connsiteY27" fmla="*/ 7446610 h 8890001"/>
              <a:gd name="connsiteX28" fmla="*/ 4625148 w 7848610"/>
              <a:gd name="connsiteY28" fmla="*/ 7337132 h 8890001"/>
              <a:gd name="connsiteX29" fmla="*/ 4788471 w 7848610"/>
              <a:gd name="connsiteY29" fmla="*/ 7142458 h 8890001"/>
              <a:gd name="connsiteX30" fmla="*/ 1780636 w 7848610"/>
              <a:gd name="connsiteY30" fmla="*/ 7093480 h 8890001"/>
              <a:gd name="connsiteX31" fmla="*/ 1859933 w 7848610"/>
              <a:gd name="connsiteY31" fmla="*/ 7177852 h 8890001"/>
              <a:gd name="connsiteX32" fmla="*/ 1770815 w 7848610"/>
              <a:gd name="connsiteY32" fmla="*/ 7251936 h 8890001"/>
              <a:gd name="connsiteX33" fmla="*/ 1696247 w 7848610"/>
              <a:gd name="connsiteY33" fmla="*/ 7172914 h 8890001"/>
              <a:gd name="connsiteX34" fmla="*/ 1780636 w 7848610"/>
              <a:gd name="connsiteY34" fmla="*/ 7093480 h 8890001"/>
              <a:gd name="connsiteX35" fmla="*/ 4333058 w 7848610"/>
              <a:gd name="connsiteY35" fmla="*/ 7064670 h 8890001"/>
              <a:gd name="connsiteX36" fmla="*/ 4338150 w 7848610"/>
              <a:gd name="connsiteY36" fmla="*/ 7198843 h 8890001"/>
              <a:gd name="connsiteX37" fmla="*/ 4298502 w 7848610"/>
              <a:gd name="connsiteY37" fmla="*/ 7228476 h 8890001"/>
              <a:gd name="connsiteX38" fmla="*/ 4185376 w 7848610"/>
              <a:gd name="connsiteY38" fmla="*/ 7213660 h 8890001"/>
              <a:gd name="connsiteX39" fmla="*/ 4165370 w 7848610"/>
              <a:gd name="connsiteY39" fmla="*/ 7193904 h 8890001"/>
              <a:gd name="connsiteX40" fmla="*/ 4254488 w 7848610"/>
              <a:gd name="connsiteY40" fmla="*/ 7109532 h 8890001"/>
              <a:gd name="connsiteX41" fmla="*/ 4333058 w 7848610"/>
              <a:gd name="connsiteY41" fmla="*/ 7064670 h 8890001"/>
              <a:gd name="connsiteX42" fmla="*/ 2537960 w 7848610"/>
              <a:gd name="connsiteY42" fmla="*/ 7020632 h 8890001"/>
              <a:gd name="connsiteX43" fmla="*/ 2607800 w 7848610"/>
              <a:gd name="connsiteY43" fmla="*/ 7070020 h 8890001"/>
              <a:gd name="connsiteX44" fmla="*/ 2532868 w 7848610"/>
              <a:gd name="connsiteY44" fmla="*/ 7114470 h 8890001"/>
              <a:gd name="connsiteX45" fmla="*/ 2483034 w 7848610"/>
              <a:gd name="connsiteY45" fmla="*/ 7065082 h 8890001"/>
              <a:gd name="connsiteX46" fmla="*/ 2537960 w 7848610"/>
              <a:gd name="connsiteY46" fmla="*/ 7020632 h 8890001"/>
              <a:gd name="connsiteX47" fmla="*/ 1438349 w 7848610"/>
              <a:gd name="connsiteY47" fmla="*/ 7000052 h 8890001"/>
              <a:gd name="connsiteX48" fmla="*/ 1501641 w 7848610"/>
              <a:gd name="connsiteY48" fmla="*/ 7049442 h 8890001"/>
              <a:gd name="connsiteX49" fmla="*/ 1438349 w 7848610"/>
              <a:gd name="connsiteY49" fmla="*/ 7093480 h 8890001"/>
              <a:gd name="connsiteX50" fmla="*/ 1384514 w 7848610"/>
              <a:gd name="connsiteY50" fmla="*/ 7049442 h 8890001"/>
              <a:gd name="connsiteX51" fmla="*/ 1438349 w 7848610"/>
              <a:gd name="connsiteY51" fmla="*/ 7000052 h 8890001"/>
              <a:gd name="connsiteX52" fmla="*/ 5458494 w 7848610"/>
              <a:gd name="connsiteY52" fmla="*/ 6999641 h 8890001"/>
              <a:gd name="connsiteX53" fmla="*/ 5611632 w 7848610"/>
              <a:gd name="connsiteY53" fmla="*/ 7158097 h 8890001"/>
              <a:gd name="connsiteX54" fmla="*/ 5453766 w 7848610"/>
              <a:gd name="connsiteY54" fmla="*/ 7306676 h 8890001"/>
              <a:gd name="connsiteX55" fmla="*/ 5305356 w 7848610"/>
              <a:gd name="connsiteY55" fmla="*/ 7152746 h 8890001"/>
              <a:gd name="connsiteX56" fmla="*/ 5458494 w 7848610"/>
              <a:gd name="connsiteY56" fmla="*/ 6999641 h 8890001"/>
              <a:gd name="connsiteX57" fmla="*/ 2096733 w 7848610"/>
              <a:gd name="connsiteY57" fmla="*/ 6971654 h 8890001"/>
              <a:gd name="connsiteX58" fmla="*/ 2106555 w 7848610"/>
              <a:gd name="connsiteY58" fmla="*/ 6971654 h 8890001"/>
              <a:gd name="connsiteX59" fmla="*/ 1973423 w 7848610"/>
              <a:gd name="connsiteY59" fmla="*/ 7228476 h 8890001"/>
              <a:gd name="connsiteX60" fmla="*/ 1963602 w 7848610"/>
              <a:gd name="connsiteY60" fmla="*/ 7228476 h 8890001"/>
              <a:gd name="connsiteX61" fmla="*/ 2047264 w 7848610"/>
              <a:gd name="connsiteY61" fmla="*/ 7020632 h 8890001"/>
              <a:gd name="connsiteX62" fmla="*/ 2032714 w 7848610"/>
              <a:gd name="connsiteY62" fmla="*/ 7016104 h 8890001"/>
              <a:gd name="connsiteX63" fmla="*/ 2096733 w 7848610"/>
              <a:gd name="connsiteY63" fmla="*/ 6971654 h 8890001"/>
              <a:gd name="connsiteX64" fmla="*/ 2915531 w 7848610"/>
              <a:gd name="connsiteY64" fmla="*/ 6966304 h 8890001"/>
              <a:gd name="connsiteX65" fmla="*/ 2944994 w 7848610"/>
              <a:gd name="connsiteY65" fmla="*/ 7015281 h 8890001"/>
              <a:gd name="connsiteX66" fmla="*/ 2915531 w 7848610"/>
              <a:gd name="connsiteY66" fmla="*/ 7044502 h 8890001"/>
              <a:gd name="connsiteX67" fmla="*/ 2880611 w 7848610"/>
              <a:gd name="connsiteY67" fmla="*/ 7015281 h 8890001"/>
              <a:gd name="connsiteX68" fmla="*/ 2915531 w 7848610"/>
              <a:gd name="connsiteY68" fmla="*/ 6966304 h 8890001"/>
              <a:gd name="connsiteX69" fmla="*/ 4478557 w 7848610"/>
              <a:gd name="connsiteY69" fmla="*/ 6945725 h 8890001"/>
              <a:gd name="connsiteX70" fmla="*/ 4507293 w 7848610"/>
              <a:gd name="connsiteY70" fmla="*/ 6948194 h 8890001"/>
              <a:gd name="connsiteX71" fmla="*/ 4545851 w 7848610"/>
              <a:gd name="connsiteY71" fmla="*/ 6989352 h 8890001"/>
              <a:gd name="connsiteX72" fmla="*/ 4565493 w 7848610"/>
              <a:gd name="connsiteY72" fmla="*/ 7078664 h 8890001"/>
              <a:gd name="connsiteX73" fmla="*/ 4550579 w 7848610"/>
              <a:gd name="connsiteY73" fmla="*/ 7073313 h 8890001"/>
              <a:gd name="connsiteX74" fmla="*/ 4486196 w 7848610"/>
              <a:gd name="connsiteY74" fmla="*/ 7142869 h 8890001"/>
              <a:gd name="connsiteX75" fmla="*/ 4426541 w 7848610"/>
              <a:gd name="connsiteY75" fmla="*/ 7063435 h 8890001"/>
              <a:gd name="connsiteX76" fmla="*/ 4446547 w 7848610"/>
              <a:gd name="connsiteY76" fmla="*/ 6954780 h 8890001"/>
              <a:gd name="connsiteX77" fmla="*/ 4478557 w 7848610"/>
              <a:gd name="connsiteY77" fmla="*/ 6945725 h 8890001"/>
              <a:gd name="connsiteX78" fmla="*/ 6250738 w 7848610"/>
              <a:gd name="connsiteY78" fmla="*/ 6921854 h 8890001"/>
              <a:gd name="connsiteX79" fmla="*/ 6320578 w 7848610"/>
              <a:gd name="connsiteY79" fmla="*/ 6921854 h 8890001"/>
              <a:gd name="connsiteX80" fmla="*/ 6370412 w 7848610"/>
              <a:gd name="connsiteY80" fmla="*/ 6936670 h 8890001"/>
              <a:gd name="connsiteX81" fmla="*/ 6375868 w 7848610"/>
              <a:gd name="connsiteY81" fmla="*/ 6990586 h 8890001"/>
              <a:gd name="connsiteX82" fmla="*/ 6270744 w 7848610"/>
              <a:gd name="connsiteY82" fmla="*/ 7088952 h 8890001"/>
              <a:gd name="connsiteX83" fmla="*/ 6235824 w 7848610"/>
              <a:gd name="connsiteY83" fmla="*/ 7098419 h 8890001"/>
              <a:gd name="connsiteX84" fmla="*/ 6136158 w 7848610"/>
              <a:gd name="connsiteY84" fmla="*/ 6995526 h 8890001"/>
              <a:gd name="connsiteX85" fmla="*/ 6250738 w 7848610"/>
              <a:gd name="connsiteY85" fmla="*/ 6921854 h 8890001"/>
              <a:gd name="connsiteX86" fmla="*/ 4155185 w 7848610"/>
              <a:gd name="connsiteY86" fmla="*/ 6885635 h 8890001"/>
              <a:gd name="connsiteX87" fmla="*/ 4233755 w 7848610"/>
              <a:gd name="connsiteY87" fmla="*/ 6945314 h 8890001"/>
              <a:gd name="connsiteX88" fmla="*/ 4331967 w 7848610"/>
              <a:gd name="connsiteY88" fmla="*/ 7064670 h 8890001"/>
              <a:gd name="connsiteX89" fmla="*/ 4194470 w 7848610"/>
              <a:gd name="connsiteY89" fmla="*/ 6985236 h 8890001"/>
              <a:gd name="connsiteX90" fmla="*/ 4184648 w 7848610"/>
              <a:gd name="connsiteY90" fmla="*/ 7025158 h 8890001"/>
              <a:gd name="connsiteX91" fmla="*/ 4125721 w 7848610"/>
              <a:gd name="connsiteY91" fmla="*/ 7039976 h 8890001"/>
              <a:gd name="connsiteX92" fmla="*/ 4115900 w 7848610"/>
              <a:gd name="connsiteY92" fmla="*/ 6970420 h 8890001"/>
              <a:gd name="connsiteX93" fmla="*/ 4155185 w 7848610"/>
              <a:gd name="connsiteY93" fmla="*/ 6885635 h 8890001"/>
              <a:gd name="connsiteX94" fmla="*/ 5438852 w 7848610"/>
              <a:gd name="connsiteY94" fmla="*/ 6841596 h 8890001"/>
              <a:gd name="connsiteX95" fmla="*/ 5463587 w 7848610"/>
              <a:gd name="connsiteY95" fmla="*/ 6901275 h 8890001"/>
              <a:gd name="connsiteX96" fmla="*/ 5363192 w 7848610"/>
              <a:gd name="connsiteY96" fmla="*/ 7005403 h 8890001"/>
              <a:gd name="connsiteX97" fmla="*/ 5363192 w 7848610"/>
              <a:gd name="connsiteY97" fmla="*/ 6906214 h 8890001"/>
              <a:gd name="connsiteX98" fmla="*/ 5403205 w 7848610"/>
              <a:gd name="connsiteY98" fmla="*/ 6881520 h 8890001"/>
              <a:gd name="connsiteX99" fmla="*/ 5438852 w 7848610"/>
              <a:gd name="connsiteY99" fmla="*/ 6841596 h 8890001"/>
              <a:gd name="connsiteX100" fmla="*/ 4962706 w 7848610"/>
              <a:gd name="connsiteY100" fmla="*/ 6797146 h 8890001"/>
              <a:gd name="connsiteX101" fmla="*/ 5061646 w 7848610"/>
              <a:gd name="connsiteY101" fmla="*/ 6876992 h 8890001"/>
              <a:gd name="connsiteX102" fmla="*/ 4982712 w 7848610"/>
              <a:gd name="connsiteY102" fmla="*/ 6981532 h 8890001"/>
              <a:gd name="connsiteX103" fmla="*/ 4869223 w 7848610"/>
              <a:gd name="connsiteY103" fmla="*/ 6971654 h 8890001"/>
              <a:gd name="connsiteX104" fmla="*/ 4879044 w 7848610"/>
              <a:gd name="connsiteY104" fmla="*/ 6896748 h 8890001"/>
              <a:gd name="connsiteX105" fmla="*/ 4962706 w 7848610"/>
              <a:gd name="connsiteY105" fmla="*/ 6797146 h 8890001"/>
              <a:gd name="connsiteX106" fmla="*/ 4650246 w 7848610"/>
              <a:gd name="connsiteY106" fmla="*/ 6748170 h 8890001"/>
              <a:gd name="connsiteX107" fmla="*/ 4724087 w 7848610"/>
              <a:gd name="connsiteY107" fmla="*/ 6817314 h 8890001"/>
              <a:gd name="connsiteX108" fmla="*/ 4654975 w 7848610"/>
              <a:gd name="connsiteY108" fmla="*/ 6885635 h 8890001"/>
              <a:gd name="connsiteX109" fmla="*/ 4576042 w 7848610"/>
              <a:gd name="connsiteY109" fmla="*/ 6811964 h 8890001"/>
              <a:gd name="connsiteX110" fmla="*/ 4650246 w 7848610"/>
              <a:gd name="connsiteY110" fmla="*/ 6748170 h 8890001"/>
              <a:gd name="connsiteX111" fmla="*/ 1423072 w 7848610"/>
              <a:gd name="connsiteY111" fmla="*/ 6595064 h 8890001"/>
              <a:gd name="connsiteX112" fmla="*/ 1432893 w 7848610"/>
              <a:gd name="connsiteY112" fmla="*/ 6595064 h 8890001"/>
              <a:gd name="connsiteX113" fmla="*/ 1493639 w 7848610"/>
              <a:gd name="connsiteY113" fmla="*/ 6841596 h 8890001"/>
              <a:gd name="connsiteX114" fmla="*/ 1397609 w 7848610"/>
              <a:gd name="connsiteY114" fmla="*/ 6653919 h 8890001"/>
              <a:gd name="connsiteX115" fmla="*/ 1428164 w 7848610"/>
              <a:gd name="connsiteY115" fmla="*/ 6742819 h 8890001"/>
              <a:gd name="connsiteX116" fmla="*/ 1423072 w 7848610"/>
              <a:gd name="connsiteY116" fmla="*/ 6595064 h 8890001"/>
              <a:gd name="connsiteX117" fmla="*/ 6954591 w 7848610"/>
              <a:gd name="connsiteY117" fmla="*/ 6148094 h 8890001"/>
              <a:gd name="connsiteX118" fmla="*/ 7053166 w 7848610"/>
              <a:gd name="connsiteY118" fmla="*/ 6197894 h 8890001"/>
              <a:gd name="connsiteX119" fmla="*/ 6954591 w 7848610"/>
              <a:gd name="connsiteY119" fmla="*/ 6332480 h 8890001"/>
              <a:gd name="connsiteX120" fmla="*/ 6865836 w 7848610"/>
              <a:gd name="connsiteY120" fmla="*/ 6242756 h 8890001"/>
              <a:gd name="connsiteX121" fmla="*/ 6954591 w 7848610"/>
              <a:gd name="connsiteY121" fmla="*/ 6148094 h 8890001"/>
              <a:gd name="connsiteX122" fmla="*/ 579904 w 7848610"/>
              <a:gd name="connsiteY122" fmla="*/ 5839414 h 8890001"/>
              <a:gd name="connsiteX123" fmla="*/ 629373 w 7848610"/>
              <a:gd name="connsiteY123" fmla="*/ 5841472 h 8890001"/>
              <a:gd name="connsiteX124" fmla="*/ 560261 w 7848610"/>
              <a:gd name="connsiteY124" fmla="*/ 5922552 h 8890001"/>
              <a:gd name="connsiteX125" fmla="*/ 579904 w 7848610"/>
              <a:gd name="connsiteY125" fmla="*/ 5839414 h 8890001"/>
              <a:gd name="connsiteX126" fmla="*/ 887998 w 7848610"/>
              <a:gd name="connsiteY126" fmla="*/ 5773974 h 8890001"/>
              <a:gd name="connsiteX127" fmla="*/ 972024 w 7848610"/>
              <a:gd name="connsiteY127" fmla="*/ 5828301 h 8890001"/>
              <a:gd name="connsiteX128" fmla="*/ 887998 w 7848610"/>
              <a:gd name="connsiteY128" fmla="*/ 5886745 h 8890001"/>
              <a:gd name="connsiteX129" fmla="*/ 829071 w 7848610"/>
              <a:gd name="connsiteY129" fmla="*/ 5832829 h 8890001"/>
              <a:gd name="connsiteX130" fmla="*/ 887998 w 7848610"/>
              <a:gd name="connsiteY130" fmla="*/ 5773974 h 8890001"/>
              <a:gd name="connsiteX131" fmla="*/ 695575 w 7848610"/>
              <a:gd name="connsiteY131" fmla="*/ 5621280 h 8890001"/>
              <a:gd name="connsiteX132" fmla="*/ 720310 w 7848610"/>
              <a:gd name="connsiteY132" fmla="*/ 5636096 h 8890001"/>
              <a:gd name="connsiteX133" fmla="*/ 646469 w 7848610"/>
              <a:gd name="connsiteY133" fmla="*/ 5732816 h 8890001"/>
              <a:gd name="connsiteX134" fmla="*/ 626464 w 7848610"/>
              <a:gd name="connsiteY134" fmla="*/ 5718000 h 8890001"/>
              <a:gd name="connsiteX135" fmla="*/ 695575 w 7848610"/>
              <a:gd name="connsiteY135" fmla="*/ 5621280 h 8890001"/>
              <a:gd name="connsiteX136" fmla="*/ 535527 w 7848610"/>
              <a:gd name="connsiteY136" fmla="*/ 5595350 h 8890001"/>
              <a:gd name="connsiteX137" fmla="*/ 511155 w 7848610"/>
              <a:gd name="connsiteY137" fmla="*/ 5665318 h 8890001"/>
              <a:gd name="connsiteX138" fmla="*/ 466414 w 7848610"/>
              <a:gd name="connsiteY138" fmla="*/ 5725408 h 8890001"/>
              <a:gd name="connsiteX139" fmla="*/ 426402 w 7848610"/>
              <a:gd name="connsiteY139" fmla="*/ 5690012 h 8890001"/>
              <a:gd name="connsiteX140" fmla="*/ 456229 w 7848610"/>
              <a:gd name="connsiteY140" fmla="*/ 5620045 h 8890001"/>
              <a:gd name="connsiteX141" fmla="*/ 535527 w 7848610"/>
              <a:gd name="connsiteY141" fmla="*/ 5595350 h 8890001"/>
              <a:gd name="connsiteX142" fmla="*/ 65927 w 7848610"/>
              <a:gd name="connsiteY142" fmla="*/ 5540611 h 8890001"/>
              <a:gd name="connsiteX143" fmla="*/ 125582 w 7848610"/>
              <a:gd name="connsiteY143" fmla="*/ 5555428 h 8890001"/>
              <a:gd name="connsiteX144" fmla="*/ 95391 w 7848610"/>
              <a:gd name="connsiteY144" fmla="*/ 5615518 h 8890001"/>
              <a:gd name="connsiteX145" fmla="*/ 25551 w 7848610"/>
              <a:gd name="connsiteY145" fmla="*/ 5660379 h 8890001"/>
              <a:gd name="connsiteX146" fmla="*/ 816 w 7848610"/>
              <a:gd name="connsiteY146" fmla="*/ 5605640 h 8890001"/>
              <a:gd name="connsiteX147" fmla="*/ 65927 w 7848610"/>
              <a:gd name="connsiteY147" fmla="*/ 5540611 h 8890001"/>
              <a:gd name="connsiteX148" fmla="*/ 463141 w 7848610"/>
              <a:gd name="connsiteY148" fmla="*/ 5403145 h 8890001"/>
              <a:gd name="connsiteX149" fmla="*/ 512610 w 7848610"/>
              <a:gd name="connsiteY149" fmla="*/ 5442245 h 8890001"/>
              <a:gd name="connsiteX150" fmla="*/ 497697 w 7848610"/>
              <a:gd name="connsiteY150" fmla="*/ 5492045 h 8890001"/>
              <a:gd name="connsiteX151" fmla="*/ 433313 w 7848610"/>
              <a:gd name="connsiteY151" fmla="*/ 5521679 h 8890001"/>
              <a:gd name="connsiteX152" fmla="*/ 383843 w 7848610"/>
              <a:gd name="connsiteY152" fmla="*/ 5511801 h 8890001"/>
              <a:gd name="connsiteX153" fmla="*/ 185237 w 7848610"/>
              <a:gd name="connsiteY153" fmla="*/ 5550900 h 8890001"/>
              <a:gd name="connsiteX154" fmla="*/ 185237 w 7848610"/>
              <a:gd name="connsiteY154" fmla="*/ 5536495 h 8890001"/>
              <a:gd name="connsiteX155" fmla="*/ 354016 w 7848610"/>
              <a:gd name="connsiteY155" fmla="*/ 5476817 h 8890001"/>
              <a:gd name="connsiteX156" fmla="*/ 463141 w 7848610"/>
              <a:gd name="connsiteY156" fmla="*/ 5403145 h 8890001"/>
              <a:gd name="connsiteX157" fmla="*/ 714854 w 7848610"/>
              <a:gd name="connsiteY157" fmla="*/ 5396972 h 8890001"/>
              <a:gd name="connsiteX158" fmla="*/ 738861 w 7848610"/>
              <a:gd name="connsiteY158" fmla="*/ 5407261 h 8890001"/>
              <a:gd name="connsiteX159" fmla="*/ 792696 w 7848610"/>
              <a:gd name="connsiteY159" fmla="*/ 5451299 h 8890001"/>
              <a:gd name="connsiteX160" fmla="*/ 787968 w 7848610"/>
              <a:gd name="connsiteY160" fmla="*/ 5475994 h 8890001"/>
              <a:gd name="connsiteX161" fmla="*/ 704669 w 7848610"/>
              <a:gd name="connsiteY161" fmla="*/ 5475994 h 8890001"/>
              <a:gd name="connsiteX162" fmla="*/ 670477 w 7848610"/>
              <a:gd name="connsiteY162" fmla="*/ 5436894 h 8890001"/>
              <a:gd name="connsiteX163" fmla="*/ 690119 w 7848610"/>
              <a:gd name="connsiteY163" fmla="*/ 5397383 h 8890001"/>
              <a:gd name="connsiteX164" fmla="*/ 714854 w 7848610"/>
              <a:gd name="connsiteY164" fmla="*/ 5396972 h 8890001"/>
              <a:gd name="connsiteX165" fmla="*/ 7663172 w 7848610"/>
              <a:gd name="connsiteY165" fmla="*/ 5031905 h 8890001"/>
              <a:gd name="connsiteX166" fmla="*/ 7822858 w 7848610"/>
              <a:gd name="connsiteY166" fmla="*/ 5066478 h 8890001"/>
              <a:gd name="connsiteX167" fmla="*/ 7847593 w 7848610"/>
              <a:gd name="connsiteY167" fmla="*/ 5120805 h 8890001"/>
              <a:gd name="connsiteX168" fmla="*/ 7797760 w 7848610"/>
              <a:gd name="connsiteY168" fmla="*/ 5180072 h 8890001"/>
              <a:gd name="connsiteX169" fmla="*/ 7628252 w 7848610"/>
              <a:gd name="connsiteY169" fmla="*/ 5135622 h 8890001"/>
              <a:gd name="connsiteX170" fmla="*/ 7608246 w 7848610"/>
              <a:gd name="connsiteY170" fmla="*/ 5076355 h 8890001"/>
              <a:gd name="connsiteX171" fmla="*/ 7663172 w 7848610"/>
              <a:gd name="connsiteY171" fmla="*/ 5031905 h 8890001"/>
              <a:gd name="connsiteX172" fmla="*/ 651198 w 7848610"/>
              <a:gd name="connsiteY172" fmla="*/ 4828999 h 8890001"/>
              <a:gd name="connsiteX173" fmla="*/ 709762 w 7848610"/>
              <a:gd name="connsiteY173" fmla="*/ 4838877 h 8890001"/>
              <a:gd name="connsiteX174" fmla="*/ 639922 w 7848610"/>
              <a:gd name="connsiteY174" fmla="*/ 4891970 h 8890001"/>
              <a:gd name="connsiteX175" fmla="*/ 595181 w 7848610"/>
              <a:gd name="connsiteY175" fmla="*/ 4891970 h 8890001"/>
              <a:gd name="connsiteX176" fmla="*/ 600273 w 7848610"/>
              <a:gd name="connsiteY176" fmla="*/ 4848343 h 8890001"/>
              <a:gd name="connsiteX177" fmla="*/ 651198 w 7848610"/>
              <a:gd name="connsiteY177" fmla="*/ 4828999 h 8890001"/>
              <a:gd name="connsiteX178" fmla="*/ 5830609 w 7848610"/>
              <a:gd name="connsiteY178" fmla="*/ 4769733 h 8890001"/>
              <a:gd name="connsiteX179" fmla="*/ 5850979 w 7848610"/>
              <a:gd name="connsiteY179" fmla="*/ 4803482 h 8890001"/>
              <a:gd name="connsiteX180" fmla="*/ 5845886 w 7848610"/>
              <a:gd name="connsiteY180" fmla="*/ 4837642 h 8890001"/>
              <a:gd name="connsiteX181" fmla="*/ 5810603 w 7848610"/>
              <a:gd name="connsiteY181" fmla="*/ 4842170 h 8890001"/>
              <a:gd name="connsiteX182" fmla="*/ 5780412 w 7848610"/>
              <a:gd name="connsiteY182" fmla="*/ 4813360 h 8890001"/>
              <a:gd name="connsiteX183" fmla="*/ 5810603 w 7848610"/>
              <a:gd name="connsiteY183" fmla="*/ 4803482 h 8890001"/>
              <a:gd name="connsiteX184" fmla="*/ 5830609 w 7848610"/>
              <a:gd name="connsiteY184" fmla="*/ 4769733 h 8890001"/>
              <a:gd name="connsiteX185" fmla="*/ 665748 w 7848610"/>
              <a:gd name="connsiteY185" fmla="*/ 4738865 h 8890001"/>
              <a:gd name="connsiteX186" fmla="*/ 670477 w 7848610"/>
              <a:gd name="connsiteY186" fmla="*/ 4748331 h 8890001"/>
              <a:gd name="connsiteX187" fmla="*/ 476963 w 7848610"/>
              <a:gd name="connsiteY187" fmla="*/ 4803070 h 8890001"/>
              <a:gd name="connsiteX188" fmla="*/ 536617 w 7848610"/>
              <a:gd name="connsiteY188" fmla="*/ 4981282 h 8890001"/>
              <a:gd name="connsiteX189" fmla="*/ 432222 w 7848610"/>
              <a:gd name="connsiteY189" fmla="*/ 5145088 h 8890001"/>
              <a:gd name="connsiteX190" fmla="*/ 417308 w 7848610"/>
              <a:gd name="connsiteY190" fmla="*/ 5283789 h 8890001"/>
              <a:gd name="connsiteX191" fmla="*/ 407487 w 7848610"/>
              <a:gd name="connsiteY191" fmla="*/ 5179661 h 8890001"/>
              <a:gd name="connsiteX192" fmla="*/ 427493 w 7848610"/>
              <a:gd name="connsiteY192" fmla="*/ 5115455 h 8890001"/>
              <a:gd name="connsiteX193" fmla="*/ 372567 w 7848610"/>
              <a:gd name="connsiteY193" fmla="*/ 5045899 h 8890001"/>
              <a:gd name="connsiteX194" fmla="*/ 372567 w 7848610"/>
              <a:gd name="connsiteY194" fmla="*/ 5010915 h 8890001"/>
              <a:gd name="connsiteX195" fmla="*/ 288178 w 7848610"/>
              <a:gd name="connsiteY195" fmla="*/ 4882504 h 8890001"/>
              <a:gd name="connsiteX196" fmla="*/ 277993 w 7848610"/>
              <a:gd name="connsiteY196" fmla="*/ 4822826 h 8890001"/>
              <a:gd name="connsiteX197" fmla="*/ 358017 w 7848610"/>
              <a:gd name="connsiteY197" fmla="*/ 4763148 h 8890001"/>
              <a:gd name="connsiteX198" fmla="*/ 665748 w 7848610"/>
              <a:gd name="connsiteY198" fmla="*/ 4738865 h 8890001"/>
              <a:gd name="connsiteX199" fmla="*/ 6092508 w 7848610"/>
              <a:gd name="connsiteY199" fmla="*/ 4660666 h 8890001"/>
              <a:gd name="connsiteX200" fmla="*/ 6216910 w 7848610"/>
              <a:gd name="connsiteY200" fmla="*/ 4784138 h 8890001"/>
              <a:gd name="connsiteX201" fmla="*/ 6097600 w 7848610"/>
              <a:gd name="connsiteY201" fmla="*/ 4902260 h 8890001"/>
              <a:gd name="connsiteX202" fmla="*/ 5972834 w 7848610"/>
              <a:gd name="connsiteY202" fmla="*/ 4788665 h 8890001"/>
              <a:gd name="connsiteX203" fmla="*/ 6092508 w 7848610"/>
              <a:gd name="connsiteY203" fmla="*/ 4660666 h 8890001"/>
              <a:gd name="connsiteX204" fmla="*/ 5953192 w 7848610"/>
              <a:gd name="connsiteY204" fmla="*/ 4561888 h 8890001"/>
              <a:gd name="connsiteX205" fmla="*/ 5963014 w 7848610"/>
              <a:gd name="connsiteY205" fmla="*/ 4571766 h 8890001"/>
              <a:gd name="connsiteX206" fmla="*/ 5928821 w 7848610"/>
              <a:gd name="connsiteY206" fmla="*/ 4639675 h 8890001"/>
              <a:gd name="connsiteX207" fmla="*/ 5972834 w 7848610"/>
              <a:gd name="connsiteY207" fmla="*/ 4659842 h 8890001"/>
              <a:gd name="connsiteX208" fmla="*/ 5972834 w 7848610"/>
              <a:gd name="connsiteY208" fmla="*/ 4674248 h 8890001"/>
              <a:gd name="connsiteX209" fmla="*/ 5928821 w 7848610"/>
              <a:gd name="connsiteY209" fmla="*/ 4679186 h 8890001"/>
              <a:gd name="connsiteX210" fmla="*/ 5899721 w 7848610"/>
              <a:gd name="connsiteY210" fmla="*/ 4610865 h 8890001"/>
              <a:gd name="connsiteX211" fmla="*/ 5953192 w 7848610"/>
              <a:gd name="connsiteY211" fmla="*/ 4561888 h 8890001"/>
              <a:gd name="connsiteX212" fmla="*/ 6572656 w 7848610"/>
              <a:gd name="connsiteY212" fmla="*/ 4535959 h 8890001"/>
              <a:gd name="connsiteX213" fmla="*/ 6675960 w 7848610"/>
              <a:gd name="connsiteY213" fmla="*/ 4675894 h 8890001"/>
              <a:gd name="connsiteX214" fmla="*/ 6572656 w 7848610"/>
              <a:gd name="connsiteY214" fmla="*/ 4535959 h 8890001"/>
              <a:gd name="connsiteX215" fmla="*/ 84115 w 7848610"/>
              <a:gd name="connsiteY215" fmla="*/ 4244976 h 8890001"/>
              <a:gd name="connsiteX216" fmla="*/ 138313 w 7848610"/>
              <a:gd name="connsiteY216" fmla="*/ 4279136 h 8890001"/>
              <a:gd name="connsiteX217" fmla="*/ 79386 w 7848610"/>
              <a:gd name="connsiteY217" fmla="*/ 4317824 h 8890001"/>
              <a:gd name="connsiteX218" fmla="*/ 35009 w 7848610"/>
              <a:gd name="connsiteY218" fmla="*/ 4279136 h 8890001"/>
              <a:gd name="connsiteX219" fmla="*/ 84115 w 7848610"/>
              <a:gd name="connsiteY219" fmla="*/ 4244976 h 8890001"/>
              <a:gd name="connsiteX220" fmla="*/ 6291842 w 7848610"/>
              <a:gd name="connsiteY220" fmla="*/ 4170069 h 8890001"/>
              <a:gd name="connsiteX221" fmla="*/ 6291842 w 7848610"/>
              <a:gd name="connsiteY221" fmla="*/ 4323175 h 8890001"/>
              <a:gd name="connsiteX222" fmla="*/ 6291842 w 7848610"/>
              <a:gd name="connsiteY222" fmla="*/ 4170069 h 8890001"/>
              <a:gd name="connsiteX223" fmla="*/ 6172168 w 7848610"/>
              <a:gd name="connsiteY223" fmla="*/ 4109979 h 8890001"/>
              <a:gd name="connsiteX224" fmla="*/ 6202360 w 7848610"/>
              <a:gd name="connsiteY224" fmla="*/ 4268435 h 8890001"/>
              <a:gd name="connsiteX225" fmla="*/ 6176898 w 7848610"/>
              <a:gd name="connsiteY225" fmla="*/ 4268435 h 8890001"/>
              <a:gd name="connsiteX226" fmla="*/ 6151798 w 7848610"/>
              <a:gd name="connsiteY226" fmla="*/ 4135085 h 8890001"/>
              <a:gd name="connsiteX227" fmla="*/ 6187082 w 7848610"/>
              <a:gd name="connsiteY227" fmla="*/ 4139613 h 8890001"/>
              <a:gd name="connsiteX228" fmla="*/ 6172168 w 7848610"/>
              <a:gd name="connsiteY228" fmla="*/ 4109979 h 8890001"/>
              <a:gd name="connsiteX229" fmla="*/ 817795 w 7848610"/>
              <a:gd name="connsiteY229" fmla="*/ 4047832 h 8890001"/>
              <a:gd name="connsiteX230" fmla="*/ 847258 w 7848610"/>
              <a:gd name="connsiteY230" fmla="*/ 4091047 h 8890001"/>
              <a:gd name="connsiteX231" fmla="*/ 822524 w 7848610"/>
              <a:gd name="connsiteY231" fmla="*/ 4105452 h 8890001"/>
              <a:gd name="connsiteX232" fmla="*/ 763597 w 7848610"/>
              <a:gd name="connsiteY232" fmla="*/ 4109979 h 8890001"/>
              <a:gd name="connsiteX233" fmla="*/ 753412 w 7848610"/>
              <a:gd name="connsiteY233" fmla="*/ 4086108 h 8890001"/>
              <a:gd name="connsiteX234" fmla="*/ 798153 w 7848610"/>
              <a:gd name="connsiteY234" fmla="*/ 4057298 h 8890001"/>
              <a:gd name="connsiteX235" fmla="*/ 817795 w 7848610"/>
              <a:gd name="connsiteY235" fmla="*/ 4047832 h 8890001"/>
              <a:gd name="connsiteX236" fmla="*/ 6181626 w 7848610"/>
              <a:gd name="connsiteY236" fmla="*/ 3998443 h 8890001"/>
              <a:gd name="connsiteX237" fmla="*/ 6200904 w 7848610"/>
              <a:gd name="connsiteY237" fmla="*/ 4091870 h 8890001"/>
              <a:gd name="connsiteX238" fmla="*/ 6117970 w 7848610"/>
              <a:gd name="connsiteY238" fmla="*/ 4077053 h 8890001"/>
              <a:gd name="connsiteX239" fmla="*/ 6181626 w 7848610"/>
              <a:gd name="connsiteY239" fmla="*/ 3998443 h 8890001"/>
              <a:gd name="connsiteX240" fmla="*/ 749046 w 7848610"/>
              <a:gd name="connsiteY240" fmla="*/ 3858508 h 8890001"/>
              <a:gd name="connsiteX241" fmla="*/ 852351 w 7848610"/>
              <a:gd name="connsiteY241" fmla="*/ 3952758 h 8890001"/>
              <a:gd name="connsiteX242" fmla="*/ 749046 w 7848610"/>
              <a:gd name="connsiteY242" fmla="*/ 4042481 h 8890001"/>
              <a:gd name="connsiteX243" fmla="*/ 631920 w 7848610"/>
              <a:gd name="connsiteY243" fmla="*/ 3967986 h 8890001"/>
              <a:gd name="connsiteX244" fmla="*/ 749046 w 7848610"/>
              <a:gd name="connsiteY244" fmla="*/ 3858508 h 8890001"/>
              <a:gd name="connsiteX245" fmla="*/ 7451107 w 7848610"/>
              <a:gd name="connsiteY245" fmla="*/ 3803768 h 8890001"/>
              <a:gd name="connsiteX246" fmla="*/ 7614066 w 7848610"/>
              <a:gd name="connsiteY246" fmla="*/ 3917774 h 8890001"/>
              <a:gd name="connsiteX247" fmla="*/ 7455836 w 7848610"/>
              <a:gd name="connsiteY247" fmla="*/ 4037954 h 8890001"/>
              <a:gd name="connsiteX248" fmla="*/ 7327796 w 7848610"/>
              <a:gd name="connsiteY248" fmla="*/ 3907896 h 8890001"/>
              <a:gd name="connsiteX249" fmla="*/ 7451107 w 7848610"/>
              <a:gd name="connsiteY249" fmla="*/ 3803768 h 8890001"/>
              <a:gd name="connsiteX250" fmla="*/ 388208 w 7848610"/>
              <a:gd name="connsiteY250" fmla="*/ 3730920 h 8890001"/>
              <a:gd name="connsiteX251" fmla="*/ 452592 w 7848610"/>
              <a:gd name="connsiteY251" fmla="*/ 3785659 h 8890001"/>
              <a:gd name="connsiteX252" fmla="*/ 392937 w 7848610"/>
              <a:gd name="connsiteY252" fmla="*/ 3835048 h 8890001"/>
              <a:gd name="connsiteX253" fmla="*/ 338011 w 7848610"/>
              <a:gd name="connsiteY253" fmla="*/ 3775781 h 8890001"/>
              <a:gd name="connsiteX254" fmla="*/ 388208 w 7848610"/>
              <a:gd name="connsiteY254" fmla="*/ 3730920 h 8890001"/>
              <a:gd name="connsiteX255" fmla="*/ 6801089 w 7848610"/>
              <a:gd name="connsiteY255" fmla="*/ 3595923 h 8890001"/>
              <a:gd name="connsiteX256" fmla="*/ 6840010 w 7848610"/>
              <a:gd name="connsiteY256" fmla="*/ 3665479 h 8890001"/>
              <a:gd name="connsiteX257" fmla="*/ 6762168 w 7848610"/>
              <a:gd name="connsiteY257" fmla="*/ 3710341 h 8890001"/>
              <a:gd name="connsiteX258" fmla="*/ 6771626 w 7848610"/>
              <a:gd name="connsiteY258" fmla="*/ 3655601 h 8890001"/>
              <a:gd name="connsiteX259" fmla="*/ 6801089 w 7848610"/>
              <a:gd name="connsiteY259" fmla="*/ 3595923 h 8890001"/>
              <a:gd name="connsiteX260" fmla="*/ 7113912 w 7848610"/>
              <a:gd name="connsiteY260" fmla="*/ 3409068 h 8890001"/>
              <a:gd name="connsiteX261" fmla="*/ 7148832 w 7848610"/>
              <a:gd name="connsiteY261" fmla="*/ 3418946 h 8890001"/>
              <a:gd name="connsiteX262" fmla="*/ 7098635 w 7848610"/>
              <a:gd name="connsiteY262" fmla="*/ 3502907 h 8890001"/>
              <a:gd name="connsiteX263" fmla="*/ 7018974 w 7848610"/>
              <a:gd name="connsiteY263" fmla="*/ 3493030 h 8890001"/>
              <a:gd name="connsiteX264" fmla="*/ 7113912 w 7848610"/>
              <a:gd name="connsiteY264" fmla="*/ 3409068 h 8890001"/>
              <a:gd name="connsiteX265" fmla="*/ 7137556 w 7848610"/>
              <a:gd name="connsiteY265" fmla="*/ 3344040 h 8890001"/>
              <a:gd name="connsiteX266" fmla="*/ 7187390 w 7848610"/>
              <a:gd name="connsiteY266" fmla="*/ 3379023 h 8890001"/>
              <a:gd name="connsiteX267" fmla="*/ 7246680 w 7848610"/>
              <a:gd name="connsiteY267" fmla="*/ 3349390 h 8890001"/>
              <a:gd name="connsiteX268" fmla="*/ 7267050 w 7848610"/>
              <a:gd name="connsiteY268" fmla="*/ 3379023 h 8890001"/>
              <a:gd name="connsiteX269" fmla="*/ 7217217 w 7848610"/>
              <a:gd name="connsiteY269" fmla="*/ 3403718 h 8890001"/>
              <a:gd name="connsiteX270" fmla="*/ 7232131 w 7848610"/>
              <a:gd name="connsiteY270" fmla="*/ 3453107 h 8890001"/>
              <a:gd name="connsiteX271" fmla="*/ 7246680 w 7848610"/>
              <a:gd name="connsiteY271" fmla="*/ 3453107 h 8890001"/>
              <a:gd name="connsiteX272" fmla="*/ 7361625 w 7848610"/>
              <a:gd name="connsiteY272" fmla="*/ 3507435 h 8890001"/>
              <a:gd name="connsiteX273" fmla="*/ 7466021 w 7848610"/>
              <a:gd name="connsiteY273" fmla="*/ 3636257 h 8890001"/>
              <a:gd name="connsiteX274" fmla="*/ 7391452 w 7848610"/>
              <a:gd name="connsiteY274" fmla="*/ 3779485 h 8890001"/>
              <a:gd name="connsiteX275" fmla="*/ 7227038 w 7848610"/>
              <a:gd name="connsiteY275" fmla="*/ 3779485 h 8890001"/>
              <a:gd name="connsiteX276" fmla="*/ 7187390 w 7848610"/>
              <a:gd name="connsiteY276" fmla="*/ 3744913 h 8890001"/>
              <a:gd name="connsiteX277" fmla="*/ 7132464 w 7848610"/>
              <a:gd name="connsiteY277" fmla="*/ 3779485 h 8890001"/>
              <a:gd name="connsiteX278" fmla="*/ 7117914 w 7848610"/>
              <a:gd name="connsiteY278" fmla="*/ 3769607 h 8890001"/>
              <a:gd name="connsiteX279" fmla="*/ 7152470 w 7848610"/>
              <a:gd name="connsiteY279" fmla="*/ 3715280 h 8890001"/>
              <a:gd name="connsiteX280" fmla="*/ 7222310 w 7848610"/>
              <a:gd name="connsiteY280" fmla="*/ 3527602 h 8890001"/>
              <a:gd name="connsiteX281" fmla="*/ 7157562 w 7848610"/>
              <a:gd name="connsiteY281" fmla="*/ 3477801 h 8890001"/>
              <a:gd name="connsiteX282" fmla="*/ 7192482 w 7848610"/>
              <a:gd name="connsiteY282" fmla="*/ 3408245 h 8890001"/>
              <a:gd name="connsiteX283" fmla="*/ 7147741 w 7848610"/>
              <a:gd name="connsiteY283" fmla="*/ 3418123 h 8890001"/>
              <a:gd name="connsiteX284" fmla="*/ 7137556 w 7848610"/>
              <a:gd name="connsiteY284" fmla="*/ 3344040 h 8890001"/>
              <a:gd name="connsiteX285" fmla="*/ 7327796 w 7848610"/>
              <a:gd name="connsiteY285" fmla="*/ 3310291 h 8890001"/>
              <a:gd name="connsiteX286" fmla="*/ 7377266 w 7848610"/>
              <a:gd name="connsiteY286" fmla="*/ 3368734 h 8890001"/>
              <a:gd name="connsiteX287" fmla="*/ 7327796 w 7848610"/>
              <a:gd name="connsiteY287" fmla="*/ 3422239 h 8890001"/>
              <a:gd name="connsiteX288" fmla="*/ 7268142 w 7848610"/>
              <a:gd name="connsiteY288" fmla="*/ 3378612 h 8890001"/>
              <a:gd name="connsiteX289" fmla="*/ 7327796 w 7848610"/>
              <a:gd name="connsiteY289" fmla="*/ 3310291 h 8890001"/>
              <a:gd name="connsiteX290" fmla="*/ 6904758 w 7848610"/>
              <a:gd name="connsiteY290" fmla="*/ 3219333 h 8890001"/>
              <a:gd name="connsiteX291" fmla="*/ 6964776 w 7848610"/>
              <a:gd name="connsiteY291" fmla="*/ 3264606 h 8890001"/>
              <a:gd name="connsiteX292" fmla="*/ 6914578 w 7848610"/>
              <a:gd name="connsiteY292" fmla="*/ 3289712 h 8890001"/>
              <a:gd name="connsiteX293" fmla="*/ 6914578 w 7848610"/>
              <a:gd name="connsiteY293" fmla="*/ 3279834 h 8890001"/>
              <a:gd name="connsiteX294" fmla="*/ 6840010 w 7848610"/>
              <a:gd name="connsiteY294" fmla="*/ 3264606 h 8890001"/>
              <a:gd name="connsiteX295" fmla="*/ 6904758 w 7848610"/>
              <a:gd name="connsiteY295" fmla="*/ 3219333 h 8890001"/>
              <a:gd name="connsiteX296" fmla="*/ 6912760 w 7848610"/>
              <a:gd name="connsiteY296" fmla="*/ 3112735 h 8890001"/>
              <a:gd name="connsiteX297" fmla="*/ 6969868 w 7848610"/>
              <a:gd name="connsiteY297" fmla="*/ 3141134 h 8890001"/>
              <a:gd name="connsiteX298" fmla="*/ 6860380 w 7848610"/>
              <a:gd name="connsiteY298" fmla="*/ 3219333 h 8890001"/>
              <a:gd name="connsiteX299" fmla="*/ 6815276 w 7848610"/>
              <a:gd name="connsiteY299" fmla="*/ 3209866 h 8890001"/>
              <a:gd name="connsiteX300" fmla="*/ 6790540 w 7848610"/>
              <a:gd name="connsiteY300" fmla="*/ 3185172 h 8890001"/>
              <a:gd name="connsiteX301" fmla="*/ 6855288 w 7848610"/>
              <a:gd name="connsiteY301" fmla="*/ 3131256 h 8890001"/>
              <a:gd name="connsiteX302" fmla="*/ 6912760 w 7848610"/>
              <a:gd name="connsiteY302" fmla="*/ 3112735 h 8890001"/>
              <a:gd name="connsiteX303" fmla="*/ 6717427 w 7848610"/>
              <a:gd name="connsiteY303" fmla="*/ 2798704 h 8890001"/>
              <a:gd name="connsiteX304" fmla="*/ 6821096 w 7848610"/>
              <a:gd name="connsiteY304" fmla="*/ 2823810 h 8890001"/>
              <a:gd name="connsiteX305" fmla="*/ 6806182 w 7848610"/>
              <a:gd name="connsiteY305" fmla="*/ 2918060 h 8890001"/>
              <a:gd name="connsiteX306" fmla="*/ 6786539 w 7848610"/>
              <a:gd name="connsiteY306" fmla="*/ 3002433 h 8890001"/>
              <a:gd name="connsiteX307" fmla="*/ 6865472 w 7848610"/>
              <a:gd name="connsiteY307" fmla="*/ 2898305 h 8890001"/>
              <a:gd name="connsiteX308" fmla="*/ 6973870 w 7848610"/>
              <a:gd name="connsiteY308" fmla="*/ 2913121 h 8890001"/>
              <a:gd name="connsiteX309" fmla="*/ 6969141 w 7848610"/>
              <a:gd name="connsiteY309" fmla="*/ 3041944 h 8890001"/>
              <a:gd name="connsiteX310" fmla="*/ 6850195 w 7848610"/>
              <a:gd name="connsiteY310" fmla="*/ 3062111 h 8890001"/>
              <a:gd name="connsiteX311" fmla="*/ 6707606 w 7848610"/>
              <a:gd name="connsiteY311" fmla="*/ 2908183 h 8890001"/>
              <a:gd name="connsiteX312" fmla="*/ 6737070 w 7848610"/>
              <a:gd name="connsiteY312" fmla="*/ 2853443 h 8890001"/>
              <a:gd name="connsiteX313" fmla="*/ 6786539 w 7848610"/>
              <a:gd name="connsiteY313" fmla="*/ 2878549 h 8890001"/>
              <a:gd name="connsiteX314" fmla="*/ 6781447 w 7848610"/>
              <a:gd name="connsiteY314" fmla="*/ 2828749 h 8890001"/>
              <a:gd name="connsiteX315" fmla="*/ 6717427 w 7848610"/>
              <a:gd name="connsiteY315" fmla="*/ 2818871 h 8890001"/>
              <a:gd name="connsiteX316" fmla="*/ 6717427 w 7848610"/>
              <a:gd name="connsiteY316" fmla="*/ 2798704 h 8890001"/>
              <a:gd name="connsiteX317" fmla="*/ 104848 w 7848610"/>
              <a:gd name="connsiteY317" fmla="*/ 2781006 h 8890001"/>
              <a:gd name="connsiteX318" fmla="*/ 175052 w 7848610"/>
              <a:gd name="connsiteY318" fmla="*/ 2879372 h 8890001"/>
              <a:gd name="connsiteX319" fmla="*/ 114670 w 7848610"/>
              <a:gd name="connsiteY319" fmla="*/ 2918884 h 8890001"/>
              <a:gd name="connsiteX320" fmla="*/ 39737 w 7848610"/>
              <a:gd name="connsiteY320" fmla="*/ 2839861 h 8890001"/>
              <a:gd name="connsiteX321" fmla="*/ 104848 w 7848610"/>
              <a:gd name="connsiteY321" fmla="*/ 2781006 h 8890001"/>
              <a:gd name="connsiteX322" fmla="*/ 6901484 w 7848610"/>
              <a:gd name="connsiteY322" fmla="*/ 2599502 h 8890001"/>
              <a:gd name="connsiteX323" fmla="*/ 6948771 w 7848610"/>
              <a:gd name="connsiteY323" fmla="*/ 2601560 h 8890001"/>
              <a:gd name="connsiteX324" fmla="*/ 6890208 w 7848610"/>
              <a:gd name="connsiteY324" fmla="*/ 2650537 h 8890001"/>
              <a:gd name="connsiteX325" fmla="*/ 6890208 w 7848610"/>
              <a:gd name="connsiteY325" fmla="*/ 2685109 h 8890001"/>
              <a:gd name="connsiteX326" fmla="*/ 6781810 w 7848610"/>
              <a:gd name="connsiteY326" fmla="*/ 2749727 h 8890001"/>
              <a:gd name="connsiteX327" fmla="*/ 6761804 w 7848610"/>
              <a:gd name="connsiteY327" fmla="*/ 2690460 h 8890001"/>
              <a:gd name="connsiteX328" fmla="*/ 6865472 w 7848610"/>
              <a:gd name="connsiteY328" fmla="*/ 2670704 h 8890001"/>
              <a:gd name="connsiteX329" fmla="*/ 6786539 w 7848610"/>
              <a:gd name="connsiteY329" fmla="*/ 2616377 h 8890001"/>
              <a:gd name="connsiteX330" fmla="*/ 6865472 w 7848610"/>
              <a:gd name="connsiteY330" fmla="*/ 2601560 h 8890001"/>
              <a:gd name="connsiteX331" fmla="*/ 6901484 w 7848610"/>
              <a:gd name="connsiteY331" fmla="*/ 2599502 h 8890001"/>
              <a:gd name="connsiteX332" fmla="*/ 424219 w 7848610"/>
              <a:gd name="connsiteY332" fmla="*/ 2390011 h 8890001"/>
              <a:gd name="connsiteX333" fmla="*/ 431858 w 7848610"/>
              <a:gd name="connsiteY333" fmla="*/ 2393715 h 8890001"/>
              <a:gd name="connsiteX334" fmla="*/ 486420 w 7848610"/>
              <a:gd name="connsiteY334" fmla="*/ 2467387 h 8890001"/>
              <a:gd name="connsiteX335" fmla="*/ 461322 w 7848610"/>
              <a:gd name="connsiteY335" fmla="*/ 2482203 h 8890001"/>
              <a:gd name="connsiteX336" fmla="*/ 382389 w 7848610"/>
              <a:gd name="connsiteY336" fmla="*/ 2432815 h 8890001"/>
              <a:gd name="connsiteX337" fmla="*/ 382389 w 7848610"/>
              <a:gd name="connsiteY337" fmla="*/ 2403181 h 8890001"/>
              <a:gd name="connsiteX338" fmla="*/ 410761 w 7848610"/>
              <a:gd name="connsiteY338" fmla="*/ 2392892 h 8890001"/>
              <a:gd name="connsiteX339" fmla="*/ 424219 w 7848610"/>
              <a:gd name="connsiteY339" fmla="*/ 2390011 h 8890001"/>
              <a:gd name="connsiteX340" fmla="*/ 765051 w 7848610"/>
              <a:gd name="connsiteY340" fmla="*/ 2294937 h 8890001"/>
              <a:gd name="connsiteX341" fmla="*/ 813794 w 7848610"/>
              <a:gd name="connsiteY341" fmla="*/ 2339387 h 8890001"/>
              <a:gd name="connsiteX342" fmla="*/ 774509 w 7848610"/>
              <a:gd name="connsiteY342" fmla="*/ 2394127 h 8890001"/>
              <a:gd name="connsiteX343" fmla="*/ 735588 w 7848610"/>
              <a:gd name="connsiteY343" fmla="*/ 2324571 h 8890001"/>
              <a:gd name="connsiteX344" fmla="*/ 765051 w 7848610"/>
              <a:gd name="connsiteY344" fmla="*/ 2294937 h 8890001"/>
              <a:gd name="connsiteX345" fmla="*/ 7051348 w 7848610"/>
              <a:gd name="connsiteY345" fmla="*/ 2283825 h 8890001"/>
              <a:gd name="connsiteX346" fmla="*/ 7078993 w 7848610"/>
              <a:gd name="connsiteY346" fmla="*/ 2284236 h 8890001"/>
              <a:gd name="connsiteX347" fmla="*/ 7164110 w 7848610"/>
              <a:gd name="connsiteY347" fmla="*/ 2338976 h 8890001"/>
              <a:gd name="connsiteX348" fmla="*/ 7078993 w 7848610"/>
              <a:gd name="connsiteY348" fmla="*/ 2399065 h 8890001"/>
              <a:gd name="connsiteX349" fmla="*/ 7018610 w 7848610"/>
              <a:gd name="connsiteY349" fmla="*/ 2344326 h 8890001"/>
              <a:gd name="connsiteX350" fmla="*/ 7051348 w 7848610"/>
              <a:gd name="connsiteY350" fmla="*/ 2283825 h 8890001"/>
              <a:gd name="connsiteX351" fmla="*/ 234343 w 7848610"/>
              <a:gd name="connsiteY351" fmla="*/ 2250899 h 8890001"/>
              <a:gd name="connsiteX352" fmla="*/ 294361 w 7848610"/>
              <a:gd name="connsiteY352" fmla="*/ 2261188 h 8890001"/>
              <a:gd name="connsiteX353" fmla="*/ 274719 w 7848610"/>
              <a:gd name="connsiteY353" fmla="*/ 2334037 h 8890001"/>
              <a:gd name="connsiteX354" fmla="*/ 239799 w 7848610"/>
              <a:gd name="connsiteY354" fmla="*/ 2329098 h 8890001"/>
              <a:gd name="connsiteX355" fmla="*/ 234343 w 7848610"/>
              <a:gd name="connsiteY355" fmla="*/ 2250899 h 8890001"/>
              <a:gd name="connsiteX356" fmla="*/ 6603210 w 7848610"/>
              <a:gd name="connsiteY356" fmla="*/ 2117960 h 8890001"/>
              <a:gd name="connsiteX357" fmla="*/ 6647951 w 7848610"/>
              <a:gd name="connsiteY357" fmla="*/ 2141832 h 8890001"/>
              <a:gd name="connsiteX358" fmla="*/ 6647951 w 7848610"/>
              <a:gd name="connsiteY358" fmla="*/ 2175581 h 8890001"/>
              <a:gd name="connsiteX359" fmla="*/ 6554468 w 7848610"/>
              <a:gd name="connsiteY359" fmla="*/ 2161176 h 8890001"/>
              <a:gd name="connsiteX360" fmla="*/ 6554468 w 7848610"/>
              <a:gd name="connsiteY360" fmla="*/ 2137304 h 8890001"/>
              <a:gd name="connsiteX361" fmla="*/ 6603210 w 7848610"/>
              <a:gd name="connsiteY361" fmla="*/ 2117960 h 8890001"/>
              <a:gd name="connsiteX362" fmla="*/ 343104 w 7848610"/>
              <a:gd name="connsiteY362" fmla="*/ 2017125 h 8890001"/>
              <a:gd name="connsiteX363" fmla="*/ 412943 w 7848610"/>
              <a:gd name="connsiteY363" fmla="*/ 2037292 h 8890001"/>
              <a:gd name="connsiteX364" fmla="*/ 452592 w 7848610"/>
              <a:gd name="connsiteY364" fmla="*/ 2082153 h 8890001"/>
              <a:gd name="connsiteX365" fmla="*/ 438042 w 7848610"/>
              <a:gd name="connsiteY365" fmla="*/ 2121664 h 8890001"/>
              <a:gd name="connsiteX366" fmla="*/ 378023 w 7848610"/>
              <a:gd name="connsiteY366" fmla="*/ 2121664 h 8890001"/>
              <a:gd name="connsiteX367" fmla="*/ 328190 w 7848610"/>
              <a:gd name="connsiteY367" fmla="*/ 2027414 h 8890001"/>
              <a:gd name="connsiteX368" fmla="*/ 343104 w 7848610"/>
              <a:gd name="connsiteY368" fmla="*/ 2017125 h 8890001"/>
              <a:gd name="connsiteX369" fmla="*/ 5240610 w 7848610"/>
              <a:gd name="connsiteY369" fmla="*/ 1869369 h 8890001"/>
              <a:gd name="connsiteX370" fmla="*/ 5284986 w 7848610"/>
              <a:gd name="connsiteY370" fmla="*/ 1879659 h 8890001"/>
              <a:gd name="connsiteX371" fmla="*/ 5290079 w 7848610"/>
              <a:gd name="connsiteY371" fmla="*/ 1914643 h 8890001"/>
              <a:gd name="connsiteX372" fmla="*/ 5245338 w 7848610"/>
              <a:gd name="connsiteY372" fmla="*/ 1934398 h 8890001"/>
              <a:gd name="connsiteX373" fmla="*/ 5131485 w 7848610"/>
              <a:gd name="connsiteY373" fmla="*/ 1894475 h 8890001"/>
              <a:gd name="connsiteX374" fmla="*/ 5240610 w 7848610"/>
              <a:gd name="connsiteY374" fmla="*/ 1869369 h 8890001"/>
              <a:gd name="connsiteX375" fmla="*/ 5108205 w 7848610"/>
              <a:gd name="connsiteY375" fmla="*/ 1681280 h 8890001"/>
              <a:gd name="connsiteX376" fmla="*/ 5149673 w 7848610"/>
              <a:gd name="connsiteY376" fmla="*/ 1696509 h 8890001"/>
              <a:gd name="connsiteX377" fmla="*/ 5139851 w 7848610"/>
              <a:gd name="connsiteY377" fmla="*/ 1796521 h 8890001"/>
              <a:gd name="connsiteX378" fmla="*/ 5032546 w 7848610"/>
              <a:gd name="connsiteY378" fmla="*/ 1761537 h 8890001"/>
              <a:gd name="connsiteX379" fmla="*/ 5108205 w 7848610"/>
              <a:gd name="connsiteY379" fmla="*/ 1681280 h 8890001"/>
              <a:gd name="connsiteX380" fmla="*/ 813066 w 7848610"/>
              <a:gd name="connsiteY380" fmla="*/ 1596496 h 8890001"/>
              <a:gd name="connsiteX381" fmla="*/ 857443 w 7848610"/>
              <a:gd name="connsiteY381" fmla="*/ 1647531 h 8890001"/>
              <a:gd name="connsiteX382" fmla="*/ 768689 w 7848610"/>
              <a:gd name="connsiteY382" fmla="*/ 1687454 h 8890001"/>
              <a:gd name="connsiteX383" fmla="*/ 758868 w 7848610"/>
              <a:gd name="connsiteY383" fmla="*/ 1616663 h 8890001"/>
              <a:gd name="connsiteX384" fmla="*/ 813066 w 7848610"/>
              <a:gd name="connsiteY384" fmla="*/ 1596496 h 8890001"/>
              <a:gd name="connsiteX385" fmla="*/ 4074797 w 7848610"/>
              <a:gd name="connsiteY385" fmla="*/ 1573448 h 8890001"/>
              <a:gd name="connsiteX386" fmla="*/ 4074797 w 7848610"/>
              <a:gd name="connsiteY386" fmla="*/ 1578798 h 8890001"/>
              <a:gd name="connsiteX387" fmla="*/ 4069340 w 7848610"/>
              <a:gd name="connsiteY387" fmla="*/ 1583737 h 8890001"/>
              <a:gd name="connsiteX388" fmla="*/ 4069340 w 7848610"/>
              <a:gd name="connsiteY388" fmla="*/ 1583326 h 8890001"/>
              <a:gd name="connsiteX389" fmla="*/ 4074797 w 7848610"/>
              <a:gd name="connsiteY389" fmla="*/ 1573448 h 8890001"/>
              <a:gd name="connsiteX390" fmla="*/ 849077 w 7848610"/>
              <a:gd name="connsiteY390" fmla="*/ 1552457 h 8890001"/>
              <a:gd name="connsiteX391" fmla="*/ 1026587 w 7848610"/>
              <a:gd name="connsiteY391" fmla="*/ 1675518 h 8890001"/>
              <a:gd name="connsiteX392" fmla="*/ 1016765 w 7848610"/>
              <a:gd name="connsiteY392" fmla="*/ 1695274 h 8890001"/>
              <a:gd name="connsiteX393" fmla="*/ 839620 w 7848610"/>
              <a:gd name="connsiteY393" fmla="*/ 1567274 h 8890001"/>
              <a:gd name="connsiteX394" fmla="*/ 849077 w 7848610"/>
              <a:gd name="connsiteY394" fmla="*/ 1552457 h 8890001"/>
              <a:gd name="connsiteX395" fmla="*/ 526432 w 7848610"/>
              <a:gd name="connsiteY395" fmla="*/ 1534349 h 8890001"/>
              <a:gd name="connsiteX396" fmla="*/ 551531 w 7848610"/>
              <a:gd name="connsiteY396" fmla="*/ 1617898 h 8890001"/>
              <a:gd name="connsiteX397" fmla="*/ 496969 w 7848610"/>
              <a:gd name="connsiteY397" fmla="*/ 1667287 h 8890001"/>
              <a:gd name="connsiteX398" fmla="*/ 397666 w 7848610"/>
              <a:gd name="connsiteY398" fmla="*/ 1623249 h 8890001"/>
              <a:gd name="connsiteX399" fmla="*/ 347832 w 7848610"/>
              <a:gd name="connsiteY399" fmla="*/ 1864019 h 8890001"/>
              <a:gd name="connsiteX400" fmla="*/ 219066 w 7848610"/>
              <a:gd name="connsiteY400" fmla="*/ 1701859 h 8890001"/>
              <a:gd name="connsiteX401" fmla="*/ 228886 w 7848610"/>
              <a:gd name="connsiteY401" fmla="*/ 1677165 h 8890001"/>
              <a:gd name="connsiteX402" fmla="*/ 303455 w 7848610"/>
              <a:gd name="connsiteY402" fmla="*/ 1672225 h 8890001"/>
              <a:gd name="connsiteX403" fmla="*/ 293634 w 7848610"/>
              <a:gd name="connsiteY403" fmla="*/ 1662348 h 8890001"/>
              <a:gd name="connsiteX404" fmla="*/ 392937 w 7848610"/>
              <a:gd name="connsiteY404" fmla="*/ 1588676 h 8890001"/>
              <a:gd name="connsiteX405" fmla="*/ 462413 w 7848610"/>
              <a:gd name="connsiteY405" fmla="*/ 1617898 h 8890001"/>
              <a:gd name="connsiteX406" fmla="*/ 526432 w 7848610"/>
              <a:gd name="connsiteY406" fmla="*/ 1534349 h 8890001"/>
              <a:gd name="connsiteX407" fmla="*/ 4020598 w 7848610"/>
              <a:gd name="connsiteY407" fmla="*/ 1518709 h 8890001"/>
              <a:gd name="connsiteX408" fmla="*/ 4035512 w 7848610"/>
              <a:gd name="connsiteY408" fmla="*/ 1538875 h 8890001"/>
              <a:gd name="connsiteX409" fmla="*/ 4069340 w 7848610"/>
              <a:gd name="connsiteY409" fmla="*/ 1583326 h 8890001"/>
              <a:gd name="connsiteX410" fmla="*/ 3995863 w 7848610"/>
              <a:gd name="connsiteY410" fmla="*/ 1710913 h 8890001"/>
              <a:gd name="connsiteX411" fmla="*/ 3976584 w 7848610"/>
              <a:gd name="connsiteY411" fmla="*/ 1701036 h 8890001"/>
              <a:gd name="connsiteX412" fmla="*/ 3995863 w 7848610"/>
              <a:gd name="connsiteY412" fmla="*/ 1651647 h 8890001"/>
              <a:gd name="connsiteX413" fmla="*/ 3966763 w 7848610"/>
              <a:gd name="connsiteY413" fmla="*/ 1602670 h 8890001"/>
              <a:gd name="connsiteX414" fmla="*/ 3942392 w 7848610"/>
              <a:gd name="connsiteY414" fmla="*/ 1577975 h 8890001"/>
              <a:gd name="connsiteX415" fmla="*/ 4006048 w 7848610"/>
              <a:gd name="connsiteY415" fmla="*/ 1558631 h 8890001"/>
              <a:gd name="connsiteX416" fmla="*/ 4020598 w 7848610"/>
              <a:gd name="connsiteY416" fmla="*/ 1518709 h 8890001"/>
              <a:gd name="connsiteX417" fmla="*/ 114306 w 7848610"/>
              <a:gd name="connsiteY417" fmla="*/ 1518709 h 8890001"/>
              <a:gd name="connsiteX418" fmla="*/ 173597 w 7848610"/>
              <a:gd name="connsiteY418" fmla="*/ 1597319 h 8890001"/>
              <a:gd name="connsiteX419" fmla="*/ 203424 w 7848610"/>
              <a:gd name="connsiteY419" fmla="*/ 1661113 h 8890001"/>
              <a:gd name="connsiteX420" fmla="*/ 153955 w 7848610"/>
              <a:gd name="connsiteY420" fmla="*/ 1750013 h 8890001"/>
              <a:gd name="connsiteX421" fmla="*/ 114306 w 7848610"/>
              <a:gd name="connsiteY421" fmla="*/ 1518709 h 8890001"/>
              <a:gd name="connsiteX422" fmla="*/ 5988840 w 7848610"/>
              <a:gd name="connsiteY422" fmla="*/ 1517474 h 8890001"/>
              <a:gd name="connsiteX423" fmla="*/ 6043038 w 7848610"/>
              <a:gd name="connsiteY423" fmla="*/ 1573448 h 8890001"/>
              <a:gd name="connsiteX424" fmla="*/ 5938642 w 7848610"/>
              <a:gd name="connsiteY424" fmla="*/ 1643415 h 8890001"/>
              <a:gd name="connsiteX425" fmla="*/ 5879351 w 7848610"/>
              <a:gd name="connsiteY425" fmla="*/ 1588676 h 8890001"/>
              <a:gd name="connsiteX426" fmla="*/ 5963741 w 7848610"/>
              <a:gd name="connsiteY426" fmla="*/ 1518709 h 8890001"/>
              <a:gd name="connsiteX427" fmla="*/ 5988840 w 7848610"/>
              <a:gd name="connsiteY427" fmla="*/ 1517474 h 8890001"/>
              <a:gd name="connsiteX428" fmla="*/ 4249396 w 7848610"/>
              <a:gd name="connsiteY428" fmla="*/ 1316625 h 8890001"/>
              <a:gd name="connsiteX429" fmla="*/ 4264309 w 7848610"/>
              <a:gd name="connsiteY429" fmla="*/ 1340909 h 8890001"/>
              <a:gd name="connsiteX430" fmla="*/ 4090074 w 7848610"/>
              <a:gd name="connsiteY430" fmla="*/ 1430632 h 8890001"/>
              <a:gd name="connsiteX431" fmla="*/ 4084981 w 7848610"/>
              <a:gd name="connsiteY431" fmla="*/ 1415815 h 8890001"/>
              <a:gd name="connsiteX432" fmla="*/ 4249396 w 7848610"/>
              <a:gd name="connsiteY432" fmla="*/ 1316625 h 8890001"/>
              <a:gd name="connsiteX433" fmla="*/ 3595740 w 7848610"/>
              <a:gd name="connsiteY433" fmla="*/ 1295636 h 8890001"/>
              <a:gd name="connsiteX434" fmla="*/ 3620111 w 7848610"/>
              <a:gd name="connsiteY434" fmla="*/ 1295636 h 8890001"/>
              <a:gd name="connsiteX435" fmla="*/ 3595740 w 7848610"/>
              <a:gd name="connsiteY435" fmla="*/ 1646296 h 8890001"/>
              <a:gd name="connsiteX436" fmla="*/ 3560820 w 7848610"/>
              <a:gd name="connsiteY436" fmla="*/ 1646296 h 8890001"/>
              <a:gd name="connsiteX437" fmla="*/ 3570641 w 7848610"/>
              <a:gd name="connsiteY437" fmla="*/ 1537641 h 8890001"/>
              <a:gd name="connsiteX438" fmla="*/ 3595740 w 7848610"/>
              <a:gd name="connsiteY438" fmla="*/ 1419107 h 8890001"/>
              <a:gd name="connsiteX439" fmla="*/ 3595740 w 7848610"/>
              <a:gd name="connsiteY439" fmla="*/ 1295636 h 8890001"/>
              <a:gd name="connsiteX440" fmla="*/ 1458355 w 7848610"/>
              <a:gd name="connsiteY440" fmla="*/ 1295636 h 8890001"/>
              <a:gd name="connsiteX441" fmla="*/ 1478362 w 7848610"/>
              <a:gd name="connsiteY441" fmla="*/ 1360253 h 8890001"/>
              <a:gd name="connsiteX442" fmla="*/ 1443442 w 7848610"/>
              <a:gd name="connsiteY442" fmla="*/ 1409230 h 8890001"/>
              <a:gd name="connsiteX443" fmla="*/ 1433257 w 7848610"/>
              <a:gd name="connsiteY443" fmla="*/ 1384535 h 8890001"/>
              <a:gd name="connsiteX444" fmla="*/ 1363417 w 7848610"/>
              <a:gd name="connsiteY444" fmla="*/ 1389886 h 8890001"/>
              <a:gd name="connsiteX445" fmla="*/ 1378331 w 7848610"/>
              <a:gd name="connsiteY445" fmla="*/ 1449152 h 8890001"/>
              <a:gd name="connsiteX446" fmla="*/ 1353232 w 7848610"/>
              <a:gd name="connsiteY446" fmla="*/ 1454092 h 8890001"/>
              <a:gd name="connsiteX447" fmla="*/ 1348503 w 7848610"/>
              <a:gd name="connsiteY447" fmla="*/ 1356548 h 8890001"/>
              <a:gd name="connsiteX448" fmla="*/ 1348503 w 7848610"/>
              <a:gd name="connsiteY448" fmla="*/ 1354902 h 8890001"/>
              <a:gd name="connsiteX449" fmla="*/ 1398337 w 7848610"/>
              <a:gd name="connsiteY449" fmla="*/ 1320330 h 8890001"/>
              <a:gd name="connsiteX450" fmla="*/ 1458355 w 7848610"/>
              <a:gd name="connsiteY450" fmla="*/ 1295636 h 8890001"/>
              <a:gd name="connsiteX451" fmla="*/ 3147966 w 7848610"/>
              <a:gd name="connsiteY451" fmla="*/ 1277526 h 8890001"/>
              <a:gd name="connsiteX452" fmla="*/ 3186887 w 7848610"/>
              <a:gd name="connsiteY452" fmla="*/ 1444625 h 8890001"/>
              <a:gd name="connsiteX453" fmla="*/ 3152695 w 7848610"/>
              <a:gd name="connsiteY453" fmla="*/ 1454092 h 8890001"/>
              <a:gd name="connsiteX454" fmla="*/ 3147966 w 7848610"/>
              <a:gd name="connsiteY454" fmla="*/ 1277526 h 8890001"/>
              <a:gd name="connsiteX455" fmla="*/ 963658 w 7848610"/>
              <a:gd name="connsiteY455" fmla="*/ 1261886 h 8890001"/>
              <a:gd name="connsiteX456" fmla="*/ 1038226 w 7848610"/>
              <a:gd name="connsiteY456" fmla="*/ 1375481 h 8890001"/>
              <a:gd name="connsiteX457" fmla="*/ 1081512 w 7848610"/>
              <a:gd name="connsiteY457" fmla="*/ 1351198 h 8890001"/>
              <a:gd name="connsiteX458" fmla="*/ 1083331 w 7848610"/>
              <a:gd name="connsiteY458" fmla="*/ 1352021 h 8890001"/>
              <a:gd name="connsiteX459" fmla="*/ 1109885 w 7848610"/>
              <a:gd name="connsiteY459" fmla="*/ 1410876 h 8890001"/>
              <a:gd name="connsiteX460" fmla="*/ 1166629 w 7848610"/>
              <a:gd name="connsiteY460" fmla="*/ 1445037 h 8890001"/>
              <a:gd name="connsiteX461" fmla="*/ 1261204 w 7848610"/>
              <a:gd name="connsiteY461" fmla="*/ 1484136 h 8890001"/>
              <a:gd name="connsiteX462" fmla="*/ 1340137 w 7848610"/>
              <a:gd name="connsiteY462" fmla="*/ 1538875 h 8890001"/>
              <a:gd name="connsiteX463" fmla="*/ 1449262 w 7848610"/>
              <a:gd name="connsiteY463" fmla="*/ 1533937 h 8890001"/>
              <a:gd name="connsiteX464" fmla="*/ 1499095 w 7848610"/>
              <a:gd name="connsiteY464" fmla="*/ 1538875 h 8890001"/>
              <a:gd name="connsiteX465" fmla="*/ 1612948 w 7848610"/>
              <a:gd name="connsiteY465" fmla="*/ 1593615 h 8890001"/>
              <a:gd name="connsiteX466" fmla="*/ 1696974 w 7848610"/>
              <a:gd name="connsiteY466" fmla="*/ 1726965 h 8890001"/>
              <a:gd name="connsiteX467" fmla="*/ 1736623 w 7848610"/>
              <a:gd name="connsiteY467" fmla="*/ 1771415 h 8890001"/>
              <a:gd name="connsiteX468" fmla="*/ 1766450 w 7848610"/>
              <a:gd name="connsiteY468" fmla="*/ 1692393 h 8890001"/>
              <a:gd name="connsiteX469" fmla="*/ 1791549 w 7848610"/>
              <a:gd name="connsiteY469" fmla="*/ 1603081 h 8890001"/>
              <a:gd name="connsiteX470" fmla="*/ 1826105 w 7848610"/>
              <a:gd name="connsiteY470" fmla="*/ 1429808 h 8890001"/>
              <a:gd name="connsiteX471" fmla="*/ 1870846 w 7848610"/>
              <a:gd name="connsiteY471" fmla="*/ 1504303 h 8890001"/>
              <a:gd name="connsiteX472" fmla="*/ 1915223 w 7848610"/>
              <a:gd name="connsiteY472" fmla="*/ 1578387 h 8890001"/>
              <a:gd name="connsiteX473" fmla="*/ 2133108 w 7848610"/>
              <a:gd name="connsiteY473" fmla="*/ 1598142 h 8890001"/>
              <a:gd name="connsiteX474" fmla="*/ 2207677 w 7848610"/>
              <a:gd name="connsiteY474" fmla="*/ 1652470 h 8890001"/>
              <a:gd name="connsiteX475" fmla="*/ 2405919 w 7848610"/>
              <a:gd name="connsiteY475" fmla="*/ 1712148 h 8890001"/>
              <a:gd name="connsiteX476" fmla="*/ 2485217 w 7848610"/>
              <a:gd name="connsiteY476" fmla="*/ 1588264 h 8890001"/>
              <a:gd name="connsiteX477" fmla="*/ 2504859 w 7848610"/>
              <a:gd name="connsiteY477" fmla="*/ 1593615 h 8890001"/>
              <a:gd name="connsiteX478" fmla="*/ 2515044 w 7848610"/>
              <a:gd name="connsiteY478" fmla="*/ 1652470 h 8890001"/>
              <a:gd name="connsiteX479" fmla="*/ 2683459 w 7848610"/>
              <a:gd name="connsiteY479" fmla="*/ 1726965 h 8890001"/>
              <a:gd name="connsiteX480" fmla="*/ 2728200 w 7848610"/>
              <a:gd name="connsiteY480" fmla="*/ 1781293 h 8890001"/>
              <a:gd name="connsiteX481" fmla="*/ 2762393 w 7848610"/>
              <a:gd name="connsiteY481" fmla="*/ 1855376 h 8890001"/>
              <a:gd name="connsiteX482" fmla="*/ 2787491 w 7848610"/>
              <a:gd name="connsiteY482" fmla="*/ 1845498 h 8890001"/>
              <a:gd name="connsiteX483" fmla="*/ 2738022 w 7848610"/>
              <a:gd name="connsiteY483" fmla="*/ 1731904 h 8890001"/>
              <a:gd name="connsiteX484" fmla="*/ 2732929 w 7848610"/>
              <a:gd name="connsiteY484" fmla="*/ 1706798 h 8890001"/>
              <a:gd name="connsiteX485" fmla="*/ 2792220 w 7848610"/>
              <a:gd name="connsiteY485" fmla="*/ 1662348 h 8890001"/>
              <a:gd name="connsiteX486" fmla="*/ 2837325 w 7848610"/>
              <a:gd name="connsiteY486" fmla="*/ 1677165 h 8890001"/>
              <a:gd name="connsiteX487" fmla="*/ 2891523 w 7848610"/>
              <a:gd name="connsiteY487" fmla="*/ 1677165 h 8890001"/>
              <a:gd name="connsiteX488" fmla="*/ 2946086 w 7848610"/>
              <a:gd name="connsiteY488" fmla="*/ 1627776 h 8890001"/>
              <a:gd name="connsiteX489" fmla="*/ 2951178 w 7848610"/>
              <a:gd name="connsiteY489" fmla="*/ 1657821 h 8890001"/>
              <a:gd name="connsiteX490" fmla="*/ 3090130 w 7848610"/>
              <a:gd name="connsiteY490" fmla="*/ 1722026 h 8890001"/>
              <a:gd name="connsiteX491" fmla="*/ 3129415 w 7848610"/>
              <a:gd name="connsiteY491" fmla="*/ 1667699 h 8890001"/>
              <a:gd name="connsiteX492" fmla="*/ 3124686 w 7848610"/>
              <a:gd name="connsiteY492" fmla="*/ 1593615 h 8890001"/>
              <a:gd name="connsiteX493" fmla="*/ 3203983 w 7848610"/>
              <a:gd name="connsiteY493" fmla="*/ 1638065 h 8890001"/>
              <a:gd name="connsiteX494" fmla="*/ 3213805 w 7848610"/>
              <a:gd name="connsiteY494" fmla="*/ 1617898 h 8890001"/>
              <a:gd name="connsiteX495" fmla="*/ 3178885 w 7848610"/>
              <a:gd name="connsiteY495" fmla="*/ 1608020 h 8890001"/>
              <a:gd name="connsiteX496" fmla="*/ 3174156 w 7848610"/>
              <a:gd name="connsiteY496" fmla="*/ 1593615 h 8890001"/>
              <a:gd name="connsiteX497" fmla="*/ 3273459 w 7848610"/>
              <a:gd name="connsiteY497" fmla="*/ 1588264 h 8890001"/>
              <a:gd name="connsiteX498" fmla="*/ 3233811 w 7848610"/>
              <a:gd name="connsiteY498" fmla="*/ 1647943 h 8890001"/>
              <a:gd name="connsiteX499" fmla="*/ 3313108 w 7848610"/>
              <a:gd name="connsiteY499" fmla="*/ 1627776 h 8890001"/>
              <a:gd name="connsiteX500" fmla="*/ 3313108 w 7848610"/>
              <a:gd name="connsiteY500" fmla="*/ 1593615 h 8890001"/>
              <a:gd name="connsiteX501" fmla="*/ 3441511 w 7848610"/>
              <a:gd name="connsiteY501" fmla="*/ 1543815 h 8890001"/>
              <a:gd name="connsiteX502" fmla="*/ 3417140 w 7848610"/>
              <a:gd name="connsiteY502" fmla="*/ 1583326 h 8890001"/>
              <a:gd name="connsiteX503" fmla="*/ 3426961 w 7848610"/>
              <a:gd name="connsiteY503" fmla="*/ 1588264 h 8890001"/>
              <a:gd name="connsiteX504" fmla="*/ 3491344 w 7848610"/>
              <a:gd name="connsiteY504" fmla="*/ 1553692 h 8890001"/>
              <a:gd name="connsiteX505" fmla="*/ 3550635 w 7848610"/>
              <a:gd name="connsiteY505" fmla="*/ 1662348 h 8890001"/>
              <a:gd name="connsiteX506" fmla="*/ 3600469 w 7848610"/>
              <a:gd name="connsiteY506" fmla="*/ 1667699 h 8890001"/>
              <a:gd name="connsiteX507" fmla="*/ 3630296 w 7848610"/>
              <a:gd name="connsiteY507" fmla="*/ 1716676 h 8890001"/>
              <a:gd name="connsiteX508" fmla="*/ 3635025 w 7848610"/>
              <a:gd name="connsiteY508" fmla="*/ 1776354 h 8890001"/>
              <a:gd name="connsiteX509" fmla="*/ 3615019 w 7848610"/>
              <a:gd name="connsiteY509" fmla="*/ 1820804 h 8890001"/>
              <a:gd name="connsiteX510" fmla="*/ 3669945 w 7848610"/>
              <a:gd name="connsiteY510" fmla="*/ 1835620 h 8890001"/>
              <a:gd name="connsiteX511" fmla="*/ 3897651 w 7848610"/>
              <a:gd name="connsiteY511" fmla="*/ 1781293 h 8890001"/>
              <a:gd name="connsiteX512" fmla="*/ 3951850 w 7848610"/>
              <a:gd name="connsiteY512" fmla="*/ 1741370 h 8890001"/>
              <a:gd name="connsiteX513" fmla="*/ 3957306 w 7848610"/>
              <a:gd name="connsiteY513" fmla="*/ 1786231 h 8890001"/>
              <a:gd name="connsiteX514" fmla="*/ 4011504 w 7848610"/>
              <a:gd name="connsiteY514" fmla="*/ 1766476 h 8890001"/>
              <a:gd name="connsiteX515" fmla="*/ 4110808 w 7848610"/>
              <a:gd name="connsiteY515" fmla="*/ 1692393 h 8890001"/>
              <a:gd name="connsiteX516" fmla="*/ 4204655 w 7848610"/>
              <a:gd name="connsiteY516" fmla="*/ 1598142 h 8890001"/>
              <a:gd name="connsiteX517" fmla="*/ 4100986 w 7848610"/>
              <a:gd name="connsiteY517" fmla="*/ 1608020 h 8890001"/>
              <a:gd name="connsiteX518" fmla="*/ 4076252 w 7848610"/>
              <a:gd name="connsiteY518" fmla="*/ 1573448 h 8890001"/>
              <a:gd name="connsiteX519" fmla="*/ 4140635 w 7848610"/>
              <a:gd name="connsiteY519" fmla="*/ 1479609 h 8890001"/>
              <a:gd name="connsiteX520" fmla="*/ 4130450 w 7848610"/>
              <a:gd name="connsiteY520" fmla="*/ 1514181 h 8890001"/>
              <a:gd name="connsiteX521" fmla="*/ 4204655 w 7848610"/>
              <a:gd name="connsiteY521" fmla="*/ 1519120 h 8890001"/>
              <a:gd name="connsiteX522" fmla="*/ 4210111 w 7848610"/>
              <a:gd name="connsiteY522" fmla="*/ 1509242 h 8890001"/>
              <a:gd name="connsiteX523" fmla="*/ 4165006 w 7848610"/>
              <a:gd name="connsiteY523" fmla="*/ 1484136 h 8890001"/>
              <a:gd name="connsiteX524" fmla="*/ 4170099 w 7848610"/>
              <a:gd name="connsiteY524" fmla="*/ 1469731 h 8890001"/>
              <a:gd name="connsiteX525" fmla="*/ 4299229 w 7848610"/>
              <a:gd name="connsiteY525" fmla="*/ 1499365 h 8890001"/>
              <a:gd name="connsiteX526" fmla="*/ 4348699 w 7848610"/>
              <a:gd name="connsiteY526" fmla="*/ 1459854 h 8890001"/>
              <a:gd name="connsiteX527" fmla="*/ 4378163 w 7848610"/>
              <a:gd name="connsiteY527" fmla="*/ 1499365 h 8890001"/>
              <a:gd name="connsiteX528" fmla="*/ 4393440 w 7848610"/>
              <a:gd name="connsiteY528" fmla="*/ 1538875 h 8890001"/>
              <a:gd name="connsiteX529" fmla="*/ 4407990 w 7848610"/>
              <a:gd name="connsiteY529" fmla="*/ 1528998 h 8890001"/>
              <a:gd name="connsiteX530" fmla="*/ 4422904 w 7848610"/>
              <a:gd name="connsiteY530" fmla="*/ 1494425 h 8890001"/>
              <a:gd name="connsiteX531" fmla="*/ 4492380 w 7848610"/>
              <a:gd name="connsiteY531" fmla="*/ 1563570 h 8890001"/>
              <a:gd name="connsiteX532" fmla="*/ 4596412 w 7848610"/>
              <a:gd name="connsiteY532" fmla="*/ 1622837 h 8890001"/>
              <a:gd name="connsiteX533" fmla="*/ 4571677 w 7848610"/>
              <a:gd name="connsiteY533" fmla="*/ 1553692 h 8890001"/>
              <a:gd name="connsiteX534" fmla="*/ 4467645 w 7848610"/>
              <a:gd name="connsiteY534" fmla="*/ 1459854 h 8890001"/>
              <a:gd name="connsiteX535" fmla="*/ 4526936 w 7848610"/>
              <a:gd name="connsiteY535" fmla="*/ 1385359 h 8890001"/>
              <a:gd name="connsiteX536" fmla="*/ 4571677 w 7848610"/>
              <a:gd name="connsiteY536" fmla="*/ 1370953 h 8890001"/>
              <a:gd name="connsiteX537" fmla="*/ 4640789 w 7848610"/>
              <a:gd name="connsiteY537" fmla="*/ 1361075 h 8890001"/>
              <a:gd name="connsiteX538" fmla="*/ 4561855 w 7848610"/>
              <a:gd name="connsiteY538" fmla="*/ 1435159 h 8890001"/>
              <a:gd name="connsiteX539" fmla="*/ 4586590 w 7848610"/>
              <a:gd name="connsiteY539" fmla="*/ 1543815 h 8890001"/>
              <a:gd name="connsiteX540" fmla="*/ 4675709 w 7848610"/>
              <a:gd name="connsiteY540" fmla="*/ 1573448 h 8890001"/>
              <a:gd name="connsiteX541" fmla="*/ 4675709 w 7848610"/>
              <a:gd name="connsiteY541" fmla="*/ 1657821 h 8890001"/>
              <a:gd name="connsiteX542" fmla="*/ 4730271 w 7848610"/>
              <a:gd name="connsiteY542" fmla="*/ 1702270 h 8890001"/>
              <a:gd name="connsiteX543" fmla="*/ 4809568 w 7848610"/>
              <a:gd name="connsiteY543" fmla="*/ 1509242 h 8890001"/>
              <a:gd name="connsiteX544" fmla="*/ 4997626 w 7848610"/>
              <a:gd name="connsiteY544" fmla="*/ 1548754 h 8890001"/>
              <a:gd name="connsiteX545" fmla="*/ 5007811 w 7848610"/>
              <a:gd name="connsiteY545" fmla="*/ 1731904 h 8890001"/>
              <a:gd name="connsiteX546" fmla="*/ 5022724 w 7848610"/>
              <a:gd name="connsiteY546" fmla="*/ 1820804 h 8890001"/>
              <a:gd name="connsiteX547" fmla="*/ 4958341 w 7848610"/>
              <a:gd name="connsiteY547" fmla="*/ 1825743 h 8890001"/>
              <a:gd name="connsiteX548" fmla="*/ 4948520 w 7848610"/>
              <a:gd name="connsiteY548" fmla="*/ 1840559 h 8890001"/>
              <a:gd name="connsiteX549" fmla="*/ 5017632 w 7848610"/>
              <a:gd name="connsiteY549" fmla="*/ 1924932 h 8890001"/>
              <a:gd name="connsiteX550" fmla="*/ 5102022 w 7848610"/>
              <a:gd name="connsiteY550" fmla="*/ 1999015 h 8890001"/>
              <a:gd name="connsiteX551" fmla="*/ 5102022 w 7848610"/>
              <a:gd name="connsiteY551" fmla="*/ 2003954 h 8890001"/>
              <a:gd name="connsiteX552" fmla="*/ 5136578 w 7848610"/>
              <a:gd name="connsiteY552" fmla="*/ 2028237 h 8890001"/>
              <a:gd name="connsiteX553" fmla="*/ 5156584 w 7848610"/>
              <a:gd name="connsiteY553" fmla="*/ 1969382 h 8890001"/>
              <a:gd name="connsiteX554" fmla="*/ 5210782 w 7848610"/>
              <a:gd name="connsiteY554" fmla="*/ 1999015 h 8890001"/>
              <a:gd name="connsiteX555" fmla="*/ 5335184 w 7848610"/>
              <a:gd name="connsiteY555" fmla="*/ 2068160 h 8890001"/>
              <a:gd name="connsiteX556" fmla="*/ 5230788 w 7848610"/>
              <a:gd name="connsiteY556" fmla="*/ 2201921 h 8890001"/>
              <a:gd name="connsiteX557" fmla="*/ 5315178 w 7848610"/>
              <a:gd name="connsiteY557" fmla="*/ 2186693 h 8890001"/>
              <a:gd name="connsiteX558" fmla="*/ 5305356 w 7848610"/>
              <a:gd name="connsiteY558" fmla="*/ 2241021 h 8890001"/>
              <a:gd name="connsiteX559" fmla="*/ 5345005 w 7848610"/>
              <a:gd name="connsiteY559" fmla="*/ 1979260 h 8890001"/>
              <a:gd name="connsiteX560" fmla="*/ 5359555 w 7848610"/>
              <a:gd name="connsiteY560" fmla="*/ 2315516 h 8890001"/>
              <a:gd name="connsiteX561" fmla="*/ 5478864 w 7848610"/>
              <a:gd name="connsiteY561" fmla="*/ 2285471 h 8890001"/>
              <a:gd name="connsiteX562" fmla="*/ 5483593 w 7848610"/>
              <a:gd name="connsiteY562" fmla="*/ 2305638 h 8890001"/>
              <a:gd name="connsiteX563" fmla="*/ 5369740 w 7848610"/>
              <a:gd name="connsiteY563" fmla="*/ 2345149 h 8890001"/>
              <a:gd name="connsiteX564" fmla="*/ 5369740 w 7848610"/>
              <a:gd name="connsiteY564" fmla="*/ 2463683 h 8890001"/>
              <a:gd name="connsiteX565" fmla="*/ 5587989 w 7848610"/>
              <a:gd name="connsiteY565" fmla="*/ 2250899 h 8890001"/>
              <a:gd name="connsiteX566" fmla="*/ 5736398 w 7848610"/>
              <a:gd name="connsiteY566" fmla="*/ 2196571 h 8890001"/>
              <a:gd name="connsiteX567" fmla="*/ 5746220 w 7848610"/>
              <a:gd name="connsiteY567" fmla="*/ 2211388 h 8890001"/>
              <a:gd name="connsiteX568" fmla="*/ 5657101 w 7848610"/>
              <a:gd name="connsiteY568" fmla="*/ 2271066 h 8890001"/>
              <a:gd name="connsiteX569" fmla="*/ 5453766 w 7848610"/>
              <a:gd name="connsiteY569" fmla="*/ 2404827 h 8890001"/>
              <a:gd name="connsiteX570" fmla="*/ 5473772 w 7848610"/>
              <a:gd name="connsiteY570" fmla="*/ 2473560 h 8890001"/>
              <a:gd name="connsiteX571" fmla="*/ 5414118 w 7848610"/>
              <a:gd name="connsiteY571" fmla="*/ 2483438 h 8890001"/>
              <a:gd name="connsiteX572" fmla="*/ 5369740 w 7848610"/>
              <a:gd name="connsiteY572" fmla="*/ 2518010 h 8890001"/>
              <a:gd name="connsiteX573" fmla="*/ 5379561 w 7848610"/>
              <a:gd name="connsiteY573" fmla="*/ 2602383 h 8890001"/>
              <a:gd name="connsiteX574" fmla="*/ 5617452 w 7848610"/>
              <a:gd name="connsiteY574" fmla="*/ 2587566 h 8890001"/>
              <a:gd name="connsiteX575" fmla="*/ 5622545 w 7848610"/>
              <a:gd name="connsiteY575" fmla="*/ 2592505 h 8890001"/>
              <a:gd name="connsiteX576" fmla="*/ 5433760 w 7848610"/>
              <a:gd name="connsiteY576" fmla="*/ 2691283 h 8890001"/>
              <a:gd name="connsiteX577" fmla="*/ 5409388 w 7848610"/>
              <a:gd name="connsiteY577" fmla="*/ 2770717 h 8890001"/>
              <a:gd name="connsiteX578" fmla="*/ 5463587 w 7848610"/>
              <a:gd name="connsiteY578" fmla="*/ 2864556 h 8890001"/>
              <a:gd name="connsiteX579" fmla="*/ 5622545 w 7848610"/>
              <a:gd name="connsiteY579" fmla="*/ 2805289 h 8890001"/>
              <a:gd name="connsiteX580" fmla="*/ 5632366 w 7848610"/>
              <a:gd name="connsiteY580" fmla="*/ 2819694 h 8890001"/>
              <a:gd name="connsiteX581" fmla="*/ 5666922 w 7848610"/>
              <a:gd name="connsiteY581" fmla="*/ 2720916 h 8890001"/>
              <a:gd name="connsiteX582" fmla="*/ 5587989 w 7848610"/>
              <a:gd name="connsiteY582" fmla="*/ 2681405 h 8890001"/>
              <a:gd name="connsiteX583" fmla="*/ 5642188 w 7848610"/>
              <a:gd name="connsiteY583" fmla="*/ 2676466 h 8890001"/>
              <a:gd name="connsiteX584" fmla="*/ 5528334 w 7848610"/>
              <a:gd name="connsiteY584" fmla="*/ 2483438 h 8890001"/>
              <a:gd name="connsiteX585" fmla="*/ 5622545 w 7848610"/>
              <a:gd name="connsiteY585" fmla="*/ 2483438 h 8890001"/>
              <a:gd name="connsiteX586" fmla="*/ 5726577 w 7848610"/>
              <a:gd name="connsiteY586" fmla="*/ 2493727 h 8890001"/>
              <a:gd name="connsiteX587" fmla="*/ 5924820 w 7848610"/>
              <a:gd name="connsiteY587" fmla="*/ 2612261 h 8890001"/>
              <a:gd name="connsiteX588" fmla="*/ 6043402 w 7848610"/>
              <a:gd name="connsiteY588" fmla="*/ 2701161 h 8890001"/>
              <a:gd name="connsiteX589" fmla="*/ 5994296 w 7848610"/>
              <a:gd name="connsiteY589" fmla="*/ 2557933 h 8890001"/>
              <a:gd name="connsiteX590" fmla="*/ 5840430 w 7848610"/>
              <a:gd name="connsiteY590" fmla="*/ 2246371 h 8890001"/>
              <a:gd name="connsiteX591" fmla="*/ 5706571 w 7848610"/>
              <a:gd name="connsiteY591" fmla="*/ 1905176 h 8890001"/>
              <a:gd name="connsiteX592" fmla="*/ 5686564 w 7848610"/>
              <a:gd name="connsiteY592" fmla="*/ 1865254 h 8890001"/>
              <a:gd name="connsiteX593" fmla="*/ 5503236 w 7848610"/>
              <a:gd name="connsiteY593" fmla="*/ 1964032 h 8890001"/>
              <a:gd name="connsiteX594" fmla="*/ 5389382 w 7848610"/>
              <a:gd name="connsiteY594" fmla="*/ 1855376 h 8890001"/>
              <a:gd name="connsiteX595" fmla="*/ 5315178 w 7848610"/>
              <a:gd name="connsiteY595" fmla="*/ 1825743 h 8890001"/>
              <a:gd name="connsiteX596" fmla="*/ 5369740 w 7848610"/>
              <a:gd name="connsiteY596" fmla="*/ 1776354 h 8890001"/>
              <a:gd name="connsiteX597" fmla="*/ 5414118 w 7848610"/>
              <a:gd name="connsiteY597" fmla="*/ 1731904 h 8890001"/>
              <a:gd name="connsiteX598" fmla="*/ 5265708 w 7848610"/>
              <a:gd name="connsiteY598" fmla="*/ 1632715 h 8890001"/>
              <a:gd name="connsiteX599" fmla="*/ 5622545 w 7848610"/>
              <a:gd name="connsiteY599" fmla="*/ 1603081 h 8890001"/>
              <a:gd name="connsiteX600" fmla="*/ 5602539 w 7848610"/>
              <a:gd name="connsiteY600" fmla="*/ 1672225 h 8890001"/>
              <a:gd name="connsiteX601" fmla="*/ 5617452 w 7848610"/>
              <a:gd name="connsiteY601" fmla="*/ 1682515 h 8890001"/>
              <a:gd name="connsiteX602" fmla="*/ 5662194 w 7848610"/>
              <a:gd name="connsiteY602" fmla="*/ 1593615 h 8890001"/>
              <a:gd name="connsiteX603" fmla="*/ 5751312 w 7848610"/>
              <a:gd name="connsiteY603" fmla="*/ 1543815 h 8890001"/>
              <a:gd name="connsiteX604" fmla="*/ 5894992 w 7848610"/>
              <a:gd name="connsiteY604" fmla="*/ 1494425 h 8890001"/>
              <a:gd name="connsiteX605" fmla="*/ 5785868 w 7848610"/>
              <a:gd name="connsiteY605" fmla="*/ 1583326 h 8890001"/>
              <a:gd name="connsiteX606" fmla="*/ 5761497 w 7848610"/>
              <a:gd name="connsiteY606" fmla="*/ 1617898 h 8890001"/>
              <a:gd name="connsiteX607" fmla="*/ 5830245 w 7848610"/>
              <a:gd name="connsiteY607" fmla="*/ 1899826 h 8890001"/>
              <a:gd name="connsiteX608" fmla="*/ 5785868 w 7848610"/>
              <a:gd name="connsiteY608" fmla="*/ 1949626 h 8890001"/>
              <a:gd name="connsiteX609" fmla="*/ 5845522 w 7848610"/>
              <a:gd name="connsiteY609" fmla="*/ 2033588 h 8890001"/>
              <a:gd name="connsiteX610" fmla="*/ 5999024 w 7848610"/>
              <a:gd name="connsiteY610" fmla="*/ 2280944 h 8890001"/>
              <a:gd name="connsiteX611" fmla="*/ 6117970 w 7848610"/>
              <a:gd name="connsiteY611" fmla="*/ 2320455 h 8890001"/>
              <a:gd name="connsiteX612" fmla="*/ 6192174 w 7848610"/>
              <a:gd name="connsiteY612" fmla="*/ 2310577 h 8890001"/>
              <a:gd name="connsiteX613" fmla="*/ 6142705 w 7848610"/>
              <a:gd name="connsiteY613" fmla="*/ 2003954 h 8890001"/>
              <a:gd name="connsiteX614" fmla="*/ 6395510 w 7848610"/>
              <a:gd name="connsiteY614" fmla="*/ 1934810 h 8890001"/>
              <a:gd name="connsiteX615" fmla="*/ 6524640 w 7848610"/>
              <a:gd name="connsiteY615" fmla="*/ 2161999 h 8890001"/>
              <a:gd name="connsiteX616" fmla="*/ 6286386 w 7848610"/>
              <a:gd name="connsiteY616" fmla="*/ 2345149 h 8890001"/>
              <a:gd name="connsiteX617" fmla="*/ 6251830 w 7848610"/>
              <a:gd name="connsiteY617" fmla="*/ 2473560 h 8890001"/>
              <a:gd name="connsiteX618" fmla="*/ 6068500 w 7848610"/>
              <a:gd name="connsiteY618" fmla="*/ 2374783 h 8890001"/>
              <a:gd name="connsiteX619" fmla="*/ 6053586 w 7848610"/>
              <a:gd name="connsiteY619" fmla="*/ 2389599 h 8890001"/>
              <a:gd name="connsiteX620" fmla="*/ 6167804 w 7848610"/>
              <a:gd name="connsiteY620" fmla="*/ 2557933 h 8890001"/>
              <a:gd name="connsiteX621" fmla="*/ 6261650 w 7848610"/>
              <a:gd name="connsiteY621" fmla="*/ 2552583 h 8890001"/>
              <a:gd name="connsiteX622" fmla="*/ 6266380 w 7848610"/>
              <a:gd name="connsiteY622" fmla="*/ 2572338 h 8890001"/>
              <a:gd name="connsiteX623" fmla="*/ 6212181 w 7848610"/>
              <a:gd name="connsiteY623" fmla="*/ 2607322 h 8890001"/>
              <a:gd name="connsiteX624" fmla="*/ 6459894 w 7848610"/>
              <a:gd name="connsiteY624" fmla="*/ 2805289 h 8890001"/>
              <a:gd name="connsiteX625" fmla="*/ 6479536 w 7848610"/>
              <a:gd name="connsiteY625" fmla="*/ 2790472 h 8890001"/>
              <a:gd name="connsiteX626" fmla="*/ 6420245 w 7848610"/>
              <a:gd name="connsiteY626" fmla="*/ 2696222 h 8890001"/>
              <a:gd name="connsiteX627" fmla="*/ 6410788 w 7848610"/>
              <a:gd name="connsiteY627" fmla="*/ 2607322 h 8890001"/>
              <a:gd name="connsiteX628" fmla="*/ 6301299 w 7848610"/>
              <a:gd name="connsiteY628" fmla="*/ 2622139 h 8890001"/>
              <a:gd name="connsiteX629" fmla="*/ 6296206 w 7848610"/>
              <a:gd name="connsiteY629" fmla="*/ 2607322 h 8890001"/>
              <a:gd name="connsiteX630" fmla="*/ 6355862 w 7848610"/>
              <a:gd name="connsiteY630" fmla="*/ 2572338 h 8890001"/>
              <a:gd name="connsiteX631" fmla="*/ 6306392 w 7848610"/>
              <a:gd name="connsiteY631" fmla="*/ 2419233 h 8890001"/>
              <a:gd name="connsiteX632" fmla="*/ 6385688 w 7848610"/>
              <a:gd name="connsiteY632" fmla="*/ 2379721 h 8890001"/>
              <a:gd name="connsiteX633" fmla="*/ 6365682 w 7848610"/>
              <a:gd name="connsiteY633" fmla="*/ 2340210 h 8890001"/>
              <a:gd name="connsiteX634" fmla="*/ 6464986 w 7848610"/>
              <a:gd name="connsiteY634" fmla="*/ 2369844 h 8890001"/>
              <a:gd name="connsiteX635" fmla="*/ 6435158 w 7848610"/>
              <a:gd name="connsiteY635" fmla="*/ 2330333 h 8890001"/>
              <a:gd name="connsiteX636" fmla="*/ 6474807 w 7848610"/>
              <a:gd name="connsiteY636" fmla="*/ 2340210 h 8890001"/>
              <a:gd name="connsiteX637" fmla="*/ 6519184 w 7848610"/>
              <a:gd name="connsiteY637" fmla="*/ 2345149 h 8890001"/>
              <a:gd name="connsiteX638" fmla="*/ 6479536 w 7848610"/>
              <a:gd name="connsiteY638" fmla="*/ 2493727 h 8890001"/>
              <a:gd name="connsiteX639" fmla="*/ 6583932 w 7848610"/>
              <a:gd name="connsiteY639" fmla="*/ 2469033 h 8890001"/>
              <a:gd name="connsiteX640" fmla="*/ 6588660 w 7848610"/>
              <a:gd name="connsiteY640" fmla="*/ 2493727 h 8890001"/>
              <a:gd name="connsiteX641" fmla="*/ 6464986 w 7848610"/>
              <a:gd name="connsiteY641" fmla="*/ 2533239 h 8890001"/>
              <a:gd name="connsiteX642" fmla="*/ 6425338 w 7848610"/>
              <a:gd name="connsiteY642" fmla="*/ 2577689 h 8890001"/>
              <a:gd name="connsiteX643" fmla="*/ 6455164 w 7848610"/>
              <a:gd name="connsiteY643" fmla="*/ 2627077 h 8890001"/>
              <a:gd name="connsiteX644" fmla="*/ 6524640 w 7848610"/>
              <a:gd name="connsiteY644" fmla="*/ 2632016 h 8890001"/>
              <a:gd name="connsiteX645" fmla="*/ 6484992 w 7848610"/>
              <a:gd name="connsiteY645" fmla="*/ 2676466 h 8890001"/>
              <a:gd name="connsiteX646" fmla="*/ 6588660 w 7848610"/>
              <a:gd name="connsiteY646" fmla="*/ 2706100 h 8890001"/>
              <a:gd name="connsiteX647" fmla="*/ 6658136 w 7848610"/>
              <a:gd name="connsiteY647" fmla="*/ 2651772 h 8890001"/>
              <a:gd name="connsiteX648" fmla="*/ 6682871 w 7848610"/>
              <a:gd name="connsiteY648" fmla="*/ 2686344 h 8890001"/>
              <a:gd name="connsiteX649" fmla="*/ 6643222 w 7848610"/>
              <a:gd name="connsiteY649" fmla="*/ 2750550 h 8890001"/>
              <a:gd name="connsiteX650" fmla="*/ 6687964 w 7848610"/>
              <a:gd name="connsiteY650" fmla="*/ 2765366 h 8890001"/>
              <a:gd name="connsiteX651" fmla="*/ 6678142 w 7848610"/>
              <a:gd name="connsiteY651" fmla="*/ 2899128 h 8890001"/>
              <a:gd name="connsiteX652" fmla="*/ 6608666 w 7848610"/>
              <a:gd name="connsiteY652" fmla="*/ 2948928 h 8890001"/>
              <a:gd name="connsiteX653" fmla="*/ 6588660 w 7848610"/>
              <a:gd name="connsiteY653" fmla="*/ 2869495 h 8890001"/>
              <a:gd name="connsiteX654" fmla="*/ 6594116 w 7848610"/>
              <a:gd name="connsiteY654" fmla="*/ 3003256 h 8890001"/>
              <a:gd name="connsiteX655" fmla="*/ 6613759 w 7848610"/>
              <a:gd name="connsiteY655" fmla="*/ 2997906 h 8890001"/>
              <a:gd name="connsiteX656" fmla="*/ 6648315 w 7848610"/>
              <a:gd name="connsiteY656" fmla="*/ 2978150 h 8890001"/>
              <a:gd name="connsiteX657" fmla="*/ 6668321 w 7848610"/>
              <a:gd name="connsiteY657" fmla="*/ 3072401 h 8890001"/>
              <a:gd name="connsiteX658" fmla="*/ 6707970 w 7848610"/>
              <a:gd name="connsiteY658" fmla="*/ 3082278 h 8890001"/>
              <a:gd name="connsiteX659" fmla="*/ 6767260 w 7848610"/>
              <a:gd name="connsiteY659" fmla="*/ 3077340 h 8890001"/>
              <a:gd name="connsiteX660" fmla="*/ 6732341 w 7848610"/>
              <a:gd name="connsiteY660" fmla="*/ 3181056 h 8890001"/>
              <a:gd name="connsiteX661" fmla="*/ 6817094 w 7848610"/>
              <a:gd name="connsiteY661" fmla="*/ 3216040 h 8890001"/>
              <a:gd name="connsiteX662" fmla="*/ 6826552 w 7848610"/>
              <a:gd name="connsiteY662" fmla="*/ 3255140 h 8890001"/>
              <a:gd name="connsiteX663" fmla="*/ 6791996 w 7848610"/>
              <a:gd name="connsiteY663" fmla="*/ 3240323 h 8890001"/>
              <a:gd name="connsiteX664" fmla="*/ 6673050 w 7848610"/>
              <a:gd name="connsiteY664" fmla="*/ 3230445 h 8890001"/>
              <a:gd name="connsiteX665" fmla="*/ 6821823 w 7848610"/>
              <a:gd name="connsiteY665" fmla="*/ 3418535 h 8890001"/>
              <a:gd name="connsiteX666" fmla="*/ 6772353 w 7848610"/>
              <a:gd name="connsiteY666" fmla="*/ 3453107 h 8890001"/>
              <a:gd name="connsiteX667" fmla="*/ 6787266 w 7848610"/>
              <a:gd name="connsiteY667" fmla="*/ 3453107 h 8890001"/>
              <a:gd name="connsiteX668" fmla="*/ 6752347 w 7848610"/>
              <a:gd name="connsiteY668" fmla="*/ 3591807 h 8890001"/>
              <a:gd name="connsiteX669" fmla="*/ 6717791 w 7848610"/>
              <a:gd name="connsiteY669" fmla="*/ 3586457 h 8890001"/>
              <a:gd name="connsiteX670" fmla="*/ 6648315 w 7848610"/>
              <a:gd name="connsiteY670" fmla="*/ 3725157 h 8890001"/>
              <a:gd name="connsiteX671" fmla="*/ 6702877 w 7848610"/>
              <a:gd name="connsiteY671" fmla="*/ 3730096 h 8890001"/>
              <a:gd name="connsiteX672" fmla="*/ 6687964 w 7848610"/>
              <a:gd name="connsiteY672" fmla="*/ 3843691 h 8890001"/>
              <a:gd name="connsiteX673" fmla="*/ 6539190 w 7848610"/>
              <a:gd name="connsiteY673" fmla="*/ 3928064 h 8890001"/>
              <a:gd name="connsiteX674" fmla="*/ 6450072 w 7848610"/>
              <a:gd name="connsiteY674" fmla="*/ 3883614 h 8890001"/>
              <a:gd name="connsiteX675" fmla="*/ 6400602 w 7848610"/>
              <a:gd name="connsiteY675" fmla="*/ 3883614 h 8890001"/>
              <a:gd name="connsiteX676" fmla="*/ 6326034 w 7848610"/>
              <a:gd name="connsiteY676" fmla="*/ 3962636 h 8890001"/>
              <a:gd name="connsiteX677" fmla="*/ 6435158 w 7848610"/>
              <a:gd name="connsiteY677" fmla="*/ 3997208 h 8890001"/>
              <a:gd name="connsiteX678" fmla="*/ 6613759 w 7848610"/>
              <a:gd name="connsiteY678" fmla="*/ 4041658 h 8890001"/>
              <a:gd name="connsiteX679" fmla="*/ 6623216 w 7848610"/>
              <a:gd name="connsiteY679" fmla="*/ 4214931 h 8890001"/>
              <a:gd name="connsiteX680" fmla="*/ 6455164 w 7848610"/>
              <a:gd name="connsiteY680" fmla="*/ 4284075 h 8890001"/>
              <a:gd name="connsiteX681" fmla="*/ 6390781 w 7848610"/>
              <a:gd name="connsiteY681" fmla="*/ 4254442 h 8890001"/>
              <a:gd name="connsiteX682" fmla="*/ 6335855 w 7848610"/>
              <a:gd name="connsiteY682" fmla="*/ 4254442 h 8890001"/>
              <a:gd name="connsiteX683" fmla="*/ 6306392 w 7848610"/>
              <a:gd name="connsiteY683" fmla="*/ 4205053 h 8890001"/>
              <a:gd name="connsiteX684" fmla="*/ 6341312 w 7848610"/>
              <a:gd name="connsiteY684" fmla="*/ 4194764 h 8890001"/>
              <a:gd name="connsiteX685" fmla="*/ 6346040 w 7848610"/>
              <a:gd name="connsiteY685" fmla="*/ 4066352 h 8890001"/>
              <a:gd name="connsiteX686" fmla="*/ 6266380 w 7848610"/>
              <a:gd name="connsiteY686" fmla="*/ 4021902 h 8890001"/>
              <a:gd name="connsiteX687" fmla="*/ 6286386 w 7848610"/>
              <a:gd name="connsiteY687" fmla="*/ 3992269 h 8890001"/>
              <a:gd name="connsiteX688" fmla="*/ 6266380 w 7848610"/>
              <a:gd name="connsiteY688" fmla="*/ 3982391 h 8890001"/>
              <a:gd name="connsiteX689" fmla="*/ 6207088 w 7848610"/>
              <a:gd name="connsiteY689" fmla="*/ 3967575 h 8890001"/>
              <a:gd name="connsiteX690" fmla="*/ 6108149 w 7848610"/>
              <a:gd name="connsiteY690" fmla="*/ 4002147 h 8890001"/>
              <a:gd name="connsiteX691" fmla="*/ 6093235 w 7848610"/>
              <a:gd name="connsiteY691" fmla="*/ 4046597 h 8890001"/>
              <a:gd name="connsiteX692" fmla="*/ 6063408 w 7848610"/>
              <a:gd name="connsiteY692" fmla="*/ 4100925 h 8890001"/>
              <a:gd name="connsiteX693" fmla="*/ 6013574 w 7848610"/>
              <a:gd name="connsiteY693" fmla="*/ 4071703 h 8890001"/>
              <a:gd name="connsiteX694" fmla="*/ 5929548 w 7848610"/>
              <a:gd name="connsiteY694" fmla="*/ 4076230 h 8890001"/>
              <a:gd name="connsiteX695" fmla="*/ 5885171 w 7848610"/>
              <a:gd name="connsiteY695" fmla="*/ 4120680 h 8890001"/>
              <a:gd name="connsiteX696" fmla="*/ 5820424 w 7848610"/>
              <a:gd name="connsiteY696" fmla="*/ 4219870 h 8890001"/>
              <a:gd name="connsiteX697" fmla="*/ 5894992 w 7848610"/>
              <a:gd name="connsiteY697" fmla="*/ 4239214 h 8890001"/>
              <a:gd name="connsiteX698" fmla="*/ 5865165 w 7848610"/>
              <a:gd name="connsiteY698" fmla="*/ 4294365 h 8890001"/>
              <a:gd name="connsiteX699" fmla="*/ 5855344 w 7848610"/>
              <a:gd name="connsiteY699" fmla="*/ 4368448 h 8890001"/>
              <a:gd name="connsiteX700" fmla="*/ 5964468 w 7848610"/>
              <a:gd name="connsiteY700" fmla="*/ 4303831 h 8890001"/>
              <a:gd name="connsiteX701" fmla="*/ 6013574 w 7848610"/>
              <a:gd name="connsiteY701" fmla="*/ 4358570 h 8890001"/>
              <a:gd name="connsiteX702" fmla="*/ 5870258 w 7848610"/>
              <a:gd name="connsiteY702" fmla="*/ 4368448 h 8890001"/>
              <a:gd name="connsiteX703" fmla="*/ 5825516 w 7848610"/>
              <a:gd name="connsiteY703" fmla="*/ 4506325 h 8890001"/>
              <a:gd name="connsiteX704" fmla="*/ 5627274 w 7848610"/>
              <a:gd name="connsiteY704" fmla="*/ 4650376 h 8890001"/>
              <a:gd name="connsiteX705" fmla="*/ 5602539 w 7848610"/>
              <a:gd name="connsiteY705" fmla="*/ 4734337 h 8890001"/>
              <a:gd name="connsiteX706" fmla="*/ 5627274 w 7848610"/>
              <a:gd name="connsiteY706" fmla="*/ 4833115 h 8890001"/>
              <a:gd name="connsiteX707" fmla="*/ 5652372 w 7848610"/>
              <a:gd name="connsiteY707" fmla="*/ 4793604 h 8890001"/>
              <a:gd name="connsiteX708" fmla="*/ 5657101 w 7848610"/>
              <a:gd name="connsiteY708" fmla="*/ 4793604 h 8890001"/>
              <a:gd name="connsiteX709" fmla="*/ 5652372 w 7848610"/>
              <a:gd name="connsiteY709" fmla="*/ 4823237 h 8890001"/>
              <a:gd name="connsiteX710" fmla="*/ 5785868 w 7848610"/>
              <a:gd name="connsiteY710" fmla="*/ 4862748 h 8890001"/>
              <a:gd name="connsiteX711" fmla="*/ 5865165 w 7848610"/>
              <a:gd name="connsiteY711" fmla="*/ 4907198 h 8890001"/>
              <a:gd name="connsiteX712" fmla="*/ 6023760 w 7848610"/>
              <a:gd name="connsiteY712" fmla="*/ 4902671 h 8890001"/>
              <a:gd name="connsiteX713" fmla="*/ 6147798 w 7848610"/>
              <a:gd name="connsiteY713" fmla="*/ 4981693 h 8890001"/>
              <a:gd name="connsiteX714" fmla="*/ 6128155 w 7848610"/>
              <a:gd name="connsiteY714" fmla="*/ 4917488 h 8890001"/>
              <a:gd name="connsiteX715" fmla="*/ 6147798 w 7848610"/>
              <a:gd name="connsiteY715" fmla="*/ 4912137 h 8890001"/>
              <a:gd name="connsiteX716" fmla="*/ 6192174 w 7848610"/>
              <a:gd name="connsiteY716" fmla="*/ 5026143 h 8890001"/>
              <a:gd name="connsiteX717" fmla="*/ 6326034 w 7848610"/>
              <a:gd name="connsiteY717" fmla="*/ 5119982 h 8890001"/>
              <a:gd name="connsiteX718" fmla="*/ 6390781 w 7848610"/>
              <a:gd name="connsiteY718" fmla="*/ 5174310 h 8890001"/>
              <a:gd name="connsiteX719" fmla="*/ 6464986 w 7848610"/>
              <a:gd name="connsiteY719" fmla="*/ 5248805 h 8890001"/>
              <a:gd name="connsiteX720" fmla="*/ 6608666 w 7848610"/>
              <a:gd name="connsiteY720" fmla="*/ 5288316 h 8890001"/>
              <a:gd name="connsiteX721" fmla="*/ 6564289 w 7848610"/>
              <a:gd name="connsiteY721" fmla="*/ 5204355 h 8890001"/>
              <a:gd name="connsiteX722" fmla="*/ 6370775 w 7848610"/>
              <a:gd name="connsiteY722" fmla="*/ 4907198 h 8890001"/>
              <a:gd name="connsiteX723" fmla="*/ 6311484 w 7848610"/>
              <a:gd name="connsiteY723" fmla="*/ 4833115 h 8890001"/>
              <a:gd name="connsiteX724" fmla="*/ 6301299 w 7848610"/>
              <a:gd name="connsiteY724" fmla="*/ 4783726 h 8890001"/>
              <a:gd name="connsiteX725" fmla="*/ 6321306 w 7848610"/>
              <a:gd name="connsiteY725" fmla="*/ 4778787 h 8890001"/>
              <a:gd name="connsiteX726" fmla="*/ 6410788 w 7848610"/>
              <a:gd name="connsiteY726" fmla="*/ 4902671 h 8890001"/>
              <a:gd name="connsiteX727" fmla="*/ 6613759 w 7848610"/>
              <a:gd name="connsiteY727" fmla="*/ 5199005 h 8890001"/>
              <a:gd name="connsiteX728" fmla="*/ 6707970 w 7848610"/>
              <a:gd name="connsiteY728" fmla="*/ 5313011 h 8890001"/>
              <a:gd name="connsiteX729" fmla="*/ 6871292 w 7848610"/>
              <a:gd name="connsiteY729" fmla="*/ 5382155 h 8890001"/>
              <a:gd name="connsiteX730" fmla="*/ 6915670 w 7848610"/>
              <a:gd name="connsiteY730" fmla="*/ 5421666 h 8890001"/>
              <a:gd name="connsiteX731" fmla="*/ 6950590 w 7848610"/>
              <a:gd name="connsiteY731" fmla="*/ 5436894 h 8890001"/>
              <a:gd name="connsiteX732" fmla="*/ 7014973 w 7848610"/>
              <a:gd name="connsiteY732" fmla="*/ 5417139 h 8890001"/>
              <a:gd name="connsiteX733" fmla="*/ 7119005 w 7848610"/>
              <a:gd name="connsiteY733" fmla="*/ 5342644 h 8890001"/>
              <a:gd name="connsiteX734" fmla="*/ 7257957 w 7848610"/>
              <a:gd name="connsiteY734" fmla="*/ 5337705 h 8890001"/>
              <a:gd name="connsiteX735" fmla="*/ 7074628 w 7848610"/>
              <a:gd name="connsiteY735" fmla="*/ 5495749 h 8890001"/>
              <a:gd name="connsiteX736" fmla="*/ 6896028 w 7848610"/>
              <a:gd name="connsiteY736" fmla="*/ 5481344 h 8890001"/>
              <a:gd name="connsiteX737" fmla="*/ 6861472 w 7848610"/>
              <a:gd name="connsiteY737" fmla="*/ 5475994 h 8890001"/>
              <a:gd name="connsiteX738" fmla="*/ 6801816 w 7848610"/>
              <a:gd name="connsiteY738" fmla="*/ 5604817 h 8890001"/>
              <a:gd name="connsiteX739" fmla="*/ 6787266 w 7848610"/>
              <a:gd name="connsiteY739" fmla="*/ 5604817 h 8890001"/>
              <a:gd name="connsiteX740" fmla="*/ 6841465 w 7848610"/>
              <a:gd name="connsiteY740" fmla="*/ 5659144 h 8890001"/>
              <a:gd name="connsiteX741" fmla="*/ 6673050 w 7848610"/>
              <a:gd name="connsiteY741" fmla="*/ 5678900 h 8890001"/>
              <a:gd name="connsiteX742" fmla="*/ 6648315 w 7848610"/>
              <a:gd name="connsiteY742" fmla="*/ 5688778 h 8890001"/>
              <a:gd name="connsiteX743" fmla="*/ 6608666 w 7848610"/>
              <a:gd name="connsiteY743" fmla="*/ 5704006 h 8890001"/>
              <a:gd name="connsiteX744" fmla="*/ 6484992 w 7848610"/>
              <a:gd name="connsiteY744" fmla="*/ 5743106 h 8890001"/>
              <a:gd name="connsiteX745" fmla="*/ 6346040 w 7848610"/>
              <a:gd name="connsiteY745" fmla="*/ 5812662 h 8890001"/>
              <a:gd name="connsiteX746" fmla="*/ 6192174 w 7848610"/>
              <a:gd name="connsiteY746" fmla="*/ 5748456 h 8890001"/>
              <a:gd name="connsiteX747" fmla="*/ 6172532 w 7848610"/>
              <a:gd name="connsiteY747" fmla="*/ 5723350 h 8890001"/>
              <a:gd name="connsiteX748" fmla="*/ 6128155 w 7848610"/>
              <a:gd name="connsiteY748" fmla="*/ 5768212 h 8890001"/>
              <a:gd name="connsiteX749" fmla="*/ 6019030 w 7848610"/>
              <a:gd name="connsiteY749" fmla="*/ 5629511 h 8890001"/>
              <a:gd name="connsiteX750" fmla="*/ 5909906 w 7848610"/>
              <a:gd name="connsiteY750" fmla="*/ 5495749 h 8890001"/>
              <a:gd name="connsiteX751" fmla="*/ 5889900 w 7848610"/>
              <a:gd name="connsiteY751" fmla="*/ 5421666 h 8890001"/>
              <a:gd name="connsiteX752" fmla="*/ 5845522 w 7848610"/>
              <a:gd name="connsiteY752" fmla="*/ 5565306 h 8890001"/>
              <a:gd name="connsiteX753" fmla="*/ 5909906 w 7848610"/>
              <a:gd name="connsiteY753" fmla="*/ 5738578 h 8890001"/>
              <a:gd name="connsiteX754" fmla="*/ 6043402 w 7848610"/>
              <a:gd name="connsiteY754" fmla="*/ 5797433 h 8890001"/>
              <a:gd name="connsiteX755" fmla="*/ 6088506 w 7848610"/>
              <a:gd name="connsiteY755" fmla="*/ 5812662 h 8890001"/>
              <a:gd name="connsiteX756" fmla="*/ 6167804 w 7848610"/>
              <a:gd name="connsiteY756" fmla="*/ 5881806 h 8890001"/>
              <a:gd name="connsiteX757" fmla="*/ 6063408 w 7848610"/>
              <a:gd name="connsiteY757" fmla="*/ 5881806 h 8890001"/>
              <a:gd name="connsiteX758" fmla="*/ 6023760 w 7848610"/>
              <a:gd name="connsiteY758" fmla="*/ 5807311 h 8890001"/>
              <a:gd name="connsiteX759" fmla="*/ 6013574 w 7848610"/>
              <a:gd name="connsiteY759" fmla="*/ 5812662 h 8890001"/>
              <a:gd name="connsiteX760" fmla="*/ 6048494 w 7848610"/>
              <a:gd name="connsiteY760" fmla="*/ 5936134 h 8890001"/>
              <a:gd name="connsiteX761" fmla="*/ 6123062 w 7848610"/>
              <a:gd name="connsiteY761" fmla="*/ 6010217 h 8890001"/>
              <a:gd name="connsiteX762" fmla="*/ 6246737 w 7848610"/>
              <a:gd name="connsiteY762" fmla="*/ 6128750 h 8890001"/>
              <a:gd name="connsiteX763" fmla="*/ 6296206 w 7848610"/>
              <a:gd name="connsiteY763" fmla="*/ 6188428 h 8890001"/>
              <a:gd name="connsiteX764" fmla="*/ 6291478 w 7848610"/>
              <a:gd name="connsiteY764" fmla="*/ 6262512 h 8890001"/>
              <a:gd name="connsiteX765" fmla="*/ 6286386 w 7848610"/>
              <a:gd name="connsiteY765" fmla="*/ 6297084 h 8890001"/>
              <a:gd name="connsiteX766" fmla="*/ 6177625 w 7848610"/>
              <a:gd name="connsiteY766" fmla="*/ 6346884 h 8890001"/>
              <a:gd name="connsiteX767" fmla="*/ 6123062 w 7848610"/>
              <a:gd name="connsiteY767" fmla="*/ 6361701 h 8890001"/>
              <a:gd name="connsiteX768" fmla="*/ 6043402 w 7848610"/>
              <a:gd name="connsiteY768" fmla="*/ 6420968 h 8890001"/>
              <a:gd name="connsiteX769" fmla="*/ 6028852 w 7848610"/>
              <a:gd name="connsiteY769" fmla="*/ 6618524 h 8890001"/>
              <a:gd name="connsiteX770" fmla="*/ 6073229 w 7848610"/>
              <a:gd name="connsiteY770" fmla="*/ 6831307 h 8890001"/>
              <a:gd name="connsiteX771" fmla="*/ 6013574 w 7848610"/>
              <a:gd name="connsiteY771" fmla="*/ 6722652 h 8890001"/>
              <a:gd name="connsiteX772" fmla="*/ 5924820 w 7848610"/>
              <a:gd name="connsiteY772" fmla="*/ 6762163 h 8890001"/>
              <a:gd name="connsiteX773" fmla="*/ 5889900 w 7848610"/>
              <a:gd name="connsiteY773" fmla="*/ 6796735 h 8890001"/>
              <a:gd name="connsiteX774" fmla="*/ 5889900 w 7848610"/>
              <a:gd name="connsiteY774" fmla="*/ 6950252 h 8890001"/>
              <a:gd name="connsiteX775" fmla="*/ 5602539 w 7848610"/>
              <a:gd name="connsiteY775" fmla="*/ 6796735 h 8890001"/>
              <a:gd name="connsiteX776" fmla="*/ 5602539 w 7848610"/>
              <a:gd name="connsiteY776" fmla="*/ 6846536 h 8890001"/>
              <a:gd name="connsiteX777" fmla="*/ 5582896 w 7848610"/>
              <a:gd name="connsiteY777" fmla="*/ 6890986 h 8890001"/>
              <a:gd name="connsiteX778" fmla="*/ 5553069 w 7848610"/>
              <a:gd name="connsiteY778" fmla="*/ 6881108 h 8890001"/>
              <a:gd name="connsiteX779" fmla="*/ 5548340 w 7848610"/>
              <a:gd name="connsiteY779" fmla="*/ 6836658 h 8890001"/>
              <a:gd name="connsiteX780" fmla="*/ 5587989 w 7848610"/>
              <a:gd name="connsiteY780" fmla="*/ 6757224 h 8890001"/>
              <a:gd name="connsiteX781" fmla="*/ 5538156 w 7848610"/>
              <a:gd name="connsiteY781" fmla="*/ 6772452 h 8890001"/>
              <a:gd name="connsiteX782" fmla="*/ 5508692 w 7848610"/>
              <a:gd name="connsiteY782" fmla="*/ 6673263 h 8890001"/>
              <a:gd name="connsiteX783" fmla="*/ 5439216 w 7848610"/>
              <a:gd name="connsiteY783" fmla="*/ 6732530 h 8890001"/>
              <a:gd name="connsiteX784" fmla="*/ 5404296 w 7848610"/>
              <a:gd name="connsiteY784" fmla="*/ 6757224 h 8890001"/>
              <a:gd name="connsiteX785" fmla="*/ 5345005 w 7848610"/>
              <a:gd name="connsiteY785" fmla="*/ 6816902 h 8890001"/>
              <a:gd name="connsiteX786" fmla="*/ 5270436 w 7848610"/>
              <a:gd name="connsiteY786" fmla="*/ 6712774 h 8890001"/>
              <a:gd name="connsiteX787" fmla="*/ 5131849 w 7848610"/>
              <a:gd name="connsiteY787" fmla="*/ 6648568 h 8890001"/>
              <a:gd name="connsiteX788" fmla="*/ 5082379 w 7848610"/>
              <a:gd name="connsiteY788" fmla="*/ 6628813 h 8890001"/>
              <a:gd name="connsiteX789" fmla="*/ 4987805 w 7848610"/>
              <a:gd name="connsiteY789" fmla="*/ 6767102 h 8890001"/>
              <a:gd name="connsiteX790" fmla="*/ 4899050 w 7848610"/>
              <a:gd name="connsiteY790" fmla="*/ 6732530 h 8890001"/>
              <a:gd name="connsiteX791" fmla="*/ 4953249 w 7848610"/>
              <a:gd name="connsiteY791" fmla="*/ 6742407 h 8890001"/>
              <a:gd name="connsiteX792" fmla="*/ 4958341 w 7848610"/>
              <a:gd name="connsiteY792" fmla="*/ 6732530 h 8890001"/>
              <a:gd name="connsiteX793" fmla="*/ 4918692 w 7848610"/>
              <a:gd name="connsiteY793" fmla="*/ 6707835 h 8890001"/>
              <a:gd name="connsiteX794" fmla="*/ 4695715 w 7848610"/>
              <a:gd name="connsiteY794" fmla="*/ 6697957 h 8890001"/>
              <a:gd name="connsiteX795" fmla="*/ 4596412 w 7848610"/>
              <a:gd name="connsiteY795" fmla="*/ 6658446 h 8890001"/>
              <a:gd name="connsiteX796" fmla="*/ 4447639 w 7848610"/>
              <a:gd name="connsiteY796" fmla="*/ 6604118 h 8890001"/>
              <a:gd name="connsiteX797" fmla="*/ 4433089 w 7848610"/>
              <a:gd name="connsiteY797" fmla="*/ 6712774 h 8890001"/>
              <a:gd name="connsiteX798" fmla="*/ 4368341 w 7848610"/>
              <a:gd name="connsiteY798" fmla="*/ 6786857 h 8890001"/>
              <a:gd name="connsiteX799" fmla="*/ 4214840 w 7848610"/>
              <a:gd name="connsiteY799" fmla="*/ 6826780 h 8890001"/>
              <a:gd name="connsiteX800" fmla="*/ 4125721 w 7848610"/>
              <a:gd name="connsiteY800" fmla="*/ 6826780 h 8890001"/>
              <a:gd name="connsiteX801" fmla="*/ 4106079 w 7848610"/>
              <a:gd name="connsiteY801" fmla="*/ 6792208 h 8890001"/>
              <a:gd name="connsiteX802" fmla="*/ 4060974 w 7848610"/>
              <a:gd name="connsiteY802" fmla="*/ 6900864 h 8890001"/>
              <a:gd name="connsiteX803" fmla="*/ 4066430 w 7848610"/>
              <a:gd name="connsiteY803" fmla="*/ 6950252 h 8890001"/>
              <a:gd name="connsiteX804" fmla="*/ 4130450 w 7848610"/>
              <a:gd name="connsiteY804" fmla="*/ 7227242 h 8890001"/>
              <a:gd name="connsiteX805" fmla="*/ 4125721 w 7848610"/>
              <a:gd name="connsiteY805" fmla="*/ 7474598 h 8890001"/>
              <a:gd name="connsiteX806" fmla="*/ 3883101 w 7848610"/>
              <a:gd name="connsiteY806" fmla="*/ 7548681 h 8890001"/>
              <a:gd name="connsiteX807" fmla="*/ 3843089 w 7848610"/>
              <a:gd name="connsiteY807" fmla="*/ 7533864 h 8890001"/>
              <a:gd name="connsiteX808" fmla="*/ 3967127 w 7848610"/>
              <a:gd name="connsiteY808" fmla="*/ 7726892 h 8890001"/>
              <a:gd name="connsiteX809" fmla="*/ 3843089 w 7848610"/>
              <a:gd name="connsiteY809" fmla="*/ 7731832 h 8890001"/>
              <a:gd name="connsiteX810" fmla="*/ 3927478 w 7848610"/>
              <a:gd name="connsiteY810" fmla="*/ 7791098 h 8890001"/>
              <a:gd name="connsiteX811" fmla="*/ 3917294 w 7848610"/>
              <a:gd name="connsiteY811" fmla="*/ 7806326 h 8890001"/>
              <a:gd name="connsiteX812" fmla="*/ 3872916 w 7848610"/>
              <a:gd name="connsiteY812" fmla="*/ 7806326 h 8890001"/>
              <a:gd name="connsiteX813" fmla="*/ 3912565 w 7848610"/>
              <a:gd name="connsiteY813" fmla="*/ 7865182 h 8890001"/>
              <a:gd name="connsiteX814" fmla="*/ 3927478 w 7848610"/>
              <a:gd name="connsiteY814" fmla="*/ 7880410 h 8890001"/>
              <a:gd name="connsiteX815" fmla="*/ 3991498 w 7848610"/>
              <a:gd name="connsiteY815" fmla="*/ 8053271 h 8890001"/>
              <a:gd name="connsiteX816" fmla="*/ 3981677 w 7848610"/>
              <a:gd name="connsiteY816" fmla="*/ 8097721 h 8890001"/>
              <a:gd name="connsiteX817" fmla="*/ 3986769 w 7848610"/>
              <a:gd name="connsiteY817" fmla="*/ 8152048 h 8890001"/>
              <a:gd name="connsiteX818" fmla="*/ 4056245 w 7848610"/>
              <a:gd name="connsiteY818" fmla="*/ 8156988 h 8890001"/>
              <a:gd name="connsiteX819" fmla="*/ 4090801 w 7848610"/>
              <a:gd name="connsiteY819" fmla="*/ 8182094 h 8890001"/>
              <a:gd name="connsiteX820" fmla="*/ 4120629 w 7848610"/>
              <a:gd name="connsiteY820" fmla="*/ 8221193 h 8890001"/>
              <a:gd name="connsiteX821" fmla="*/ 4090801 w 7848610"/>
              <a:gd name="connsiteY821" fmla="*/ 8261116 h 8890001"/>
              <a:gd name="connsiteX822" fmla="*/ 3917294 w 7848610"/>
              <a:gd name="connsiteY822" fmla="*/ 8266054 h 8890001"/>
              <a:gd name="connsiteX823" fmla="*/ 3833268 w 7848610"/>
              <a:gd name="connsiteY823" fmla="*/ 8251238 h 8890001"/>
              <a:gd name="connsiteX824" fmla="*/ 3739421 w 7848610"/>
              <a:gd name="connsiteY824" fmla="*/ 8240948 h 8890001"/>
              <a:gd name="connsiteX825" fmla="*/ 3788527 w 7848610"/>
              <a:gd name="connsiteY825" fmla="*/ 8453732 h 8890001"/>
              <a:gd name="connsiteX826" fmla="*/ 3733964 w 7848610"/>
              <a:gd name="connsiteY826" fmla="*/ 8389527 h 8890001"/>
              <a:gd name="connsiteX827" fmla="*/ 3615019 w 7848610"/>
              <a:gd name="connsiteY827" fmla="*/ 8631944 h 8890001"/>
              <a:gd name="connsiteX828" fmla="*/ 3773613 w 7848610"/>
              <a:gd name="connsiteY828" fmla="*/ 8716317 h 8890001"/>
              <a:gd name="connsiteX829" fmla="*/ 3837996 w 7848610"/>
              <a:gd name="connsiteY829" fmla="*/ 8666516 h 8890001"/>
              <a:gd name="connsiteX830" fmla="*/ 3823446 w 7848610"/>
              <a:gd name="connsiteY830" fmla="*/ 8543044 h 8890001"/>
              <a:gd name="connsiteX831" fmla="*/ 3858003 w 7848610"/>
              <a:gd name="connsiteY831" fmla="*/ 8740600 h 8890001"/>
              <a:gd name="connsiteX832" fmla="*/ 3818354 w 7848610"/>
              <a:gd name="connsiteY832" fmla="*/ 8760767 h 8890001"/>
              <a:gd name="connsiteX833" fmla="*/ 3630296 w 7848610"/>
              <a:gd name="connsiteY833" fmla="*/ 8671867 h 8890001"/>
              <a:gd name="connsiteX834" fmla="*/ 3218533 w 7848610"/>
              <a:gd name="connsiteY834" fmla="*/ 8354954 h 8890001"/>
              <a:gd name="connsiteX835" fmla="*/ 2955907 w 7848610"/>
              <a:gd name="connsiteY835" fmla="*/ 8266054 h 8890001"/>
              <a:gd name="connsiteX836" fmla="*/ 2831869 w 7848610"/>
              <a:gd name="connsiteY836" fmla="*/ 8186621 h 8890001"/>
              <a:gd name="connsiteX837" fmla="*/ 2856967 w 7848610"/>
              <a:gd name="connsiteY837" fmla="*/ 8068088 h 8890001"/>
              <a:gd name="connsiteX838" fmla="*/ 3000648 w 7848610"/>
              <a:gd name="connsiteY838" fmla="*/ 8068088 h 8890001"/>
              <a:gd name="connsiteX839" fmla="*/ 3045025 w 7848610"/>
              <a:gd name="connsiteY839" fmla="*/ 8112538 h 8890001"/>
              <a:gd name="connsiteX840" fmla="*/ 3461517 w 7848610"/>
              <a:gd name="connsiteY840" fmla="*/ 8517938 h 8890001"/>
              <a:gd name="connsiteX841" fmla="*/ 3540814 w 7848610"/>
              <a:gd name="connsiteY841" fmla="*/ 8073438 h 8890001"/>
              <a:gd name="connsiteX842" fmla="*/ 3471338 w 7848610"/>
              <a:gd name="connsiteY842" fmla="*/ 8003882 h 8890001"/>
              <a:gd name="connsiteX843" fmla="*/ 3411684 w 7848610"/>
              <a:gd name="connsiteY843" fmla="*/ 7825670 h 8890001"/>
              <a:gd name="connsiteX844" fmla="*/ 3352393 w 7848610"/>
              <a:gd name="connsiteY844" fmla="*/ 7751176 h 8890001"/>
              <a:gd name="connsiteX845" fmla="*/ 3248361 w 7848610"/>
              <a:gd name="connsiteY845" fmla="*/ 7662276 h 8890001"/>
              <a:gd name="connsiteX846" fmla="*/ 3193798 w 7848610"/>
              <a:gd name="connsiteY846" fmla="*/ 7622764 h 8890001"/>
              <a:gd name="connsiteX847" fmla="*/ 3149057 w 7848610"/>
              <a:gd name="connsiteY847" fmla="*/ 7563498 h 8890001"/>
              <a:gd name="connsiteX848" fmla="*/ 3065031 w 7848610"/>
              <a:gd name="connsiteY848" fmla="*/ 7425208 h 8890001"/>
              <a:gd name="connsiteX849" fmla="*/ 3025383 w 7848610"/>
              <a:gd name="connsiteY849" fmla="*/ 7167975 h 8890001"/>
              <a:gd name="connsiteX850" fmla="*/ 3070124 w 7848610"/>
              <a:gd name="connsiteY850" fmla="*/ 7133402 h 8890001"/>
              <a:gd name="connsiteX851" fmla="*/ 2970820 w 7848610"/>
              <a:gd name="connsiteY851" fmla="*/ 6871230 h 8890001"/>
              <a:gd name="connsiteX852" fmla="*/ 2906801 w 7848610"/>
              <a:gd name="connsiteY852" fmla="*/ 6945314 h 8890001"/>
              <a:gd name="connsiteX853" fmla="*/ 2891523 w 7848610"/>
              <a:gd name="connsiteY853" fmla="*/ 6935436 h 8890001"/>
              <a:gd name="connsiteX854" fmla="*/ 2946086 w 7848610"/>
              <a:gd name="connsiteY854" fmla="*/ 6836658 h 8890001"/>
              <a:gd name="connsiteX855" fmla="*/ 2926079 w 7848610"/>
              <a:gd name="connsiteY855" fmla="*/ 6826780 h 8890001"/>
              <a:gd name="connsiteX856" fmla="*/ 3015198 w 7848610"/>
              <a:gd name="connsiteY856" fmla="*/ 6653507 h 8890001"/>
              <a:gd name="connsiteX857" fmla="*/ 2955907 w 7848610"/>
              <a:gd name="connsiteY857" fmla="*/ 6445662 h 8890001"/>
              <a:gd name="connsiteX858" fmla="*/ 2940993 w 7848610"/>
              <a:gd name="connsiteY858" fmla="*/ 6445662 h 8890001"/>
              <a:gd name="connsiteX859" fmla="*/ 2940993 w 7848610"/>
              <a:gd name="connsiteY859" fmla="*/ 6475296 h 8890001"/>
              <a:gd name="connsiteX860" fmla="*/ 2911530 w 7848610"/>
              <a:gd name="connsiteY860" fmla="*/ 6673263 h 8890001"/>
              <a:gd name="connsiteX861" fmla="*/ 2728200 w 7848610"/>
              <a:gd name="connsiteY861" fmla="*/ 6594240 h 8890001"/>
              <a:gd name="connsiteX862" fmla="*/ 2475395 w 7848610"/>
              <a:gd name="connsiteY862" fmla="*/ 6539913 h 8890001"/>
              <a:gd name="connsiteX863" fmla="*/ 2425562 w 7848610"/>
              <a:gd name="connsiteY863" fmla="*/ 6658446 h 8890001"/>
              <a:gd name="connsiteX864" fmla="*/ 2400827 w 7848610"/>
              <a:gd name="connsiteY864" fmla="*/ 6801674 h 8890001"/>
              <a:gd name="connsiteX865" fmla="*/ 2465210 w 7848610"/>
              <a:gd name="connsiteY865" fmla="*/ 6935436 h 8890001"/>
              <a:gd name="connsiteX866" fmla="*/ 2321530 w 7848610"/>
              <a:gd name="connsiteY866" fmla="*/ 6806613 h 8890001"/>
              <a:gd name="connsiteX867" fmla="*/ 2242233 w 7848610"/>
              <a:gd name="connsiteY867" fmla="*/ 6866291 h 8890001"/>
              <a:gd name="connsiteX868" fmla="*/ 2063996 w 7848610"/>
              <a:gd name="connsiteY868" fmla="*/ 6643630 h 8890001"/>
              <a:gd name="connsiteX869" fmla="*/ 2063996 w 7848610"/>
              <a:gd name="connsiteY869" fmla="*/ 6737468 h 8890001"/>
              <a:gd name="connsiteX870" fmla="*/ 2063996 w 7848610"/>
              <a:gd name="connsiteY870" fmla="*/ 6836658 h 8890001"/>
              <a:gd name="connsiteX871" fmla="*/ 2049082 w 7848610"/>
              <a:gd name="connsiteY871" fmla="*/ 6836658 h 8890001"/>
              <a:gd name="connsiteX872" fmla="*/ 2004705 w 7848610"/>
              <a:gd name="connsiteY872" fmla="*/ 6515218 h 8890001"/>
              <a:gd name="connsiteX873" fmla="*/ 1974878 w 7848610"/>
              <a:gd name="connsiteY873" fmla="*/ 6178550 h 8890001"/>
              <a:gd name="connsiteX874" fmla="*/ 1850840 w 7848610"/>
              <a:gd name="connsiteY874" fmla="*/ 6257984 h 8890001"/>
              <a:gd name="connsiteX875" fmla="*/ 1771543 w 7848610"/>
              <a:gd name="connsiteY875" fmla="*/ 6242756 h 8890001"/>
              <a:gd name="connsiteX876" fmla="*/ 1568207 w 7848610"/>
              <a:gd name="connsiteY876" fmla="*/ 6430846 h 8890001"/>
              <a:gd name="connsiteX877" fmla="*/ 1568207 w 7848610"/>
              <a:gd name="connsiteY877" fmla="*/ 6534562 h 8890001"/>
              <a:gd name="connsiteX878" fmla="*/ 1434712 w 7848610"/>
              <a:gd name="connsiteY878" fmla="*/ 6499990 h 8890001"/>
              <a:gd name="connsiteX879" fmla="*/ 1454354 w 7848610"/>
              <a:gd name="connsiteY879" fmla="*/ 6451013 h 8890001"/>
              <a:gd name="connsiteX880" fmla="*/ 1424527 w 7848610"/>
              <a:gd name="connsiteY880" fmla="*/ 6455540 h 8890001"/>
              <a:gd name="connsiteX881" fmla="*/ 1275754 w 7848610"/>
              <a:gd name="connsiteY881" fmla="*/ 6322190 h 8890001"/>
              <a:gd name="connsiteX882" fmla="*/ 1231376 w 7848610"/>
              <a:gd name="connsiteY882" fmla="*/ 6238229 h 8890001"/>
              <a:gd name="connsiteX883" fmla="*/ 1003306 w 7848610"/>
              <a:gd name="connsiteY883" fmla="*/ 5980995 h 8890001"/>
              <a:gd name="connsiteX884" fmla="*/ 993121 w 7848610"/>
              <a:gd name="connsiteY884" fmla="*/ 5822539 h 8890001"/>
              <a:gd name="connsiteX885" fmla="*/ 978572 w 7848610"/>
              <a:gd name="connsiteY885" fmla="*/ 5738578 h 8890001"/>
              <a:gd name="connsiteX886" fmla="*/ 909096 w 7848610"/>
              <a:gd name="connsiteY886" fmla="*/ 5738578 h 8890001"/>
              <a:gd name="connsiteX887" fmla="*/ 874176 w 7848610"/>
              <a:gd name="connsiteY887" fmla="*/ 5752983 h 8890001"/>
              <a:gd name="connsiteX888" fmla="*/ 799971 w 7848610"/>
              <a:gd name="connsiteY888" fmla="*/ 5752983 h 8890001"/>
              <a:gd name="connsiteX889" fmla="*/ 785421 w 7848610"/>
              <a:gd name="connsiteY889" fmla="*/ 5669022 h 8890001"/>
              <a:gd name="connsiteX890" fmla="*/ 844712 w 7848610"/>
              <a:gd name="connsiteY890" fmla="*/ 5609756 h 8890001"/>
              <a:gd name="connsiteX891" fmla="*/ 909096 w 7848610"/>
              <a:gd name="connsiteY891" fmla="*/ 5644328 h 8890001"/>
              <a:gd name="connsiteX892" fmla="*/ 1022949 w 7848610"/>
              <a:gd name="connsiteY892" fmla="*/ 5698656 h 8890001"/>
              <a:gd name="connsiteX893" fmla="*/ 1152079 w 7848610"/>
              <a:gd name="connsiteY893" fmla="*/ 5510978 h 8890001"/>
              <a:gd name="connsiteX894" fmla="*/ 1181907 w 7848610"/>
              <a:gd name="connsiteY894" fmla="*/ 5501100 h 8890001"/>
              <a:gd name="connsiteX895" fmla="*/ 1275754 w 7848610"/>
              <a:gd name="connsiteY895" fmla="*/ 5417139 h 8890001"/>
              <a:gd name="connsiteX896" fmla="*/ 1275754 w 7848610"/>
              <a:gd name="connsiteY896" fmla="*/ 5268561 h 8890001"/>
              <a:gd name="connsiteX897" fmla="*/ 1181907 w 7848610"/>
              <a:gd name="connsiteY897" fmla="*/ 5322888 h 8890001"/>
              <a:gd name="connsiteX898" fmla="*/ 1211734 w 7848610"/>
              <a:gd name="connsiteY898" fmla="*/ 5377216 h 8890001"/>
              <a:gd name="connsiteX899" fmla="*/ 1022949 w 7848610"/>
              <a:gd name="connsiteY899" fmla="*/ 5159905 h 8890001"/>
              <a:gd name="connsiteX900" fmla="*/ 993121 w 7848610"/>
              <a:gd name="connsiteY900" fmla="*/ 4976343 h 8890001"/>
              <a:gd name="connsiteX901" fmla="*/ 1003306 w 7848610"/>
              <a:gd name="connsiteY901" fmla="*/ 4862748 h 8890001"/>
              <a:gd name="connsiteX902" fmla="*/ 899275 w 7848610"/>
              <a:gd name="connsiteY902" fmla="*/ 4912137 h 8890001"/>
              <a:gd name="connsiteX903" fmla="*/ 819977 w 7848610"/>
              <a:gd name="connsiteY903" fmla="*/ 4828588 h 8890001"/>
              <a:gd name="connsiteX904" fmla="*/ 909096 w 7848610"/>
              <a:gd name="connsiteY904" fmla="*/ 4828588 h 8890001"/>
              <a:gd name="connsiteX905" fmla="*/ 883997 w 7848610"/>
              <a:gd name="connsiteY905" fmla="*/ 4749154 h 8890001"/>
              <a:gd name="connsiteX906" fmla="*/ 1018220 w 7848610"/>
              <a:gd name="connsiteY906" fmla="*/ 4551187 h 8890001"/>
              <a:gd name="connsiteX907" fmla="*/ 1022949 w 7848610"/>
              <a:gd name="connsiteY907" fmla="*/ 4605926 h 8890001"/>
              <a:gd name="connsiteX908" fmla="*/ 1176814 w 7848610"/>
              <a:gd name="connsiteY908" fmla="*/ 4595637 h 8890001"/>
              <a:gd name="connsiteX909" fmla="*/ 1126981 w 7848610"/>
              <a:gd name="connsiteY909" fmla="*/ 4482042 h 8890001"/>
              <a:gd name="connsiteX910" fmla="*/ 1102610 w 7848610"/>
              <a:gd name="connsiteY910" fmla="*/ 4451998 h 8890001"/>
              <a:gd name="connsiteX911" fmla="*/ 1072782 w 7848610"/>
              <a:gd name="connsiteY911" fmla="*/ 4294365 h 8890001"/>
              <a:gd name="connsiteX912" fmla="*/ 988393 w 7848610"/>
              <a:gd name="connsiteY912" fmla="*/ 4348692 h 8890001"/>
              <a:gd name="connsiteX913" fmla="*/ 929102 w 7848610"/>
              <a:gd name="connsiteY913" fmla="*/ 4377914 h 8890001"/>
              <a:gd name="connsiteX914" fmla="*/ 805064 w 7848610"/>
              <a:gd name="connsiteY914" fmla="*/ 4630209 h 8890001"/>
              <a:gd name="connsiteX915" fmla="*/ 790150 w 7848610"/>
              <a:gd name="connsiteY915" fmla="*/ 4625682 h 8890001"/>
              <a:gd name="connsiteX916" fmla="*/ 775236 w 7848610"/>
              <a:gd name="connsiteY916" fmla="*/ 4551187 h 8890001"/>
              <a:gd name="connsiteX917" fmla="*/ 809792 w 7848610"/>
              <a:gd name="connsiteY917" fmla="*/ 4422776 h 8890001"/>
              <a:gd name="connsiteX918" fmla="*/ 790150 w 7848610"/>
              <a:gd name="connsiteY918" fmla="*/ 4313709 h 8890001"/>
              <a:gd name="connsiteX919" fmla="*/ 869447 w 7848610"/>
              <a:gd name="connsiteY919" fmla="*/ 4190236 h 8890001"/>
              <a:gd name="connsiteX920" fmla="*/ 849805 w 7848610"/>
              <a:gd name="connsiteY920" fmla="*/ 4091458 h 8890001"/>
              <a:gd name="connsiteX921" fmla="*/ 864718 w 7848610"/>
              <a:gd name="connsiteY921" fmla="*/ 4021902 h 8890001"/>
              <a:gd name="connsiteX922" fmla="*/ 869447 w 7848610"/>
              <a:gd name="connsiteY922" fmla="*/ 3982391 h 8890001"/>
              <a:gd name="connsiteX923" fmla="*/ 958929 w 7848610"/>
              <a:gd name="connsiteY923" fmla="*/ 3833813 h 8890001"/>
              <a:gd name="connsiteX924" fmla="*/ 993121 w 7848610"/>
              <a:gd name="connsiteY924" fmla="*/ 3883614 h 8890001"/>
              <a:gd name="connsiteX925" fmla="*/ 1003306 w 7848610"/>
              <a:gd name="connsiteY925" fmla="*/ 3878675 h 8890001"/>
              <a:gd name="connsiteX926" fmla="*/ 953473 w 7848610"/>
              <a:gd name="connsiteY926" fmla="*/ 3730096 h 8890001"/>
              <a:gd name="connsiteX927" fmla="*/ 819977 w 7848610"/>
              <a:gd name="connsiteY927" fmla="*/ 3547357 h 8890001"/>
              <a:gd name="connsiteX928" fmla="*/ 790150 w 7848610"/>
              <a:gd name="connsiteY928" fmla="*/ 3527602 h 8890001"/>
              <a:gd name="connsiteX929" fmla="*/ 775236 w 7848610"/>
              <a:gd name="connsiteY929" fmla="*/ 3487679 h 8890001"/>
              <a:gd name="connsiteX930" fmla="*/ 809792 w 7848610"/>
              <a:gd name="connsiteY930" fmla="*/ 3483152 h 8890001"/>
              <a:gd name="connsiteX931" fmla="*/ 849805 w 7848610"/>
              <a:gd name="connsiteY931" fmla="*/ 3477801 h 8890001"/>
              <a:gd name="connsiteX932" fmla="*/ 809792 w 7848610"/>
              <a:gd name="connsiteY932" fmla="*/ 3408657 h 8890001"/>
              <a:gd name="connsiteX933" fmla="*/ 770144 w 7848610"/>
              <a:gd name="connsiteY933" fmla="*/ 3408657 h 8890001"/>
              <a:gd name="connsiteX934" fmla="*/ 646469 w 7848610"/>
              <a:gd name="connsiteY934" fmla="*/ 3131667 h 8890001"/>
              <a:gd name="connsiteX935" fmla="*/ 616642 w 7848610"/>
              <a:gd name="connsiteY935" fmla="*/ 3141545 h 8890001"/>
              <a:gd name="connsiteX936" fmla="*/ 487512 w 7848610"/>
              <a:gd name="connsiteY936" fmla="*/ 3032478 h 8890001"/>
              <a:gd name="connsiteX937" fmla="*/ 556987 w 7848610"/>
              <a:gd name="connsiteY937" fmla="*/ 3007784 h 8890001"/>
              <a:gd name="connsiteX938" fmla="*/ 636649 w 7848610"/>
              <a:gd name="connsiteY938" fmla="*/ 3037828 h 8890001"/>
              <a:gd name="connsiteX939" fmla="*/ 715946 w 7848610"/>
              <a:gd name="connsiteY939" fmla="*/ 2983501 h 8890001"/>
              <a:gd name="connsiteX940" fmla="*/ 606821 w 7848610"/>
              <a:gd name="connsiteY940" fmla="*/ 2765366 h 8890001"/>
              <a:gd name="connsiteX941" fmla="*/ 591907 w 7848610"/>
              <a:gd name="connsiteY941" fmla="*/ 2726267 h 8890001"/>
              <a:gd name="connsiteX942" fmla="*/ 686118 w 7848610"/>
              <a:gd name="connsiteY942" fmla="*/ 2815167 h 8890001"/>
              <a:gd name="connsiteX943" fmla="*/ 899275 w 7848610"/>
              <a:gd name="connsiteY943" fmla="*/ 2834922 h 8890001"/>
              <a:gd name="connsiteX944" fmla="*/ 904003 w 7848610"/>
              <a:gd name="connsiteY944" fmla="*/ 2800350 h 8890001"/>
              <a:gd name="connsiteX945" fmla="*/ 799971 w 7848610"/>
              <a:gd name="connsiteY945" fmla="*/ 2775244 h 8890001"/>
              <a:gd name="connsiteX946" fmla="*/ 770144 w 7848610"/>
              <a:gd name="connsiteY946" fmla="*/ 2740672 h 8890001"/>
              <a:gd name="connsiteX947" fmla="*/ 809792 w 7848610"/>
              <a:gd name="connsiteY947" fmla="*/ 2716389 h 8890001"/>
              <a:gd name="connsiteX948" fmla="*/ 894182 w 7848610"/>
              <a:gd name="connsiteY948" fmla="*/ 2720916 h 8890001"/>
              <a:gd name="connsiteX949" fmla="*/ 988393 w 7848610"/>
              <a:gd name="connsiteY949" fmla="*/ 2701161 h 8890001"/>
              <a:gd name="connsiteX950" fmla="*/ 948744 w 7848610"/>
              <a:gd name="connsiteY950" fmla="*/ 2616788 h 8890001"/>
              <a:gd name="connsiteX951" fmla="*/ 909096 w 7848610"/>
              <a:gd name="connsiteY951" fmla="*/ 2567811 h 8890001"/>
              <a:gd name="connsiteX952" fmla="*/ 993121 w 7848610"/>
              <a:gd name="connsiteY952" fmla="*/ 2622139 h 8890001"/>
              <a:gd name="connsiteX953" fmla="*/ 958929 w 7848610"/>
              <a:gd name="connsiteY953" fmla="*/ 2443927 h 8890001"/>
              <a:gd name="connsiteX954" fmla="*/ 1018220 w 7848610"/>
              <a:gd name="connsiteY954" fmla="*/ 2404827 h 8890001"/>
              <a:gd name="connsiteX955" fmla="*/ 1033134 w 7848610"/>
              <a:gd name="connsiteY955" fmla="*/ 2592505 h 8890001"/>
              <a:gd name="connsiteX956" fmla="*/ 1033134 w 7848610"/>
              <a:gd name="connsiteY956" fmla="*/ 2503605 h 8890001"/>
              <a:gd name="connsiteX957" fmla="*/ 1072782 w 7848610"/>
              <a:gd name="connsiteY957" fmla="*/ 2463683 h 8890001"/>
              <a:gd name="connsiteX958" fmla="*/ 1211734 w 7848610"/>
              <a:gd name="connsiteY958" fmla="*/ 2364905 h 8890001"/>
              <a:gd name="connsiteX959" fmla="*/ 1241198 w 7848610"/>
              <a:gd name="connsiteY959" fmla="*/ 2379721 h 8890001"/>
              <a:gd name="connsiteX960" fmla="*/ 1231376 w 7848610"/>
              <a:gd name="connsiteY960" fmla="*/ 2290821 h 8890001"/>
              <a:gd name="connsiteX961" fmla="*/ 1206278 w 7848610"/>
              <a:gd name="connsiteY961" fmla="*/ 2221265 h 8890001"/>
              <a:gd name="connsiteX962" fmla="*/ 1166629 w 7848610"/>
              <a:gd name="connsiteY962" fmla="*/ 2236494 h 8890001"/>
              <a:gd name="connsiteX963" fmla="*/ 938923 w 7848610"/>
              <a:gd name="connsiteY963" fmla="*/ 2266127 h 8890001"/>
              <a:gd name="connsiteX964" fmla="*/ 775236 w 7848610"/>
              <a:gd name="connsiteY964" fmla="*/ 2048404 h 8890001"/>
              <a:gd name="connsiteX965" fmla="*/ 973479 w 7848610"/>
              <a:gd name="connsiteY965" fmla="*/ 1801048 h 8890001"/>
              <a:gd name="connsiteX966" fmla="*/ 1048047 w 7848610"/>
              <a:gd name="connsiteY966" fmla="*/ 1776354 h 8890001"/>
              <a:gd name="connsiteX967" fmla="*/ 1136802 w 7848610"/>
              <a:gd name="connsiteY967" fmla="*/ 1810926 h 8890001"/>
              <a:gd name="connsiteX968" fmla="*/ 1166629 w 7848610"/>
              <a:gd name="connsiteY968" fmla="*/ 1825743 h 8890001"/>
              <a:gd name="connsiteX969" fmla="*/ 1186635 w 7848610"/>
              <a:gd name="connsiteY969" fmla="*/ 1771415 h 8890001"/>
              <a:gd name="connsiteX970" fmla="*/ 1092425 w 7848610"/>
              <a:gd name="connsiteY970" fmla="*/ 1687043 h 8890001"/>
              <a:gd name="connsiteX971" fmla="*/ 1057869 w 7848610"/>
              <a:gd name="connsiteY971" fmla="*/ 1652470 h 8890001"/>
              <a:gd name="connsiteX972" fmla="*/ 988393 w 7848610"/>
              <a:gd name="connsiteY972" fmla="*/ 1608020 h 8890001"/>
              <a:gd name="connsiteX973" fmla="*/ 948744 w 7848610"/>
              <a:gd name="connsiteY973" fmla="*/ 1563570 h 8890001"/>
              <a:gd name="connsiteX974" fmla="*/ 929102 w 7848610"/>
              <a:gd name="connsiteY974" fmla="*/ 1439686 h 8890001"/>
              <a:gd name="connsiteX975" fmla="*/ 894182 w 7848610"/>
              <a:gd name="connsiteY975" fmla="*/ 1395236 h 8890001"/>
              <a:gd name="connsiteX976" fmla="*/ 993121 w 7848610"/>
              <a:gd name="connsiteY976" fmla="*/ 1365603 h 8890001"/>
              <a:gd name="connsiteX977" fmla="*/ 953473 w 7848610"/>
              <a:gd name="connsiteY977" fmla="*/ 1266825 h 8890001"/>
              <a:gd name="connsiteX978" fmla="*/ 963658 w 7848610"/>
              <a:gd name="connsiteY978" fmla="*/ 1261886 h 8890001"/>
              <a:gd name="connsiteX979" fmla="*/ 1641321 w 7848610"/>
              <a:gd name="connsiteY979" fmla="*/ 1240896 h 8890001"/>
              <a:gd name="connsiteX980" fmla="*/ 1691518 w 7848610"/>
              <a:gd name="connsiteY980" fmla="*/ 1285758 h 8890001"/>
              <a:gd name="connsiteX981" fmla="*/ 1631136 w 7848610"/>
              <a:gd name="connsiteY981" fmla="*/ 1305924 h 8890001"/>
              <a:gd name="connsiteX982" fmla="*/ 1621315 w 7848610"/>
              <a:gd name="connsiteY982" fmla="*/ 1250774 h 8890001"/>
              <a:gd name="connsiteX983" fmla="*/ 1641321 w 7848610"/>
              <a:gd name="connsiteY983" fmla="*/ 1240896 h 8890001"/>
              <a:gd name="connsiteX984" fmla="*/ 398030 w 7848610"/>
              <a:gd name="connsiteY984" fmla="*/ 1212497 h 8890001"/>
              <a:gd name="connsiteX985" fmla="*/ 393301 w 7848610"/>
              <a:gd name="connsiteY985" fmla="*/ 1265591 h 8890001"/>
              <a:gd name="connsiteX986" fmla="*/ 338011 w 7848610"/>
              <a:gd name="connsiteY986" fmla="*/ 1279995 h 8890001"/>
              <a:gd name="connsiteX987" fmla="*/ 323097 w 7848610"/>
              <a:gd name="connsiteY987" fmla="*/ 1227314 h 8890001"/>
              <a:gd name="connsiteX988" fmla="*/ 398030 w 7848610"/>
              <a:gd name="connsiteY988" fmla="*/ 1212497 h 8890001"/>
              <a:gd name="connsiteX989" fmla="*/ 5170406 w 7848610"/>
              <a:gd name="connsiteY989" fmla="*/ 1087791 h 8890001"/>
              <a:gd name="connsiteX990" fmla="*/ 5263890 w 7848610"/>
              <a:gd name="connsiteY990" fmla="*/ 1187391 h 8890001"/>
              <a:gd name="connsiteX991" fmla="*/ 5170406 w 7848610"/>
              <a:gd name="connsiteY991" fmla="*/ 1272176 h 8890001"/>
              <a:gd name="connsiteX992" fmla="*/ 5082379 w 7848610"/>
              <a:gd name="connsiteY992" fmla="*/ 1182864 h 8890001"/>
              <a:gd name="connsiteX993" fmla="*/ 5170406 w 7848610"/>
              <a:gd name="connsiteY993" fmla="*/ 1087791 h 8890001"/>
              <a:gd name="connsiteX994" fmla="*/ 1150624 w 7848610"/>
              <a:gd name="connsiteY994" fmla="*/ 968434 h 8890001"/>
              <a:gd name="connsiteX995" fmla="*/ 1200094 w 7848610"/>
              <a:gd name="connsiteY995" fmla="*/ 1062685 h 8890001"/>
              <a:gd name="connsiteX996" fmla="*/ 1195365 w 7848610"/>
              <a:gd name="connsiteY996" fmla="*/ 1162286 h 8890001"/>
              <a:gd name="connsiteX997" fmla="*/ 1214644 w 7848610"/>
              <a:gd name="connsiteY997" fmla="*/ 1162286 h 8890001"/>
              <a:gd name="connsiteX998" fmla="*/ 1229921 w 7848610"/>
              <a:gd name="connsiteY998" fmla="*/ 1117424 h 8890001"/>
              <a:gd name="connsiteX999" fmla="*/ 1244471 w 7848610"/>
              <a:gd name="connsiteY999" fmla="*/ 1122774 h 8890001"/>
              <a:gd name="connsiteX1000" fmla="*/ 1234650 w 7848610"/>
              <a:gd name="connsiteY1000" fmla="*/ 1172163 h 8890001"/>
              <a:gd name="connsiteX1001" fmla="*/ 1244471 w 7848610"/>
              <a:gd name="connsiteY1001" fmla="*/ 1167636 h 8890001"/>
              <a:gd name="connsiteX1002" fmla="*/ 1308855 w 7848610"/>
              <a:gd name="connsiteY1002" fmla="*/ 1256948 h 8890001"/>
              <a:gd name="connsiteX1003" fmla="*/ 1348503 w 7848610"/>
              <a:gd name="connsiteY1003" fmla="*/ 1356548 h 8890001"/>
              <a:gd name="connsiteX1004" fmla="*/ 1279027 w 7848610"/>
              <a:gd name="connsiteY1004" fmla="*/ 1366426 h 8890001"/>
              <a:gd name="connsiteX1005" fmla="*/ 1165538 w 7848610"/>
              <a:gd name="connsiteY1005" fmla="*/ 1311687 h 8890001"/>
              <a:gd name="connsiteX1006" fmla="*/ 1130982 w 7848610"/>
              <a:gd name="connsiteY1006" fmla="*/ 1371365 h 8890001"/>
              <a:gd name="connsiteX1007" fmla="*/ 1111703 w 7848610"/>
              <a:gd name="connsiteY1007" fmla="*/ 1365191 h 8890001"/>
              <a:gd name="connsiteX1008" fmla="*/ 1083331 w 7848610"/>
              <a:gd name="connsiteY1008" fmla="*/ 1352021 h 8890001"/>
              <a:gd name="connsiteX1009" fmla="*/ 1082603 w 7848610"/>
              <a:gd name="connsiteY1009" fmla="*/ 1350786 h 8890001"/>
              <a:gd name="connsiteX1010" fmla="*/ 1081512 w 7848610"/>
              <a:gd name="connsiteY1010" fmla="*/ 1351198 h 8890001"/>
              <a:gd name="connsiteX1011" fmla="*/ 1081512 w 7848610"/>
              <a:gd name="connsiteY1011" fmla="*/ 1252008 h 8890001"/>
              <a:gd name="connsiteX1012" fmla="*/ 1037135 w 7848610"/>
              <a:gd name="connsiteY1012" fmla="*/ 1242131 h 8890001"/>
              <a:gd name="connsiteX1013" fmla="*/ 1037135 w 7848610"/>
              <a:gd name="connsiteY1013" fmla="*/ 1231841 h 8890001"/>
              <a:gd name="connsiteX1014" fmla="*/ 1150624 w 7848610"/>
              <a:gd name="connsiteY1014" fmla="*/ 1231841 h 8890001"/>
              <a:gd name="connsiteX1015" fmla="*/ 1150624 w 7848610"/>
              <a:gd name="connsiteY1015" fmla="*/ 968434 h 8890001"/>
              <a:gd name="connsiteX1016" fmla="*/ 1655143 w 7848610"/>
              <a:gd name="connsiteY1016" fmla="*/ 805451 h 8890001"/>
              <a:gd name="connsiteX1017" fmla="*/ 1695519 w 7848610"/>
              <a:gd name="connsiteY1017" fmla="*/ 831380 h 8890001"/>
              <a:gd name="connsiteX1018" fmla="*/ 1685334 w 7848610"/>
              <a:gd name="connsiteY1018" fmla="*/ 916164 h 8890001"/>
              <a:gd name="connsiteX1019" fmla="*/ 1655507 w 7848610"/>
              <a:gd name="connsiteY1019" fmla="*/ 961026 h 8890001"/>
              <a:gd name="connsiteX1020" fmla="*/ 1571845 w 7848610"/>
              <a:gd name="connsiteY1020" fmla="*/ 846608 h 8890001"/>
              <a:gd name="connsiteX1021" fmla="*/ 1611130 w 7848610"/>
              <a:gd name="connsiteY1021" fmla="*/ 831380 h 8890001"/>
              <a:gd name="connsiteX1022" fmla="*/ 1655143 w 7848610"/>
              <a:gd name="connsiteY1022" fmla="*/ 805451 h 8890001"/>
              <a:gd name="connsiteX1023" fmla="*/ 535527 w 7848610"/>
              <a:gd name="connsiteY1023" fmla="*/ 801335 h 8890001"/>
              <a:gd name="connsiteX1024" fmla="*/ 665021 w 7848610"/>
              <a:gd name="connsiteY1024" fmla="*/ 850724 h 8890001"/>
              <a:gd name="connsiteX1025" fmla="*/ 729768 w 7848610"/>
              <a:gd name="connsiteY1025" fmla="*/ 974608 h 8890001"/>
              <a:gd name="connsiteX1026" fmla="*/ 719947 w 7848610"/>
              <a:gd name="connsiteY1026" fmla="*/ 1004652 h 8890001"/>
              <a:gd name="connsiteX1027" fmla="*/ 729768 w 7848610"/>
              <a:gd name="connsiteY1027" fmla="*/ 1049103 h 8890001"/>
              <a:gd name="connsiteX1028" fmla="*/ 863627 w 7848610"/>
              <a:gd name="connsiteY1028" fmla="*/ 1093964 h 8890001"/>
              <a:gd name="connsiteX1029" fmla="*/ 922918 w 7848610"/>
              <a:gd name="connsiteY1029" fmla="*/ 1093964 h 8890001"/>
              <a:gd name="connsiteX1030" fmla="*/ 982209 w 7848610"/>
              <a:gd name="connsiteY1030" fmla="*/ 1197681 h 8890001"/>
              <a:gd name="connsiteX1031" fmla="*/ 898183 w 7848610"/>
              <a:gd name="connsiteY1031" fmla="*/ 1143353 h 8890001"/>
              <a:gd name="connsiteX1032" fmla="*/ 887998 w 7848610"/>
              <a:gd name="connsiteY1032" fmla="*/ 1163109 h 8890001"/>
              <a:gd name="connsiteX1033" fmla="*/ 873449 w 7848610"/>
              <a:gd name="connsiteY1033" fmla="*/ 1222375 h 8890001"/>
              <a:gd name="connsiteX1034" fmla="*/ 838528 w 7848610"/>
              <a:gd name="connsiteY1034" fmla="*/ 1177925 h 8890001"/>
              <a:gd name="connsiteX1035" fmla="*/ 828708 w 7848610"/>
              <a:gd name="connsiteY1035" fmla="*/ 1168048 h 8890001"/>
              <a:gd name="connsiteX1036" fmla="*/ 803972 w 7848610"/>
              <a:gd name="connsiteY1036" fmla="*/ 1172986 h 8890001"/>
              <a:gd name="connsiteX1037" fmla="*/ 803972 w 7848610"/>
              <a:gd name="connsiteY1037" fmla="*/ 1267237 h 8890001"/>
              <a:gd name="connsiteX1038" fmla="*/ 838528 w 7848610"/>
              <a:gd name="connsiteY1038" fmla="*/ 1336793 h 8890001"/>
              <a:gd name="connsiteX1039" fmla="*/ 774145 w 7848610"/>
              <a:gd name="connsiteY1039" fmla="*/ 1311687 h 8890001"/>
              <a:gd name="connsiteX1040" fmla="*/ 729768 w 7848610"/>
              <a:gd name="connsiteY1040" fmla="*/ 1430632 h 8890001"/>
              <a:gd name="connsiteX1041" fmla="*/ 724675 w 7848610"/>
              <a:gd name="connsiteY1041" fmla="*/ 1425693 h 8890001"/>
              <a:gd name="connsiteX1042" fmla="*/ 615915 w 7848610"/>
              <a:gd name="connsiteY1042" fmla="*/ 1336793 h 8890001"/>
              <a:gd name="connsiteX1043" fmla="*/ 491513 w 7848610"/>
              <a:gd name="connsiteY1043" fmla="*/ 1341320 h 8890001"/>
              <a:gd name="connsiteX1044" fmla="*/ 452228 w 7848610"/>
              <a:gd name="connsiteY1044" fmla="*/ 1326915 h 8890001"/>
              <a:gd name="connsiteX1045" fmla="*/ 432586 w 7848610"/>
              <a:gd name="connsiteY1045" fmla="*/ 1197681 h 8890001"/>
              <a:gd name="connsiteX1046" fmla="*/ 367838 w 7848610"/>
              <a:gd name="connsiteY1046" fmla="*/ 1108369 h 8890001"/>
              <a:gd name="connsiteX1047" fmla="*/ 333282 w 7848610"/>
              <a:gd name="connsiteY1047" fmla="*/ 1088613 h 8890001"/>
              <a:gd name="connsiteX1048" fmla="*/ 377660 w 7848610"/>
              <a:gd name="connsiteY1048" fmla="*/ 1063919 h 8890001"/>
              <a:gd name="connsiteX1049" fmla="*/ 402758 w 7848610"/>
              <a:gd name="connsiteY1049" fmla="*/ 855662 h 8890001"/>
              <a:gd name="connsiteX1050" fmla="*/ 535527 w 7848610"/>
              <a:gd name="connsiteY1050" fmla="*/ 801335 h 8890001"/>
              <a:gd name="connsiteX1051" fmla="*/ 5502144 w 7848610"/>
              <a:gd name="connsiteY1051" fmla="*/ 705850 h 8890001"/>
              <a:gd name="connsiteX1052" fmla="*/ 5585806 w 7848610"/>
              <a:gd name="connsiteY1052" fmla="*/ 755650 h 8890001"/>
              <a:gd name="connsiteX1053" fmla="*/ 5507237 w 7848610"/>
              <a:gd name="connsiteY1053" fmla="*/ 810389 h 8890001"/>
              <a:gd name="connsiteX1054" fmla="*/ 5453038 w 7848610"/>
              <a:gd name="connsiteY1054" fmla="*/ 755650 h 8890001"/>
              <a:gd name="connsiteX1055" fmla="*/ 5502144 w 7848610"/>
              <a:gd name="connsiteY1055" fmla="*/ 705850 h 8890001"/>
              <a:gd name="connsiteX1056" fmla="*/ 5879715 w 7848610"/>
              <a:gd name="connsiteY1056" fmla="*/ 542455 h 8890001"/>
              <a:gd name="connsiteX1057" fmla="*/ 5933550 w 7848610"/>
              <a:gd name="connsiteY1057" fmla="*/ 582789 h 8890001"/>
              <a:gd name="connsiteX1058" fmla="*/ 5874986 w 7848610"/>
              <a:gd name="connsiteY1058" fmla="*/ 612834 h 8890001"/>
              <a:gd name="connsiteX1059" fmla="*/ 5845522 w 7848610"/>
              <a:gd name="connsiteY1059" fmla="*/ 577850 h 8890001"/>
              <a:gd name="connsiteX1060" fmla="*/ 5879715 w 7848610"/>
              <a:gd name="connsiteY1060" fmla="*/ 542455 h 8890001"/>
              <a:gd name="connsiteX1061" fmla="*/ 2181851 w 7848610"/>
              <a:gd name="connsiteY1061" fmla="*/ 526403 h 8890001"/>
              <a:gd name="connsiteX1062" fmla="*/ 2231320 w 7848610"/>
              <a:gd name="connsiteY1062" fmla="*/ 528873 h 8890001"/>
              <a:gd name="connsiteX1063" fmla="*/ 2231320 w 7848610"/>
              <a:gd name="connsiteY1063" fmla="*/ 553979 h 8890001"/>
              <a:gd name="connsiteX1064" fmla="*/ 2167301 w 7848610"/>
              <a:gd name="connsiteY1064" fmla="*/ 544101 h 8890001"/>
              <a:gd name="connsiteX1065" fmla="*/ 2167301 w 7848610"/>
              <a:gd name="connsiteY1065" fmla="*/ 752769 h 8890001"/>
              <a:gd name="connsiteX1066" fmla="*/ 2147295 w 7848610"/>
              <a:gd name="connsiteY1066" fmla="*/ 534223 h 8890001"/>
              <a:gd name="connsiteX1067" fmla="*/ 2181851 w 7848610"/>
              <a:gd name="connsiteY1067" fmla="*/ 526403 h 8890001"/>
              <a:gd name="connsiteX1068" fmla="*/ 5239154 w 7848610"/>
              <a:gd name="connsiteY1068" fmla="*/ 381941 h 8890001"/>
              <a:gd name="connsiteX1069" fmla="*/ 5313359 w 7848610"/>
              <a:gd name="connsiteY1069" fmla="*/ 470841 h 8890001"/>
              <a:gd name="connsiteX1070" fmla="*/ 5239154 w 7848610"/>
              <a:gd name="connsiteY1070" fmla="*/ 535046 h 8890001"/>
              <a:gd name="connsiteX1071" fmla="*/ 5164950 w 7848610"/>
              <a:gd name="connsiteY1071" fmla="*/ 455613 h 8890001"/>
              <a:gd name="connsiteX1072" fmla="*/ 5239154 w 7848610"/>
              <a:gd name="connsiteY1072" fmla="*/ 381941 h 8890001"/>
              <a:gd name="connsiteX1073" fmla="*/ 3554637 w 7848610"/>
              <a:gd name="connsiteY1073" fmla="*/ 163395 h 8890001"/>
              <a:gd name="connsiteX1074" fmla="*/ 3708866 w 7848610"/>
              <a:gd name="connsiteY1074" fmla="*/ 336256 h 8890001"/>
              <a:gd name="connsiteX1075" fmla="*/ 3540087 w 7848610"/>
              <a:gd name="connsiteY1075" fmla="*/ 493889 h 8890001"/>
              <a:gd name="connsiteX1076" fmla="*/ 3376036 w 7848610"/>
              <a:gd name="connsiteY1076" fmla="*/ 311150 h 8890001"/>
              <a:gd name="connsiteX1077" fmla="*/ 3554637 w 7848610"/>
              <a:gd name="connsiteY1077" fmla="*/ 163395 h 8890001"/>
              <a:gd name="connsiteX1078" fmla="*/ 5666558 w 7848610"/>
              <a:gd name="connsiteY1078" fmla="*/ 0 h 8890001"/>
              <a:gd name="connsiteX1079" fmla="*/ 5801509 w 7848610"/>
              <a:gd name="connsiteY1079" fmla="*/ 133762 h 8890001"/>
              <a:gd name="connsiteX1080" fmla="*/ 5666558 w 7848610"/>
              <a:gd name="connsiteY1080" fmla="*/ 267523 h 8890001"/>
              <a:gd name="connsiteX1081" fmla="*/ 5536336 w 7848610"/>
              <a:gd name="connsiteY1081" fmla="*/ 133762 h 8890001"/>
              <a:gd name="connsiteX1082" fmla="*/ 5666558 w 7848610"/>
              <a:gd name="connsiteY1082" fmla="*/ 0 h 88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</a:cxnLst>
            <a:rect l="l" t="t" r="r" b="b"/>
            <a:pathLst>
              <a:path w="7848610" h="8890001">
                <a:moveTo>
                  <a:pt x="4361794" y="8796574"/>
                </a:moveTo>
                <a:cubicBezTo>
                  <a:pt x="4402170" y="8801513"/>
                  <a:pt x="4406899" y="8830734"/>
                  <a:pt x="4402170" y="8860368"/>
                </a:cubicBezTo>
                <a:cubicBezTo>
                  <a:pt x="4391985" y="8869834"/>
                  <a:pt x="4387256" y="8874773"/>
                  <a:pt x="4377071" y="8879712"/>
                </a:cubicBezTo>
                <a:cubicBezTo>
                  <a:pt x="4362158" y="8859956"/>
                  <a:pt x="4346880" y="8841024"/>
                  <a:pt x="4331967" y="8821268"/>
                </a:cubicBezTo>
                <a:cubicBezTo>
                  <a:pt x="4331967" y="8816329"/>
                  <a:pt x="4351973" y="8796574"/>
                  <a:pt x="4361794" y="8796574"/>
                </a:cubicBezTo>
                <a:close/>
                <a:moveTo>
                  <a:pt x="4546942" y="8752535"/>
                </a:moveTo>
                <a:cubicBezTo>
                  <a:pt x="4566584" y="8792046"/>
                  <a:pt x="4591319" y="8811390"/>
                  <a:pt x="4591319" y="8826207"/>
                </a:cubicBezTo>
                <a:cubicBezTo>
                  <a:pt x="4581498" y="8850490"/>
                  <a:pt x="4556763" y="8870245"/>
                  <a:pt x="4537121" y="8890001"/>
                </a:cubicBezTo>
                <a:cubicBezTo>
                  <a:pt x="4517114" y="8870245"/>
                  <a:pt x="4482195" y="8855840"/>
                  <a:pt x="4482195" y="8836085"/>
                </a:cubicBezTo>
                <a:cubicBezTo>
                  <a:pt x="4482195" y="8811390"/>
                  <a:pt x="4512386" y="8792046"/>
                  <a:pt x="4546942" y="8752535"/>
                </a:cubicBezTo>
                <a:close/>
                <a:moveTo>
                  <a:pt x="4094803" y="7693555"/>
                </a:moveTo>
                <a:cubicBezTo>
                  <a:pt x="4115173" y="7712899"/>
                  <a:pt x="4135179" y="7732654"/>
                  <a:pt x="4155185" y="7751998"/>
                </a:cubicBezTo>
                <a:cubicBezTo>
                  <a:pt x="4139907" y="7761876"/>
                  <a:pt x="4124994" y="7771754"/>
                  <a:pt x="4110080" y="7781632"/>
                </a:cubicBezTo>
                <a:cubicBezTo>
                  <a:pt x="4099895" y="7756938"/>
                  <a:pt x="4084618" y="7732654"/>
                  <a:pt x="4069340" y="7707960"/>
                </a:cubicBezTo>
                <a:cubicBezTo>
                  <a:pt x="4079525" y="7703021"/>
                  <a:pt x="4084618" y="7698494"/>
                  <a:pt x="4094803" y="7693555"/>
                </a:cubicBezTo>
                <a:close/>
                <a:moveTo>
                  <a:pt x="2905346" y="7405042"/>
                </a:moveTo>
                <a:cubicBezTo>
                  <a:pt x="2965728" y="7405042"/>
                  <a:pt x="3020290" y="7459781"/>
                  <a:pt x="3015198" y="7505054"/>
                </a:cubicBezTo>
                <a:cubicBezTo>
                  <a:pt x="3015198" y="7514932"/>
                  <a:pt x="3000284" y="7535099"/>
                  <a:pt x="2990463" y="7535099"/>
                </a:cubicBezTo>
                <a:cubicBezTo>
                  <a:pt x="2940266" y="7540038"/>
                  <a:pt x="2875155" y="7484887"/>
                  <a:pt x="2879883" y="7444964"/>
                </a:cubicBezTo>
                <a:cubicBezTo>
                  <a:pt x="2879883" y="7430148"/>
                  <a:pt x="2900253" y="7414920"/>
                  <a:pt x="2905346" y="7405042"/>
                </a:cubicBezTo>
                <a:close/>
                <a:moveTo>
                  <a:pt x="4348335" y="7396810"/>
                </a:moveTo>
                <a:cubicBezTo>
                  <a:pt x="4388348" y="7391871"/>
                  <a:pt x="4438181" y="7455665"/>
                  <a:pt x="4438181" y="7524398"/>
                </a:cubicBezTo>
                <a:cubicBezTo>
                  <a:pt x="4427996" y="7529337"/>
                  <a:pt x="4413446" y="7553620"/>
                  <a:pt x="4393440" y="7558558"/>
                </a:cubicBezTo>
                <a:cubicBezTo>
                  <a:pt x="4353428" y="7563498"/>
                  <a:pt x="4308323" y="7499704"/>
                  <a:pt x="4308323" y="7455665"/>
                </a:cubicBezTo>
                <a:cubicBezTo>
                  <a:pt x="4308323" y="7426444"/>
                  <a:pt x="4308687" y="7396810"/>
                  <a:pt x="4348335" y="7396810"/>
                </a:cubicBezTo>
                <a:close/>
                <a:moveTo>
                  <a:pt x="4788471" y="7142458"/>
                </a:moveTo>
                <a:cubicBezTo>
                  <a:pt x="4872860" y="7137518"/>
                  <a:pt x="4941972" y="7207486"/>
                  <a:pt x="4941972" y="7292270"/>
                </a:cubicBezTo>
                <a:cubicBezTo>
                  <a:pt x="4941972" y="7377054"/>
                  <a:pt x="4877589" y="7441672"/>
                  <a:pt x="4793199" y="7446610"/>
                </a:cubicBezTo>
                <a:cubicBezTo>
                  <a:pt x="4739001" y="7446610"/>
                  <a:pt x="4625148" y="7372116"/>
                  <a:pt x="4625148" y="7337132"/>
                </a:cubicBezTo>
                <a:cubicBezTo>
                  <a:pt x="4634969" y="7217364"/>
                  <a:pt x="4694624" y="7142458"/>
                  <a:pt x="4788471" y="7142458"/>
                </a:cubicBezTo>
                <a:close/>
                <a:moveTo>
                  <a:pt x="1780636" y="7093480"/>
                </a:moveTo>
                <a:cubicBezTo>
                  <a:pt x="1825377" y="7093480"/>
                  <a:pt x="1859933" y="7133402"/>
                  <a:pt x="1859933" y="7177852"/>
                </a:cubicBezTo>
                <a:cubicBezTo>
                  <a:pt x="1859933" y="7222302"/>
                  <a:pt x="1820285" y="7256875"/>
                  <a:pt x="1770815" y="7251936"/>
                </a:cubicBezTo>
                <a:cubicBezTo>
                  <a:pt x="1726074" y="7246997"/>
                  <a:pt x="1696247" y="7222302"/>
                  <a:pt x="1696247" y="7172914"/>
                </a:cubicBezTo>
                <a:cubicBezTo>
                  <a:pt x="1691154" y="7128052"/>
                  <a:pt x="1735895" y="7093480"/>
                  <a:pt x="1780636" y="7093480"/>
                </a:cubicBezTo>
                <a:close/>
                <a:moveTo>
                  <a:pt x="4333058" y="7064670"/>
                </a:moveTo>
                <a:cubicBezTo>
                  <a:pt x="4406899" y="7109532"/>
                  <a:pt x="4407262" y="7154393"/>
                  <a:pt x="4338150" y="7198843"/>
                </a:cubicBezTo>
                <a:cubicBezTo>
                  <a:pt x="4323237" y="7208720"/>
                  <a:pt x="4308323" y="7218187"/>
                  <a:pt x="4298502" y="7228476"/>
                </a:cubicBezTo>
                <a:cubicBezTo>
                  <a:pt x="4249032" y="7282804"/>
                  <a:pt x="4214840" y="7277865"/>
                  <a:pt x="4185376" y="7213660"/>
                </a:cubicBezTo>
                <a:cubicBezTo>
                  <a:pt x="4180283" y="7203782"/>
                  <a:pt x="4170462" y="7198843"/>
                  <a:pt x="4165370" y="7193904"/>
                </a:cubicBezTo>
                <a:cubicBezTo>
                  <a:pt x="4195197" y="7163859"/>
                  <a:pt x="4224661" y="7134226"/>
                  <a:pt x="4254488" y="7109532"/>
                </a:cubicBezTo>
                <a:cubicBezTo>
                  <a:pt x="4279223" y="7094714"/>
                  <a:pt x="4308323" y="7079486"/>
                  <a:pt x="4333058" y="7064670"/>
                </a:cubicBezTo>
                <a:close/>
                <a:moveTo>
                  <a:pt x="2537960" y="7020632"/>
                </a:moveTo>
                <a:cubicBezTo>
                  <a:pt x="2552874" y="7020632"/>
                  <a:pt x="2572880" y="7045326"/>
                  <a:pt x="2607800" y="7070020"/>
                </a:cubicBezTo>
                <a:cubicBezTo>
                  <a:pt x="2572880" y="7094714"/>
                  <a:pt x="2547781" y="7119409"/>
                  <a:pt x="2532868" y="7114470"/>
                </a:cubicBezTo>
                <a:cubicBezTo>
                  <a:pt x="2512861" y="7109532"/>
                  <a:pt x="2497948" y="7084837"/>
                  <a:pt x="2483034" y="7065082"/>
                </a:cubicBezTo>
                <a:cubicBezTo>
                  <a:pt x="2503040" y="7050264"/>
                  <a:pt x="2517954" y="7020632"/>
                  <a:pt x="2537960" y="7020632"/>
                </a:cubicBezTo>
                <a:close/>
                <a:moveTo>
                  <a:pt x="1438349" y="7000052"/>
                </a:moveTo>
                <a:cubicBezTo>
                  <a:pt x="1452899" y="7000052"/>
                  <a:pt x="1472542" y="7024747"/>
                  <a:pt x="1501641" y="7049442"/>
                </a:cubicBezTo>
                <a:cubicBezTo>
                  <a:pt x="1472542" y="7068786"/>
                  <a:pt x="1452899" y="7093480"/>
                  <a:pt x="1438349" y="7093480"/>
                </a:cubicBezTo>
                <a:cubicBezTo>
                  <a:pt x="1418707" y="7088541"/>
                  <a:pt x="1404157" y="7064258"/>
                  <a:pt x="1384514" y="7049442"/>
                </a:cubicBezTo>
                <a:cubicBezTo>
                  <a:pt x="1404157" y="7029686"/>
                  <a:pt x="1418707" y="7004992"/>
                  <a:pt x="1438349" y="7000052"/>
                </a:cubicBezTo>
                <a:close/>
                <a:moveTo>
                  <a:pt x="5458494" y="6999641"/>
                </a:moveTo>
                <a:cubicBezTo>
                  <a:pt x="5537428" y="6994702"/>
                  <a:pt x="5611632" y="7074136"/>
                  <a:pt x="5611632" y="7158097"/>
                </a:cubicBezTo>
                <a:cubicBezTo>
                  <a:pt x="5606904" y="7242058"/>
                  <a:pt x="5542884" y="7306676"/>
                  <a:pt x="5453766" y="7306676"/>
                </a:cubicBezTo>
                <a:cubicBezTo>
                  <a:pt x="5369740" y="7306676"/>
                  <a:pt x="5305356" y="7237120"/>
                  <a:pt x="5305356" y="7152746"/>
                </a:cubicBezTo>
                <a:cubicBezTo>
                  <a:pt x="5310449" y="7053969"/>
                  <a:pt x="5384290" y="7004580"/>
                  <a:pt x="5458494" y="6999641"/>
                </a:cubicBezTo>
                <a:close/>
                <a:moveTo>
                  <a:pt x="2096733" y="6971654"/>
                </a:moveTo>
                <a:cubicBezTo>
                  <a:pt x="2101462" y="6971654"/>
                  <a:pt x="2101462" y="6971654"/>
                  <a:pt x="2106555" y="6971654"/>
                </a:cubicBezTo>
                <a:cubicBezTo>
                  <a:pt x="2062177" y="7060554"/>
                  <a:pt x="2017800" y="7144104"/>
                  <a:pt x="1973423" y="7228476"/>
                </a:cubicBezTo>
                <a:cubicBezTo>
                  <a:pt x="1973423" y="7228476"/>
                  <a:pt x="1968694" y="7228476"/>
                  <a:pt x="1963602" y="7228476"/>
                </a:cubicBezTo>
                <a:cubicBezTo>
                  <a:pt x="1993065" y="7158920"/>
                  <a:pt x="2017800" y="7089776"/>
                  <a:pt x="2047264" y="7020632"/>
                </a:cubicBezTo>
                <a:cubicBezTo>
                  <a:pt x="2042535" y="7020632"/>
                  <a:pt x="2037806" y="7016104"/>
                  <a:pt x="2032714" y="7016104"/>
                </a:cubicBezTo>
                <a:cubicBezTo>
                  <a:pt x="2052356" y="7001288"/>
                  <a:pt x="2076727" y="6986470"/>
                  <a:pt x="2096733" y="6971654"/>
                </a:cubicBezTo>
                <a:close/>
                <a:moveTo>
                  <a:pt x="2915531" y="6966304"/>
                </a:moveTo>
                <a:cubicBezTo>
                  <a:pt x="2930444" y="6990586"/>
                  <a:pt x="2944994" y="7005403"/>
                  <a:pt x="2944994" y="7015281"/>
                </a:cubicBezTo>
                <a:cubicBezTo>
                  <a:pt x="2944994" y="7029686"/>
                  <a:pt x="2925352" y="7049442"/>
                  <a:pt x="2915531" y="7044502"/>
                </a:cubicBezTo>
                <a:cubicBezTo>
                  <a:pt x="2900253" y="7044502"/>
                  <a:pt x="2885340" y="7029686"/>
                  <a:pt x="2880611" y="7015281"/>
                </a:cubicBezTo>
                <a:cubicBezTo>
                  <a:pt x="2880611" y="7005403"/>
                  <a:pt x="2895525" y="6990586"/>
                  <a:pt x="2915531" y="6966304"/>
                </a:cubicBezTo>
                <a:close/>
                <a:moveTo>
                  <a:pt x="4478557" y="6945725"/>
                </a:moveTo>
                <a:cubicBezTo>
                  <a:pt x="4488742" y="6944490"/>
                  <a:pt x="4498563" y="6945314"/>
                  <a:pt x="4507293" y="6948194"/>
                </a:cubicBezTo>
                <a:cubicBezTo>
                  <a:pt x="4524389" y="6953545"/>
                  <a:pt x="4538212" y="6967126"/>
                  <a:pt x="4545851" y="6989352"/>
                </a:cubicBezTo>
                <a:cubicBezTo>
                  <a:pt x="4555672" y="7018985"/>
                  <a:pt x="4560764" y="7049030"/>
                  <a:pt x="4565493" y="7078664"/>
                </a:cubicBezTo>
                <a:cubicBezTo>
                  <a:pt x="4560764" y="7078664"/>
                  <a:pt x="4555308" y="7073313"/>
                  <a:pt x="4550579" y="7073313"/>
                </a:cubicBezTo>
                <a:cubicBezTo>
                  <a:pt x="4525844" y="7098419"/>
                  <a:pt x="4505838" y="7123114"/>
                  <a:pt x="4486196" y="7142869"/>
                </a:cubicBezTo>
                <a:cubicBezTo>
                  <a:pt x="4471282" y="7123114"/>
                  <a:pt x="4446547" y="7093068"/>
                  <a:pt x="4426541" y="7063435"/>
                </a:cubicBezTo>
                <a:cubicBezTo>
                  <a:pt x="4401806" y="7023924"/>
                  <a:pt x="4411627" y="6974535"/>
                  <a:pt x="4446547" y="6954780"/>
                </a:cubicBezTo>
                <a:cubicBezTo>
                  <a:pt x="4457823" y="6949840"/>
                  <a:pt x="4468372" y="6946960"/>
                  <a:pt x="4478557" y="6945725"/>
                </a:cubicBezTo>
                <a:close/>
                <a:moveTo>
                  <a:pt x="6250738" y="6921854"/>
                </a:moveTo>
                <a:cubicBezTo>
                  <a:pt x="6270744" y="6926792"/>
                  <a:pt x="6295479" y="6921854"/>
                  <a:pt x="6320578" y="6921854"/>
                </a:cubicBezTo>
                <a:cubicBezTo>
                  <a:pt x="6340584" y="6921854"/>
                  <a:pt x="6365682" y="6926792"/>
                  <a:pt x="6370412" y="6936670"/>
                </a:cubicBezTo>
                <a:cubicBezTo>
                  <a:pt x="6380596" y="6951487"/>
                  <a:pt x="6385688" y="6980708"/>
                  <a:pt x="6375868" y="6990586"/>
                </a:cubicBezTo>
                <a:cubicBezTo>
                  <a:pt x="6345676" y="7029686"/>
                  <a:pt x="6305664" y="7059320"/>
                  <a:pt x="6270744" y="7088952"/>
                </a:cubicBezTo>
                <a:cubicBezTo>
                  <a:pt x="6260923" y="7098830"/>
                  <a:pt x="6246010" y="7098419"/>
                  <a:pt x="6235824" y="7098419"/>
                </a:cubicBezTo>
                <a:cubicBezTo>
                  <a:pt x="6176170" y="7098419"/>
                  <a:pt x="6131065" y="7049442"/>
                  <a:pt x="6136158" y="6995526"/>
                </a:cubicBezTo>
                <a:cubicBezTo>
                  <a:pt x="6140886" y="6951076"/>
                  <a:pt x="6200904" y="6916914"/>
                  <a:pt x="6250738" y="6921854"/>
                </a:cubicBezTo>
                <a:close/>
                <a:moveTo>
                  <a:pt x="4155185" y="6885635"/>
                </a:moveTo>
                <a:cubicBezTo>
                  <a:pt x="4179556" y="6900864"/>
                  <a:pt x="4204291" y="6925558"/>
                  <a:pt x="4233755" y="6945314"/>
                </a:cubicBezTo>
                <a:cubicBezTo>
                  <a:pt x="4317053" y="6980297"/>
                  <a:pt x="4331967" y="6990175"/>
                  <a:pt x="4331967" y="7064670"/>
                </a:cubicBezTo>
                <a:cubicBezTo>
                  <a:pt x="4317053" y="6995114"/>
                  <a:pt x="4248305" y="7000464"/>
                  <a:pt x="4194470" y="6985236"/>
                </a:cubicBezTo>
                <a:cubicBezTo>
                  <a:pt x="4194470" y="7000464"/>
                  <a:pt x="4194470" y="7020220"/>
                  <a:pt x="4184648" y="7025158"/>
                </a:cubicBezTo>
                <a:cubicBezTo>
                  <a:pt x="4169735" y="7035036"/>
                  <a:pt x="4145364" y="7035036"/>
                  <a:pt x="4125721" y="7039976"/>
                </a:cubicBezTo>
                <a:cubicBezTo>
                  <a:pt x="4120993" y="7015281"/>
                  <a:pt x="4111171" y="6990175"/>
                  <a:pt x="4115900" y="6970420"/>
                </a:cubicBezTo>
                <a:cubicBezTo>
                  <a:pt x="4120629" y="6945314"/>
                  <a:pt x="4140635" y="6920619"/>
                  <a:pt x="4155185" y="6885635"/>
                </a:cubicBezTo>
                <a:close/>
                <a:moveTo>
                  <a:pt x="5438852" y="6841596"/>
                </a:moveTo>
                <a:cubicBezTo>
                  <a:pt x="5448674" y="6866702"/>
                  <a:pt x="5453766" y="6881520"/>
                  <a:pt x="5463587" y="6901275"/>
                </a:cubicBezTo>
                <a:cubicBezTo>
                  <a:pt x="5433396" y="6930908"/>
                  <a:pt x="5398476" y="6970420"/>
                  <a:pt x="5363192" y="7005403"/>
                </a:cubicBezTo>
                <a:cubicBezTo>
                  <a:pt x="5312996" y="6955602"/>
                  <a:pt x="5312996" y="6940786"/>
                  <a:pt x="5363192" y="6906214"/>
                </a:cubicBezTo>
                <a:cubicBezTo>
                  <a:pt x="5378470" y="6900864"/>
                  <a:pt x="5393384" y="6891397"/>
                  <a:pt x="5403205" y="6881520"/>
                </a:cubicBezTo>
                <a:cubicBezTo>
                  <a:pt x="5413390" y="6866702"/>
                  <a:pt x="5423574" y="6856414"/>
                  <a:pt x="5438852" y="6841596"/>
                </a:cubicBezTo>
                <a:close/>
                <a:moveTo>
                  <a:pt x="4962706" y="6797146"/>
                </a:moveTo>
                <a:cubicBezTo>
                  <a:pt x="5012176" y="6797146"/>
                  <a:pt x="5051824" y="6832130"/>
                  <a:pt x="5061646" y="6876992"/>
                </a:cubicBezTo>
                <a:cubicBezTo>
                  <a:pt x="5066738" y="6931732"/>
                  <a:pt x="5036911" y="6976593"/>
                  <a:pt x="4982712" y="6981532"/>
                </a:cubicBezTo>
                <a:cubicBezTo>
                  <a:pt x="4943064" y="6986470"/>
                  <a:pt x="4888865" y="7031332"/>
                  <a:pt x="4869223" y="6971654"/>
                </a:cubicBezTo>
                <a:cubicBezTo>
                  <a:pt x="4873951" y="6936670"/>
                  <a:pt x="4879044" y="6916914"/>
                  <a:pt x="4879044" y="6896748"/>
                </a:cubicBezTo>
                <a:cubicBezTo>
                  <a:pt x="4884136" y="6842008"/>
                  <a:pt x="4918329" y="6802086"/>
                  <a:pt x="4962706" y="6797146"/>
                </a:cubicBezTo>
                <a:close/>
                <a:moveTo>
                  <a:pt x="4650246" y="6748170"/>
                </a:moveTo>
                <a:cubicBezTo>
                  <a:pt x="4694624" y="6748170"/>
                  <a:pt x="4724087" y="6772864"/>
                  <a:pt x="4724087" y="6817314"/>
                </a:cubicBezTo>
                <a:cubicBezTo>
                  <a:pt x="4728816" y="6866291"/>
                  <a:pt x="4689531" y="6880696"/>
                  <a:pt x="4654975" y="6885635"/>
                </a:cubicBezTo>
                <a:cubicBezTo>
                  <a:pt x="4605505" y="6885635"/>
                  <a:pt x="4576042" y="6860940"/>
                  <a:pt x="4576042" y="6811964"/>
                </a:cubicBezTo>
                <a:cubicBezTo>
                  <a:pt x="4576042" y="6767925"/>
                  <a:pt x="4605505" y="6748170"/>
                  <a:pt x="4650246" y="6748170"/>
                </a:cubicBezTo>
                <a:close/>
                <a:moveTo>
                  <a:pt x="1423072" y="6595064"/>
                </a:moveTo>
                <a:cubicBezTo>
                  <a:pt x="1428164" y="6595064"/>
                  <a:pt x="1427801" y="6595064"/>
                  <a:pt x="1432893" y="6595064"/>
                </a:cubicBezTo>
                <a:cubicBezTo>
                  <a:pt x="1453263" y="6673674"/>
                  <a:pt x="1473633" y="6758047"/>
                  <a:pt x="1493639" y="6841596"/>
                </a:cubicBezTo>
                <a:cubicBezTo>
                  <a:pt x="1423072" y="6836658"/>
                  <a:pt x="1402702" y="6797146"/>
                  <a:pt x="1397609" y="6653919"/>
                </a:cubicBezTo>
                <a:cubicBezTo>
                  <a:pt x="1412887" y="6688491"/>
                  <a:pt x="1417979" y="6713186"/>
                  <a:pt x="1428164" y="6742819"/>
                </a:cubicBezTo>
                <a:cubicBezTo>
                  <a:pt x="1428164" y="6688491"/>
                  <a:pt x="1428164" y="6644041"/>
                  <a:pt x="1423072" y="6595064"/>
                </a:cubicBezTo>
                <a:close/>
                <a:moveTo>
                  <a:pt x="6954591" y="6148094"/>
                </a:moveTo>
                <a:cubicBezTo>
                  <a:pt x="6989147" y="6153033"/>
                  <a:pt x="7053166" y="6148094"/>
                  <a:pt x="7053166" y="6197894"/>
                </a:cubicBezTo>
                <a:cubicBezTo>
                  <a:pt x="7062988" y="6277740"/>
                  <a:pt x="7013882" y="6332480"/>
                  <a:pt x="6954591" y="6332480"/>
                </a:cubicBezTo>
                <a:cubicBezTo>
                  <a:pt x="6905485" y="6332480"/>
                  <a:pt x="6865836" y="6292556"/>
                  <a:pt x="6865836" y="6242756"/>
                </a:cubicBezTo>
                <a:cubicBezTo>
                  <a:pt x="6865836" y="6192956"/>
                  <a:pt x="6905485" y="6143156"/>
                  <a:pt x="6954591" y="6148094"/>
                </a:cubicBezTo>
                <a:close/>
                <a:moveTo>
                  <a:pt x="579904" y="5839414"/>
                </a:moveTo>
                <a:cubicBezTo>
                  <a:pt x="591907" y="5838179"/>
                  <a:pt x="608276" y="5839002"/>
                  <a:pt x="629373" y="5841472"/>
                </a:cubicBezTo>
                <a:cubicBezTo>
                  <a:pt x="604638" y="5871928"/>
                  <a:pt x="584996" y="5892095"/>
                  <a:pt x="560261" y="5922552"/>
                </a:cubicBezTo>
                <a:cubicBezTo>
                  <a:pt x="541710" y="5865755"/>
                  <a:pt x="542801" y="5842706"/>
                  <a:pt x="579904" y="5839414"/>
                </a:cubicBezTo>
                <a:close/>
                <a:moveTo>
                  <a:pt x="887998" y="5773974"/>
                </a:moveTo>
                <a:cubicBezTo>
                  <a:pt x="912733" y="5778912"/>
                  <a:pt x="932376" y="5803607"/>
                  <a:pt x="972024" y="5828301"/>
                </a:cubicBezTo>
                <a:cubicBezTo>
                  <a:pt x="932376" y="5857523"/>
                  <a:pt x="912733" y="5881806"/>
                  <a:pt x="887998" y="5886745"/>
                </a:cubicBezTo>
                <a:cubicBezTo>
                  <a:pt x="853806" y="5896623"/>
                  <a:pt x="829071" y="5871928"/>
                  <a:pt x="829071" y="5832829"/>
                </a:cubicBezTo>
                <a:cubicBezTo>
                  <a:pt x="829071" y="5793729"/>
                  <a:pt x="848713" y="5769446"/>
                  <a:pt x="887998" y="5773974"/>
                </a:cubicBezTo>
                <a:close/>
                <a:moveTo>
                  <a:pt x="695575" y="5621280"/>
                </a:moveTo>
                <a:cubicBezTo>
                  <a:pt x="700668" y="5626218"/>
                  <a:pt x="710489" y="5631157"/>
                  <a:pt x="720310" y="5636096"/>
                </a:cubicBezTo>
                <a:cubicBezTo>
                  <a:pt x="695575" y="5669845"/>
                  <a:pt x="671205" y="5699067"/>
                  <a:pt x="646469" y="5732816"/>
                </a:cubicBezTo>
                <a:cubicBezTo>
                  <a:pt x="641377" y="5727877"/>
                  <a:pt x="631556" y="5722938"/>
                  <a:pt x="626464" y="5718000"/>
                </a:cubicBezTo>
                <a:cubicBezTo>
                  <a:pt x="646106" y="5684250"/>
                  <a:pt x="671205" y="5655440"/>
                  <a:pt x="695575" y="5621280"/>
                </a:cubicBezTo>
                <a:close/>
                <a:moveTo>
                  <a:pt x="535527" y="5595350"/>
                </a:moveTo>
                <a:cubicBezTo>
                  <a:pt x="525705" y="5624984"/>
                  <a:pt x="520976" y="5650501"/>
                  <a:pt x="511155" y="5665318"/>
                </a:cubicBezTo>
                <a:cubicBezTo>
                  <a:pt x="501334" y="5690424"/>
                  <a:pt x="480964" y="5705241"/>
                  <a:pt x="466414" y="5725408"/>
                </a:cubicBezTo>
                <a:cubicBezTo>
                  <a:pt x="451501" y="5715530"/>
                  <a:pt x="426402" y="5699890"/>
                  <a:pt x="426402" y="5690012"/>
                </a:cubicBezTo>
                <a:cubicBezTo>
                  <a:pt x="431494" y="5664906"/>
                  <a:pt x="436587" y="5635273"/>
                  <a:pt x="456229" y="5620045"/>
                </a:cubicBezTo>
                <a:cubicBezTo>
                  <a:pt x="476235" y="5605228"/>
                  <a:pt x="510791" y="5600289"/>
                  <a:pt x="535527" y="5595350"/>
                </a:cubicBezTo>
                <a:close/>
                <a:moveTo>
                  <a:pt x="65927" y="5540611"/>
                </a:moveTo>
                <a:cubicBezTo>
                  <a:pt x="75748" y="5535672"/>
                  <a:pt x="100847" y="5550489"/>
                  <a:pt x="125582" y="5555428"/>
                </a:cubicBezTo>
                <a:cubicBezTo>
                  <a:pt x="115761" y="5575595"/>
                  <a:pt x="110668" y="5600289"/>
                  <a:pt x="95391" y="5615518"/>
                </a:cubicBezTo>
                <a:cubicBezTo>
                  <a:pt x="75748" y="5635273"/>
                  <a:pt x="50650" y="5645151"/>
                  <a:pt x="25551" y="5660379"/>
                </a:cubicBezTo>
                <a:cubicBezTo>
                  <a:pt x="15730" y="5640212"/>
                  <a:pt x="-4276" y="5615518"/>
                  <a:pt x="816" y="5605640"/>
                </a:cubicBezTo>
                <a:cubicBezTo>
                  <a:pt x="15730" y="5580534"/>
                  <a:pt x="40829" y="5555839"/>
                  <a:pt x="65927" y="5540611"/>
                </a:cubicBezTo>
                <a:close/>
                <a:moveTo>
                  <a:pt x="463141" y="5403145"/>
                </a:moveTo>
                <a:cubicBezTo>
                  <a:pt x="482783" y="5408084"/>
                  <a:pt x="502789" y="5422489"/>
                  <a:pt x="512610" y="5442245"/>
                </a:cubicBezTo>
                <a:cubicBezTo>
                  <a:pt x="517703" y="5452123"/>
                  <a:pt x="512610" y="5482168"/>
                  <a:pt x="497697" y="5492045"/>
                </a:cubicBezTo>
                <a:cubicBezTo>
                  <a:pt x="482783" y="5511801"/>
                  <a:pt x="458048" y="5516740"/>
                  <a:pt x="433313" y="5521679"/>
                </a:cubicBezTo>
                <a:cubicBezTo>
                  <a:pt x="418400" y="5526618"/>
                  <a:pt x="398757" y="5511801"/>
                  <a:pt x="383843" y="5511801"/>
                </a:cubicBezTo>
                <a:cubicBezTo>
                  <a:pt x="319096" y="5526618"/>
                  <a:pt x="254713" y="5536084"/>
                  <a:pt x="185237" y="5550900"/>
                </a:cubicBezTo>
                <a:cubicBezTo>
                  <a:pt x="185237" y="5545962"/>
                  <a:pt x="185237" y="5541434"/>
                  <a:pt x="185237" y="5536495"/>
                </a:cubicBezTo>
                <a:cubicBezTo>
                  <a:pt x="239799" y="5516740"/>
                  <a:pt x="294361" y="5496573"/>
                  <a:pt x="354016" y="5476817"/>
                </a:cubicBezTo>
                <a:cubicBezTo>
                  <a:pt x="363837" y="5447184"/>
                  <a:pt x="423492" y="5398206"/>
                  <a:pt x="463141" y="5403145"/>
                </a:cubicBezTo>
                <a:close/>
                <a:moveTo>
                  <a:pt x="714854" y="5396972"/>
                </a:moveTo>
                <a:cubicBezTo>
                  <a:pt x="723220" y="5399030"/>
                  <a:pt x="731587" y="5402322"/>
                  <a:pt x="738861" y="5407261"/>
                </a:cubicBezTo>
                <a:cubicBezTo>
                  <a:pt x="758504" y="5422078"/>
                  <a:pt x="773418" y="5436894"/>
                  <a:pt x="792696" y="5451299"/>
                </a:cubicBezTo>
                <a:cubicBezTo>
                  <a:pt x="787968" y="5461177"/>
                  <a:pt x="787968" y="5466116"/>
                  <a:pt x="787968" y="5475994"/>
                </a:cubicBezTo>
                <a:cubicBezTo>
                  <a:pt x="758868" y="5475994"/>
                  <a:pt x="729404" y="5480933"/>
                  <a:pt x="704669" y="5475994"/>
                </a:cubicBezTo>
                <a:cubicBezTo>
                  <a:pt x="690119" y="5475994"/>
                  <a:pt x="675569" y="5451299"/>
                  <a:pt x="670477" y="5436894"/>
                </a:cubicBezTo>
                <a:cubicBezTo>
                  <a:pt x="665748" y="5422078"/>
                  <a:pt x="680298" y="5397383"/>
                  <a:pt x="690119" y="5397383"/>
                </a:cubicBezTo>
                <a:cubicBezTo>
                  <a:pt x="697394" y="5394914"/>
                  <a:pt x="706124" y="5395325"/>
                  <a:pt x="714854" y="5396972"/>
                </a:cubicBezTo>
                <a:close/>
                <a:moveTo>
                  <a:pt x="7663172" y="5031905"/>
                </a:moveTo>
                <a:cubicBezTo>
                  <a:pt x="7718098" y="5036844"/>
                  <a:pt x="7773024" y="5046722"/>
                  <a:pt x="7822858" y="5066478"/>
                </a:cubicBezTo>
                <a:cubicBezTo>
                  <a:pt x="7837772" y="5071417"/>
                  <a:pt x="7852685" y="5105989"/>
                  <a:pt x="7847593" y="5120805"/>
                </a:cubicBezTo>
                <a:cubicBezTo>
                  <a:pt x="7837772" y="5145500"/>
                  <a:pt x="7812673" y="5165255"/>
                  <a:pt x="7797760" y="5180072"/>
                </a:cubicBezTo>
                <a:cubicBezTo>
                  <a:pt x="7727920" y="5160317"/>
                  <a:pt x="7678086" y="5155378"/>
                  <a:pt x="7628252" y="5135622"/>
                </a:cubicBezTo>
                <a:cubicBezTo>
                  <a:pt x="7613339" y="5130683"/>
                  <a:pt x="7603518" y="5091172"/>
                  <a:pt x="7608246" y="5076355"/>
                </a:cubicBezTo>
                <a:cubicBezTo>
                  <a:pt x="7618432" y="5056600"/>
                  <a:pt x="7648258" y="5031905"/>
                  <a:pt x="7663172" y="5031905"/>
                </a:cubicBezTo>
                <a:close/>
                <a:moveTo>
                  <a:pt x="651198" y="4828999"/>
                </a:moveTo>
                <a:cubicBezTo>
                  <a:pt x="674842" y="4827765"/>
                  <a:pt x="699940" y="4831469"/>
                  <a:pt x="709762" y="4838877"/>
                </a:cubicBezTo>
                <a:cubicBezTo>
                  <a:pt x="685027" y="4858221"/>
                  <a:pt x="665021" y="4877154"/>
                  <a:pt x="639922" y="4891970"/>
                </a:cubicBezTo>
                <a:cubicBezTo>
                  <a:pt x="630101" y="4896909"/>
                  <a:pt x="610095" y="4891970"/>
                  <a:pt x="595181" y="4891970"/>
                </a:cubicBezTo>
                <a:cubicBezTo>
                  <a:pt x="595181" y="4877154"/>
                  <a:pt x="590452" y="4862748"/>
                  <a:pt x="600273" y="4848343"/>
                </a:cubicBezTo>
                <a:cubicBezTo>
                  <a:pt x="605366" y="4835996"/>
                  <a:pt x="627554" y="4830234"/>
                  <a:pt x="651198" y="4828999"/>
                </a:cubicBezTo>
                <a:close/>
                <a:moveTo>
                  <a:pt x="5830609" y="4769733"/>
                </a:moveTo>
                <a:cubicBezTo>
                  <a:pt x="5835702" y="4779199"/>
                  <a:pt x="5845886" y="4788665"/>
                  <a:pt x="5850979" y="4803482"/>
                </a:cubicBezTo>
                <a:cubicBezTo>
                  <a:pt x="5850979" y="4812948"/>
                  <a:pt x="5856072" y="4832704"/>
                  <a:pt x="5845886" y="4837642"/>
                </a:cubicBezTo>
                <a:cubicBezTo>
                  <a:pt x="5840794" y="4842170"/>
                  <a:pt x="5820424" y="4842170"/>
                  <a:pt x="5810603" y="4842170"/>
                </a:cubicBezTo>
                <a:cubicBezTo>
                  <a:pt x="5795326" y="4837231"/>
                  <a:pt x="5790596" y="4822826"/>
                  <a:pt x="5780412" y="4813360"/>
                </a:cubicBezTo>
                <a:cubicBezTo>
                  <a:pt x="5790596" y="4808421"/>
                  <a:pt x="5805510" y="4812948"/>
                  <a:pt x="5810603" y="4803482"/>
                </a:cubicBezTo>
                <a:cubicBezTo>
                  <a:pt x="5820424" y="4793604"/>
                  <a:pt x="5825880" y="4779199"/>
                  <a:pt x="5830609" y="4769733"/>
                </a:cubicBezTo>
                <a:close/>
                <a:moveTo>
                  <a:pt x="665748" y="4738865"/>
                </a:moveTo>
                <a:cubicBezTo>
                  <a:pt x="665748" y="4743804"/>
                  <a:pt x="665748" y="4743392"/>
                  <a:pt x="670477" y="4748331"/>
                </a:cubicBezTo>
                <a:cubicBezTo>
                  <a:pt x="606094" y="4768086"/>
                  <a:pt x="541710" y="4783315"/>
                  <a:pt x="476963" y="4803070"/>
                </a:cubicBezTo>
                <a:cubicBezTo>
                  <a:pt x="496969" y="4867276"/>
                  <a:pt x="521704" y="4931481"/>
                  <a:pt x="536617" y="4981282"/>
                </a:cubicBezTo>
                <a:cubicBezTo>
                  <a:pt x="496605" y="5045487"/>
                  <a:pt x="466778" y="5095699"/>
                  <a:pt x="432222" y="5145088"/>
                </a:cubicBezTo>
                <a:cubicBezTo>
                  <a:pt x="462049" y="5229461"/>
                  <a:pt x="462049" y="5229049"/>
                  <a:pt x="417308" y="5283789"/>
                </a:cubicBezTo>
                <a:cubicBezTo>
                  <a:pt x="372567" y="5253744"/>
                  <a:pt x="372567" y="5219172"/>
                  <a:pt x="407487" y="5179661"/>
                </a:cubicBezTo>
                <a:cubicBezTo>
                  <a:pt x="417308" y="5164844"/>
                  <a:pt x="422401" y="5140149"/>
                  <a:pt x="427493" y="5115455"/>
                </a:cubicBezTo>
                <a:cubicBezTo>
                  <a:pt x="357653" y="5115455"/>
                  <a:pt x="347832" y="5105166"/>
                  <a:pt x="372567" y="5045899"/>
                </a:cubicBezTo>
                <a:cubicBezTo>
                  <a:pt x="377660" y="5036021"/>
                  <a:pt x="377660" y="5015854"/>
                  <a:pt x="372567" y="5010915"/>
                </a:cubicBezTo>
                <a:cubicBezTo>
                  <a:pt x="347832" y="4966465"/>
                  <a:pt x="312912" y="4926954"/>
                  <a:pt x="288178" y="4882504"/>
                </a:cubicBezTo>
                <a:cubicBezTo>
                  <a:pt x="277993" y="4867687"/>
                  <a:pt x="268171" y="4832704"/>
                  <a:pt x="277993" y="4822826"/>
                </a:cubicBezTo>
                <a:cubicBezTo>
                  <a:pt x="297999" y="4798131"/>
                  <a:pt x="328190" y="4768086"/>
                  <a:pt x="358017" y="4763148"/>
                </a:cubicBezTo>
                <a:cubicBezTo>
                  <a:pt x="462413" y="4748331"/>
                  <a:pt x="561716" y="4748742"/>
                  <a:pt x="665748" y="4738865"/>
                </a:cubicBezTo>
                <a:close/>
                <a:moveTo>
                  <a:pt x="6092508" y="4660666"/>
                </a:moveTo>
                <a:cubicBezTo>
                  <a:pt x="6161984" y="4655727"/>
                  <a:pt x="6216910" y="4714993"/>
                  <a:pt x="6216910" y="4784138"/>
                </a:cubicBezTo>
                <a:cubicBezTo>
                  <a:pt x="6222002" y="4847932"/>
                  <a:pt x="6167440" y="4902260"/>
                  <a:pt x="6097600" y="4902260"/>
                </a:cubicBezTo>
                <a:cubicBezTo>
                  <a:pt x="6032853" y="4907198"/>
                  <a:pt x="5977927" y="4852871"/>
                  <a:pt x="5972834" y="4788665"/>
                </a:cubicBezTo>
                <a:cubicBezTo>
                  <a:pt x="5972834" y="4719521"/>
                  <a:pt x="6027396" y="4660666"/>
                  <a:pt x="6092508" y="4660666"/>
                </a:cubicBezTo>
                <a:close/>
                <a:moveTo>
                  <a:pt x="5953192" y="4561888"/>
                </a:moveTo>
                <a:cubicBezTo>
                  <a:pt x="5957921" y="4561888"/>
                  <a:pt x="5963014" y="4566827"/>
                  <a:pt x="5963014" y="4571766"/>
                </a:cubicBezTo>
                <a:cubicBezTo>
                  <a:pt x="5953192" y="4591110"/>
                  <a:pt x="5943371" y="4615392"/>
                  <a:pt x="5928821" y="4639675"/>
                </a:cubicBezTo>
                <a:cubicBezTo>
                  <a:pt x="5943371" y="4649553"/>
                  <a:pt x="5958284" y="4654904"/>
                  <a:pt x="5972834" y="4659842"/>
                </a:cubicBezTo>
                <a:cubicBezTo>
                  <a:pt x="5972834" y="4664781"/>
                  <a:pt x="5972834" y="4669309"/>
                  <a:pt x="5972834" y="4674248"/>
                </a:cubicBezTo>
                <a:cubicBezTo>
                  <a:pt x="5958284" y="4674248"/>
                  <a:pt x="5933550" y="4684125"/>
                  <a:pt x="5928821" y="4679186"/>
                </a:cubicBezTo>
                <a:cubicBezTo>
                  <a:pt x="5914271" y="4659431"/>
                  <a:pt x="5894992" y="4630621"/>
                  <a:pt x="5899721" y="4610865"/>
                </a:cubicBezTo>
                <a:cubicBezTo>
                  <a:pt x="5904814" y="4591521"/>
                  <a:pt x="5933550" y="4576704"/>
                  <a:pt x="5953192" y="4561888"/>
                </a:cubicBezTo>
                <a:close/>
                <a:moveTo>
                  <a:pt x="6572656" y="4535959"/>
                </a:moveTo>
                <a:cubicBezTo>
                  <a:pt x="6656681" y="4540898"/>
                  <a:pt x="6675960" y="4596048"/>
                  <a:pt x="6675960" y="4675894"/>
                </a:cubicBezTo>
                <a:cubicBezTo>
                  <a:pt x="6636675" y="4620743"/>
                  <a:pt x="6602119" y="4575881"/>
                  <a:pt x="6572656" y="4535959"/>
                </a:cubicBezTo>
                <a:close/>
                <a:moveTo>
                  <a:pt x="84115" y="4244976"/>
                </a:moveTo>
                <a:cubicBezTo>
                  <a:pt x="93936" y="4244976"/>
                  <a:pt x="113578" y="4264320"/>
                  <a:pt x="138313" y="4279136"/>
                </a:cubicBezTo>
                <a:cubicBezTo>
                  <a:pt x="113578" y="4298480"/>
                  <a:pt x="94300" y="4322763"/>
                  <a:pt x="79386" y="4317824"/>
                </a:cubicBezTo>
                <a:cubicBezTo>
                  <a:pt x="64473" y="4317824"/>
                  <a:pt x="49559" y="4293541"/>
                  <a:pt x="35009" y="4279136"/>
                </a:cubicBezTo>
                <a:cubicBezTo>
                  <a:pt x="49559" y="4269259"/>
                  <a:pt x="64109" y="4249915"/>
                  <a:pt x="84115" y="4244976"/>
                </a:cubicBezTo>
                <a:close/>
                <a:moveTo>
                  <a:pt x="6291842" y="4170069"/>
                </a:moveTo>
                <a:cubicBezTo>
                  <a:pt x="6291842" y="4224397"/>
                  <a:pt x="6291842" y="4268847"/>
                  <a:pt x="6291842" y="4323175"/>
                </a:cubicBezTo>
                <a:cubicBezTo>
                  <a:pt x="6227094" y="4258969"/>
                  <a:pt x="6227094" y="4214519"/>
                  <a:pt x="6291842" y="4170069"/>
                </a:cubicBezTo>
                <a:close/>
                <a:moveTo>
                  <a:pt x="6172168" y="4109979"/>
                </a:moveTo>
                <a:cubicBezTo>
                  <a:pt x="6222366" y="4119857"/>
                  <a:pt x="6237643" y="4189002"/>
                  <a:pt x="6202360" y="4268435"/>
                </a:cubicBezTo>
                <a:cubicBezTo>
                  <a:pt x="6192174" y="4268435"/>
                  <a:pt x="6187082" y="4268435"/>
                  <a:pt x="6176898" y="4268435"/>
                </a:cubicBezTo>
                <a:cubicBezTo>
                  <a:pt x="6171805" y="4223985"/>
                  <a:pt x="6161984" y="4184474"/>
                  <a:pt x="6151798" y="4135085"/>
                </a:cubicBezTo>
                <a:cubicBezTo>
                  <a:pt x="6161984" y="4135085"/>
                  <a:pt x="6172168" y="4139613"/>
                  <a:pt x="6187082" y="4139613"/>
                </a:cubicBezTo>
                <a:cubicBezTo>
                  <a:pt x="6181990" y="4129735"/>
                  <a:pt x="6177261" y="4119857"/>
                  <a:pt x="6172168" y="4109979"/>
                </a:cubicBezTo>
                <a:close/>
                <a:moveTo>
                  <a:pt x="817795" y="4047832"/>
                </a:moveTo>
                <a:cubicBezTo>
                  <a:pt x="827616" y="4062237"/>
                  <a:pt x="837438" y="4076642"/>
                  <a:pt x="847258" y="4091047"/>
                </a:cubicBezTo>
                <a:cubicBezTo>
                  <a:pt x="837438" y="4095986"/>
                  <a:pt x="832345" y="4105452"/>
                  <a:pt x="822524" y="4105452"/>
                </a:cubicBezTo>
                <a:cubicBezTo>
                  <a:pt x="802881" y="4109979"/>
                  <a:pt x="783239" y="4109979"/>
                  <a:pt x="763597" y="4109979"/>
                </a:cubicBezTo>
                <a:cubicBezTo>
                  <a:pt x="758504" y="4109979"/>
                  <a:pt x="748683" y="4091047"/>
                  <a:pt x="753412" y="4086108"/>
                </a:cubicBezTo>
                <a:cubicBezTo>
                  <a:pt x="763597" y="4076642"/>
                  <a:pt x="783239" y="4066764"/>
                  <a:pt x="798153" y="4057298"/>
                </a:cubicBezTo>
                <a:cubicBezTo>
                  <a:pt x="802881" y="4052359"/>
                  <a:pt x="807974" y="4047832"/>
                  <a:pt x="817795" y="4047832"/>
                </a:cubicBezTo>
                <a:close/>
                <a:moveTo>
                  <a:pt x="6181626" y="3998443"/>
                </a:moveTo>
                <a:cubicBezTo>
                  <a:pt x="6191447" y="4028076"/>
                  <a:pt x="6191447" y="4057298"/>
                  <a:pt x="6200904" y="4091870"/>
                </a:cubicBezTo>
                <a:cubicBezTo>
                  <a:pt x="6171805" y="4086931"/>
                  <a:pt x="6147434" y="4081992"/>
                  <a:pt x="6117970" y="4077053"/>
                </a:cubicBezTo>
                <a:cubicBezTo>
                  <a:pt x="6137612" y="4052359"/>
                  <a:pt x="6157255" y="4028076"/>
                  <a:pt x="6181626" y="3998443"/>
                </a:cubicBezTo>
                <a:close/>
                <a:moveTo>
                  <a:pt x="749046" y="3858508"/>
                </a:moveTo>
                <a:cubicBezTo>
                  <a:pt x="807974" y="3858508"/>
                  <a:pt x="847622" y="3893080"/>
                  <a:pt x="852351" y="3952758"/>
                </a:cubicBezTo>
                <a:cubicBezTo>
                  <a:pt x="852351" y="4002558"/>
                  <a:pt x="807974" y="4042481"/>
                  <a:pt x="749046" y="4042481"/>
                </a:cubicBezTo>
                <a:cubicBezTo>
                  <a:pt x="690119" y="4042481"/>
                  <a:pt x="631920" y="4002970"/>
                  <a:pt x="631920" y="3967986"/>
                </a:cubicBezTo>
                <a:cubicBezTo>
                  <a:pt x="626827" y="3908308"/>
                  <a:pt x="685390" y="3858508"/>
                  <a:pt x="749046" y="3858508"/>
                </a:cubicBezTo>
                <a:close/>
                <a:moveTo>
                  <a:pt x="7451107" y="3803768"/>
                </a:moveTo>
                <a:cubicBezTo>
                  <a:pt x="7539862" y="3803768"/>
                  <a:pt x="7618795" y="3863035"/>
                  <a:pt x="7614066" y="3917774"/>
                </a:cubicBezTo>
                <a:cubicBezTo>
                  <a:pt x="7608974" y="3977864"/>
                  <a:pt x="7524948" y="4042893"/>
                  <a:pt x="7455836" y="4037954"/>
                </a:cubicBezTo>
                <a:cubicBezTo>
                  <a:pt x="7391816" y="4033015"/>
                  <a:pt x="7322704" y="3962636"/>
                  <a:pt x="7327796" y="3907896"/>
                </a:cubicBezTo>
                <a:cubicBezTo>
                  <a:pt x="7332889" y="3858096"/>
                  <a:pt x="7402001" y="3798829"/>
                  <a:pt x="7451107" y="3803768"/>
                </a:cubicBezTo>
                <a:close/>
                <a:moveTo>
                  <a:pt x="388208" y="3730920"/>
                </a:moveTo>
                <a:cubicBezTo>
                  <a:pt x="407851" y="3735858"/>
                  <a:pt x="422764" y="3760964"/>
                  <a:pt x="452592" y="3785659"/>
                </a:cubicBezTo>
                <a:cubicBezTo>
                  <a:pt x="422764" y="3810765"/>
                  <a:pt x="397666" y="3839987"/>
                  <a:pt x="392937" y="3835048"/>
                </a:cubicBezTo>
                <a:cubicBezTo>
                  <a:pt x="367838" y="3820231"/>
                  <a:pt x="347832" y="3800476"/>
                  <a:pt x="338011" y="3775781"/>
                </a:cubicBezTo>
                <a:cubicBezTo>
                  <a:pt x="332919" y="3765903"/>
                  <a:pt x="373295" y="3730920"/>
                  <a:pt x="388208" y="3730920"/>
                </a:cubicBezTo>
                <a:close/>
                <a:moveTo>
                  <a:pt x="6801089" y="3595923"/>
                </a:moveTo>
                <a:cubicBezTo>
                  <a:pt x="6815639" y="3621029"/>
                  <a:pt x="6825460" y="3640785"/>
                  <a:pt x="6840010" y="3665479"/>
                </a:cubicBezTo>
                <a:cubicBezTo>
                  <a:pt x="6815639" y="3680296"/>
                  <a:pt x="6791268" y="3695524"/>
                  <a:pt x="6762168" y="3710341"/>
                </a:cubicBezTo>
                <a:cubicBezTo>
                  <a:pt x="6747618" y="3690585"/>
                  <a:pt x="6727976" y="3675357"/>
                  <a:pt x="6771626" y="3655601"/>
                </a:cubicBezTo>
                <a:cubicBezTo>
                  <a:pt x="6786176" y="3650663"/>
                  <a:pt x="6791268" y="3621029"/>
                  <a:pt x="6801089" y="3595923"/>
                </a:cubicBezTo>
                <a:close/>
                <a:moveTo>
                  <a:pt x="7113912" y="3409068"/>
                </a:moveTo>
                <a:cubicBezTo>
                  <a:pt x="7119005" y="3409068"/>
                  <a:pt x="7133919" y="3414007"/>
                  <a:pt x="7148832" y="3418946"/>
                </a:cubicBezTo>
                <a:cubicBezTo>
                  <a:pt x="7148832" y="3458457"/>
                  <a:pt x="7138648" y="3493030"/>
                  <a:pt x="7098635" y="3502907"/>
                </a:cubicBezTo>
                <a:cubicBezTo>
                  <a:pt x="7078993" y="3507846"/>
                  <a:pt x="7053894" y="3497969"/>
                  <a:pt x="7018974" y="3493030"/>
                </a:cubicBezTo>
                <a:cubicBezTo>
                  <a:pt x="7058986" y="3458457"/>
                  <a:pt x="7084086" y="3433763"/>
                  <a:pt x="7113912" y="3409068"/>
                </a:cubicBezTo>
                <a:close/>
                <a:moveTo>
                  <a:pt x="7137556" y="3344040"/>
                </a:moveTo>
                <a:cubicBezTo>
                  <a:pt x="7162655" y="3363795"/>
                  <a:pt x="7177205" y="3374085"/>
                  <a:pt x="7187390" y="3379023"/>
                </a:cubicBezTo>
                <a:cubicBezTo>
                  <a:pt x="7207032" y="3369146"/>
                  <a:pt x="7227038" y="3359268"/>
                  <a:pt x="7246680" y="3349390"/>
                </a:cubicBezTo>
                <a:cubicBezTo>
                  <a:pt x="7251773" y="3359268"/>
                  <a:pt x="7257230" y="3369146"/>
                  <a:pt x="7267050" y="3379023"/>
                </a:cubicBezTo>
                <a:cubicBezTo>
                  <a:pt x="7252137" y="3383962"/>
                  <a:pt x="7232131" y="3393840"/>
                  <a:pt x="7217217" y="3403718"/>
                </a:cubicBezTo>
                <a:cubicBezTo>
                  <a:pt x="7202304" y="3423473"/>
                  <a:pt x="7182298" y="3448168"/>
                  <a:pt x="7232131" y="3453107"/>
                </a:cubicBezTo>
                <a:cubicBezTo>
                  <a:pt x="7237224" y="3453107"/>
                  <a:pt x="7246680" y="3453107"/>
                  <a:pt x="7246680" y="3453107"/>
                </a:cubicBezTo>
                <a:cubicBezTo>
                  <a:pt x="7256866" y="3527602"/>
                  <a:pt x="7321613" y="3492618"/>
                  <a:pt x="7361625" y="3507435"/>
                </a:cubicBezTo>
                <a:cubicBezTo>
                  <a:pt x="7421280" y="3532129"/>
                  <a:pt x="7455836" y="3572052"/>
                  <a:pt x="7466021" y="3636257"/>
                </a:cubicBezTo>
                <a:cubicBezTo>
                  <a:pt x="7470750" y="3695524"/>
                  <a:pt x="7446014" y="3749852"/>
                  <a:pt x="7391452" y="3779485"/>
                </a:cubicBezTo>
                <a:cubicBezTo>
                  <a:pt x="7341619" y="3814057"/>
                  <a:pt x="7281600" y="3809119"/>
                  <a:pt x="7227038" y="3779485"/>
                </a:cubicBezTo>
                <a:cubicBezTo>
                  <a:pt x="7212124" y="3769607"/>
                  <a:pt x="7202304" y="3754791"/>
                  <a:pt x="7187390" y="3744913"/>
                </a:cubicBezTo>
                <a:cubicBezTo>
                  <a:pt x="7167384" y="3759730"/>
                  <a:pt x="7147378" y="3769607"/>
                  <a:pt x="7132464" y="3779485"/>
                </a:cubicBezTo>
                <a:cubicBezTo>
                  <a:pt x="7127735" y="3779485"/>
                  <a:pt x="7122642" y="3774546"/>
                  <a:pt x="7117914" y="3769607"/>
                </a:cubicBezTo>
                <a:cubicBezTo>
                  <a:pt x="7132828" y="3754791"/>
                  <a:pt x="7142285" y="3735035"/>
                  <a:pt x="7152470" y="3715280"/>
                </a:cubicBezTo>
                <a:cubicBezTo>
                  <a:pt x="7147378" y="3650663"/>
                  <a:pt x="7157562" y="3581930"/>
                  <a:pt x="7222310" y="3527602"/>
                </a:cubicBezTo>
                <a:cubicBezTo>
                  <a:pt x="7202304" y="3507435"/>
                  <a:pt x="7182298" y="3492618"/>
                  <a:pt x="7157562" y="3477801"/>
                </a:cubicBezTo>
                <a:cubicBezTo>
                  <a:pt x="7167384" y="3458046"/>
                  <a:pt x="7177568" y="3437879"/>
                  <a:pt x="7192482" y="3408245"/>
                </a:cubicBezTo>
                <a:cubicBezTo>
                  <a:pt x="7172476" y="3413184"/>
                  <a:pt x="7162655" y="3418123"/>
                  <a:pt x="7147741" y="3418123"/>
                </a:cubicBezTo>
                <a:cubicBezTo>
                  <a:pt x="7147741" y="3398367"/>
                  <a:pt x="7142648" y="3378612"/>
                  <a:pt x="7137556" y="3344040"/>
                </a:cubicBezTo>
                <a:close/>
                <a:moveTo>
                  <a:pt x="7327796" y="3310291"/>
                </a:moveTo>
                <a:cubicBezTo>
                  <a:pt x="7347802" y="3334573"/>
                  <a:pt x="7377266" y="3358856"/>
                  <a:pt x="7377266" y="3368734"/>
                </a:cubicBezTo>
                <a:cubicBezTo>
                  <a:pt x="7372538" y="3393017"/>
                  <a:pt x="7347802" y="3417300"/>
                  <a:pt x="7327796" y="3422239"/>
                </a:cubicBezTo>
                <a:cubicBezTo>
                  <a:pt x="7307790" y="3422239"/>
                  <a:pt x="7288148" y="3393017"/>
                  <a:pt x="7268142" y="3378612"/>
                </a:cubicBezTo>
                <a:cubicBezTo>
                  <a:pt x="7288148" y="3359268"/>
                  <a:pt x="7303062" y="3339512"/>
                  <a:pt x="7327796" y="3310291"/>
                </a:cubicBezTo>
                <a:close/>
                <a:moveTo>
                  <a:pt x="6904758" y="3219333"/>
                </a:moveTo>
                <a:cubicBezTo>
                  <a:pt x="6919671" y="3234561"/>
                  <a:pt x="6939677" y="3244850"/>
                  <a:pt x="6964776" y="3264606"/>
                </a:cubicBezTo>
                <a:cubicBezTo>
                  <a:pt x="6944770" y="3274895"/>
                  <a:pt x="6929492" y="3279834"/>
                  <a:pt x="6914578" y="3289712"/>
                </a:cubicBezTo>
                <a:cubicBezTo>
                  <a:pt x="6914578" y="3284773"/>
                  <a:pt x="6914578" y="3279834"/>
                  <a:pt x="6914578" y="3279834"/>
                </a:cubicBezTo>
                <a:cubicBezTo>
                  <a:pt x="6889844" y="3274895"/>
                  <a:pt x="6869838" y="3269545"/>
                  <a:pt x="6840010" y="3264606"/>
                </a:cubicBezTo>
                <a:cubicBezTo>
                  <a:pt x="6869838" y="3244850"/>
                  <a:pt x="6884752" y="3234561"/>
                  <a:pt x="6904758" y="3219333"/>
                </a:cubicBezTo>
                <a:close/>
                <a:moveTo>
                  <a:pt x="6912760" y="3112735"/>
                </a:moveTo>
                <a:cubicBezTo>
                  <a:pt x="6932402" y="3110677"/>
                  <a:pt x="6952408" y="3116851"/>
                  <a:pt x="6969868" y="3141134"/>
                </a:cubicBezTo>
                <a:cubicBezTo>
                  <a:pt x="6934948" y="3165828"/>
                  <a:pt x="6870202" y="3146072"/>
                  <a:pt x="6860380" y="3219333"/>
                </a:cubicBezTo>
                <a:cubicBezTo>
                  <a:pt x="6850195" y="3214394"/>
                  <a:pt x="6830189" y="3214805"/>
                  <a:pt x="6815276" y="3209866"/>
                </a:cubicBezTo>
                <a:cubicBezTo>
                  <a:pt x="6800362" y="3199989"/>
                  <a:pt x="6790540" y="3185172"/>
                  <a:pt x="6790540" y="3185172"/>
                </a:cubicBezTo>
                <a:cubicBezTo>
                  <a:pt x="6810183" y="3165828"/>
                  <a:pt x="6830189" y="3146072"/>
                  <a:pt x="6855288" y="3131256"/>
                </a:cubicBezTo>
                <a:cubicBezTo>
                  <a:pt x="6872384" y="3123847"/>
                  <a:pt x="6892754" y="3114381"/>
                  <a:pt x="6912760" y="3112735"/>
                </a:cubicBezTo>
                <a:close/>
                <a:moveTo>
                  <a:pt x="6717427" y="2798704"/>
                </a:moveTo>
                <a:cubicBezTo>
                  <a:pt x="6751983" y="2808582"/>
                  <a:pt x="6796360" y="2804054"/>
                  <a:pt x="6821096" y="2823810"/>
                </a:cubicBezTo>
                <a:cubicBezTo>
                  <a:pt x="6835646" y="2833688"/>
                  <a:pt x="6811274" y="2888427"/>
                  <a:pt x="6806182" y="2918060"/>
                </a:cubicBezTo>
                <a:cubicBezTo>
                  <a:pt x="6801453" y="2943166"/>
                  <a:pt x="6796360" y="2967449"/>
                  <a:pt x="6786539" y="3002433"/>
                </a:cubicBezTo>
                <a:cubicBezTo>
                  <a:pt x="6821096" y="2957572"/>
                  <a:pt x="6836009" y="2922999"/>
                  <a:pt x="6865472" y="2898305"/>
                </a:cubicBezTo>
                <a:cubicBezTo>
                  <a:pt x="6904758" y="2863733"/>
                  <a:pt x="6944042" y="2888427"/>
                  <a:pt x="6973870" y="2913121"/>
                </a:cubicBezTo>
                <a:cubicBezTo>
                  <a:pt x="7003333" y="2942755"/>
                  <a:pt x="6998604" y="3007372"/>
                  <a:pt x="6969141" y="3041944"/>
                </a:cubicBezTo>
                <a:cubicBezTo>
                  <a:pt x="6934585" y="3081867"/>
                  <a:pt x="6894936" y="3077340"/>
                  <a:pt x="6850195" y="3062111"/>
                </a:cubicBezTo>
                <a:cubicBezTo>
                  <a:pt x="6781447" y="3032478"/>
                  <a:pt x="6761804" y="2957983"/>
                  <a:pt x="6707606" y="2908183"/>
                </a:cubicBezTo>
                <a:cubicBezTo>
                  <a:pt x="6717427" y="2893366"/>
                  <a:pt x="6727248" y="2873199"/>
                  <a:pt x="6737070" y="2853443"/>
                </a:cubicBezTo>
                <a:cubicBezTo>
                  <a:pt x="6751983" y="2863321"/>
                  <a:pt x="6771626" y="2868671"/>
                  <a:pt x="6786539" y="2878549"/>
                </a:cubicBezTo>
                <a:cubicBezTo>
                  <a:pt x="6786539" y="2863733"/>
                  <a:pt x="6781447" y="2848916"/>
                  <a:pt x="6781447" y="2828749"/>
                </a:cubicBezTo>
                <a:cubicBezTo>
                  <a:pt x="6761440" y="2823810"/>
                  <a:pt x="6737070" y="2823810"/>
                  <a:pt x="6717427" y="2818871"/>
                </a:cubicBezTo>
                <a:cubicBezTo>
                  <a:pt x="6717427" y="2813932"/>
                  <a:pt x="6717427" y="2808582"/>
                  <a:pt x="6717427" y="2798704"/>
                </a:cubicBezTo>
                <a:close/>
                <a:moveTo>
                  <a:pt x="104848" y="2781006"/>
                </a:moveTo>
                <a:cubicBezTo>
                  <a:pt x="154682" y="2781006"/>
                  <a:pt x="169959" y="2815167"/>
                  <a:pt x="175052" y="2879372"/>
                </a:cubicBezTo>
                <a:cubicBezTo>
                  <a:pt x="159774" y="2889250"/>
                  <a:pt x="139768" y="2913945"/>
                  <a:pt x="114670" y="2918884"/>
                </a:cubicBezTo>
                <a:cubicBezTo>
                  <a:pt x="74658" y="2928761"/>
                  <a:pt x="34645" y="2879372"/>
                  <a:pt x="39737" y="2839861"/>
                </a:cubicBezTo>
                <a:cubicBezTo>
                  <a:pt x="44466" y="2800762"/>
                  <a:pt x="69565" y="2781006"/>
                  <a:pt x="104848" y="2781006"/>
                </a:cubicBezTo>
                <a:close/>
                <a:moveTo>
                  <a:pt x="6901484" y="2599502"/>
                </a:moveTo>
                <a:cubicBezTo>
                  <a:pt x="6914578" y="2600325"/>
                  <a:pt x="6929128" y="2601560"/>
                  <a:pt x="6948771" y="2601560"/>
                </a:cubicBezTo>
                <a:cubicBezTo>
                  <a:pt x="6919308" y="2626254"/>
                  <a:pt x="6900028" y="2635721"/>
                  <a:pt x="6890208" y="2650537"/>
                </a:cubicBezTo>
                <a:cubicBezTo>
                  <a:pt x="6885115" y="2660415"/>
                  <a:pt x="6890208" y="2680171"/>
                  <a:pt x="6890208" y="2685109"/>
                </a:cubicBezTo>
                <a:cubicBezTo>
                  <a:pt x="6855652" y="2704865"/>
                  <a:pt x="6821096" y="2725032"/>
                  <a:pt x="6781810" y="2749727"/>
                </a:cubicBezTo>
                <a:cubicBezTo>
                  <a:pt x="6776718" y="2729971"/>
                  <a:pt x="6771626" y="2715154"/>
                  <a:pt x="6761804" y="2690460"/>
                </a:cubicBezTo>
                <a:cubicBezTo>
                  <a:pt x="6796360" y="2685521"/>
                  <a:pt x="6826188" y="2680582"/>
                  <a:pt x="6865472" y="2670704"/>
                </a:cubicBezTo>
                <a:cubicBezTo>
                  <a:pt x="6836009" y="2650949"/>
                  <a:pt x="6816003" y="2636132"/>
                  <a:pt x="6786539" y="2616377"/>
                </a:cubicBezTo>
                <a:cubicBezTo>
                  <a:pt x="6820732" y="2606499"/>
                  <a:pt x="6845830" y="2601560"/>
                  <a:pt x="6865472" y="2601560"/>
                </a:cubicBezTo>
                <a:cubicBezTo>
                  <a:pt x="6877840" y="2599090"/>
                  <a:pt x="6888752" y="2599090"/>
                  <a:pt x="6901484" y="2599502"/>
                </a:cubicBezTo>
                <a:close/>
                <a:moveTo>
                  <a:pt x="424219" y="2390011"/>
                </a:moveTo>
                <a:cubicBezTo>
                  <a:pt x="427857" y="2390011"/>
                  <a:pt x="430403" y="2391246"/>
                  <a:pt x="431858" y="2393715"/>
                </a:cubicBezTo>
                <a:cubicBezTo>
                  <a:pt x="451501" y="2413471"/>
                  <a:pt x="466778" y="2442692"/>
                  <a:pt x="486420" y="2467387"/>
                </a:cubicBezTo>
                <a:cubicBezTo>
                  <a:pt x="476599" y="2472326"/>
                  <a:pt x="471507" y="2477265"/>
                  <a:pt x="461322" y="2482203"/>
                </a:cubicBezTo>
                <a:cubicBezTo>
                  <a:pt x="431858" y="2467387"/>
                  <a:pt x="407123" y="2452570"/>
                  <a:pt x="382389" y="2432815"/>
                </a:cubicBezTo>
                <a:cubicBezTo>
                  <a:pt x="377660" y="2432815"/>
                  <a:pt x="377660" y="2408120"/>
                  <a:pt x="382389" y="2403181"/>
                </a:cubicBezTo>
                <a:cubicBezTo>
                  <a:pt x="390027" y="2400712"/>
                  <a:pt x="400939" y="2395773"/>
                  <a:pt x="410761" y="2392892"/>
                </a:cubicBezTo>
                <a:cubicBezTo>
                  <a:pt x="415489" y="2391246"/>
                  <a:pt x="420582" y="2390011"/>
                  <a:pt x="424219" y="2390011"/>
                </a:cubicBezTo>
                <a:close/>
                <a:moveTo>
                  <a:pt x="765051" y="2294937"/>
                </a:moveTo>
                <a:cubicBezTo>
                  <a:pt x="784694" y="2304815"/>
                  <a:pt x="803972" y="2319632"/>
                  <a:pt x="813794" y="2339387"/>
                </a:cubicBezTo>
                <a:cubicBezTo>
                  <a:pt x="818886" y="2344326"/>
                  <a:pt x="794151" y="2369021"/>
                  <a:pt x="774509" y="2394127"/>
                </a:cubicBezTo>
                <a:cubicBezTo>
                  <a:pt x="755230" y="2364082"/>
                  <a:pt x="740680" y="2344326"/>
                  <a:pt x="735588" y="2324571"/>
                </a:cubicBezTo>
                <a:cubicBezTo>
                  <a:pt x="735588" y="2314693"/>
                  <a:pt x="765051" y="2289998"/>
                  <a:pt x="765051" y="2294937"/>
                </a:cubicBezTo>
                <a:close/>
                <a:moveTo>
                  <a:pt x="7051348" y="2283825"/>
                </a:moveTo>
                <a:cubicBezTo>
                  <a:pt x="7059350" y="2282178"/>
                  <a:pt x="7068808" y="2281767"/>
                  <a:pt x="7078993" y="2284236"/>
                </a:cubicBezTo>
                <a:cubicBezTo>
                  <a:pt x="7098999" y="2284236"/>
                  <a:pt x="7124098" y="2309342"/>
                  <a:pt x="7164110" y="2338976"/>
                </a:cubicBezTo>
                <a:cubicBezTo>
                  <a:pt x="7124098" y="2369021"/>
                  <a:pt x="7098999" y="2399065"/>
                  <a:pt x="7078993" y="2399065"/>
                </a:cubicBezTo>
                <a:cubicBezTo>
                  <a:pt x="7058986" y="2394127"/>
                  <a:pt x="7023703" y="2364082"/>
                  <a:pt x="7018610" y="2344326"/>
                </a:cubicBezTo>
                <a:cubicBezTo>
                  <a:pt x="7010972" y="2314281"/>
                  <a:pt x="7026250" y="2289998"/>
                  <a:pt x="7051348" y="2283825"/>
                </a:cubicBezTo>
                <a:close/>
                <a:moveTo>
                  <a:pt x="234343" y="2250899"/>
                </a:moveTo>
                <a:cubicBezTo>
                  <a:pt x="254349" y="2255838"/>
                  <a:pt x="274355" y="2256249"/>
                  <a:pt x="294361" y="2261188"/>
                </a:cubicBezTo>
                <a:cubicBezTo>
                  <a:pt x="289269" y="2285471"/>
                  <a:pt x="279448" y="2309754"/>
                  <a:pt x="274719" y="2334037"/>
                </a:cubicBezTo>
                <a:cubicBezTo>
                  <a:pt x="264534" y="2334037"/>
                  <a:pt x="254713" y="2329098"/>
                  <a:pt x="239799" y="2329098"/>
                </a:cubicBezTo>
                <a:cubicBezTo>
                  <a:pt x="239799" y="2304815"/>
                  <a:pt x="234343" y="2280532"/>
                  <a:pt x="234343" y="2250899"/>
                </a:cubicBezTo>
                <a:close/>
                <a:moveTo>
                  <a:pt x="6603210" y="2117960"/>
                </a:moveTo>
                <a:cubicBezTo>
                  <a:pt x="6618488" y="2119195"/>
                  <a:pt x="6633038" y="2127427"/>
                  <a:pt x="6647951" y="2141832"/>
                </a:cubicBezTo>
                <a:cubicBezTo>
                  <a:pt x="6653044" y="2146770"/>
                  <a:pt x="6647951" y="2161176"/>
                  <a:pt x="6647951" y="2175581"/>
                </a:cubicBezTo>
                <a:cubicBezTo>
                  <a:pt x="6618488" y="2170642"/>
                  <a:pt x="6583932" y="2166114"/>
                  <a:pt x="6554468" y="2161176"/>
                </a:cubicBezTo>
                <a:cubicBezTo>
                  <a:pt x="6554468" y="2156648"/>
                  <a:pt x="6554468" y="2146770"/>
                  <a:pt x="6554468" y="2137304"/>
                </a:cubicBezTo>
                <a:cubicBezTo>
                  <a:pt x="6571564" y="2122899"/>
                  <a:pt x="6587569" y="2116726"/>
                  <a:pt x="6603210" y="2117960"/>
                </a:cubicBezTo>
                <a:close/>
                <a:moveTo>
                  <a:pt x="343104" y="2017125"/>
                </a:moveTo>
                <a:cubicBezTo>
                  <a:pt x="368202" y="2022475"/>
                  <a:pt x="392937" y="2022063"/>
                  <a:pt x="412943" y="2037292"/>
                </a:cubicBezTo>
                <a:cubicBezTo>
                  <a:pt x="432949" y="2047169"/>
                  <a:pt x="447863" y="2061986"/>
                  <a:pt x="452592" y="2082153"/>
                </a:cubicBezTo>
                <a:cubicBezTo>
                  <a:pt x="457684" y="2092031"/>
                  <a:pt x="448227" y="2116726"/>
                  <a:pt x="438042" y="2121664"/>
                </a:cubicBezTo>
                <a:cubicBezTo>
                  <a:pt x="418036" y="2126603"/>
                  <a:pt x="383116" y="2131542"/>
                  <a:pt x="378023" y="2121664"/>
                </a:cubicBezTo>
                <a:cubicBezTo>
                  <a:pt x="353289" y="2092031"/>
                  <a:pt x="343104" y="2057047"/>
                  <a:pt x="328190" y="2027414"/>
                </a:cubicBezTo>
                <a:cubicBezTo>
                  <a:pt x="333282" y="2022475"/>
                  <a:pt x="338375" y="2017125"/>
                  <a:pt x="343104" y="2017125"/>
                </a:cubicBezTo>
                <a:close/>
                <a:moveTo>
                  <a:pt x="5240610" y="1869369"/>
                </a:moveTo>
                <a:cubicBezTo>
                  <a:pt x="5255523" y="1869369"/>
                  <a:pt x="5270073" y="1869781"/>
                  <a:pt x="5284986" y="1879659"/>
                </a:cubicBezTo>
                <a:cubicBezTo>
                  <a:pt x="5290079" y="1884598"/>
                  <a:pt x="5295172" y="1909704"/>
                  <a:pt x="5290079" y="1914643"/>
                </a:cubicBezTo>
                <a:cubicBezTo>
                  <a:pt x="5280258" y="1924520"/>
                  <a:pt x="5260252" y="1934398"/>
                  <a:pt x="5245338" y="1934398"/>
                </a:cubicBezTo>
                <a:cubicBezTo>
                  <a:pt x="5210782" y="1924520"/>
                  <a:pt x="5176226" y="1909292"/>
                  <a:pt x="5131485" y="1894475"/>
                </a:cubicBezTo>
                <a:cubicBezTo>
                  <a:pt x="5176226" y="1884186"/>
                  <a:pt x="5206054" y="1874308"/>
                  <a:pt x="5240610" y="1869369"/>
                </a:cubicBezTo>
                <a:close/>
                <a:moveTo>
                  <a:pt x="5108205" y="1681280"/>
                </a:moveTo>
                <a:cubicBezTo>
                  <a:pt x="5119118" y="1680869"/>
                  <a:pt x="5132576" y="1685396"/>
                  <a:pt x="5149673" y="1696509"/>
                </a:cubicBezTo>
                <a:cubicBezTo>
                  <a:pt x="5144944" y="1726554"/>
                  <a:pt x="5144580" y="1751660"/>
                  <a:pt x="5139851" y="1796521"/>
                </a:cubicBezTo>
                <a:cubicBezTo>
                  <a:pt x="5105659" y="1786643"/>
                  <a:pt x="5071467" y="1776765"/>
                  <a:pt x="5032546" y="1761537"/>
                </a:cubicBezTo>
                <a:cubicBezTo>
                  <a:pt x="5062009" y="1727788"/>
                  <a:pt x="5074740" y="1682515"/>
                  <a:pt x="5108205" y="1681280"/>
                </a:cubicBezTo>
                <a:close/>
                <a:moveTo>
                  <a:pt x="813066" y="1596496"/>
                </a:moveTo>
                <a:cubicBezTo>
                  <a:pt x="827980" y="1601846"/>
                  <a:pt x="837801" y="1627364"/>
                  <a:pt x="857443" y="1647531"/>
                </a:cubicBezTo>
                <a:cubicBezTo>
                  <a:pt x="822887" y="1662759"/>
                  <a:pt x="803245" y="1672225"/>
                  <a:pt x="768689" y="1687454"/>
                </a:cubicBezTo>
                <a:cubicBezTo>
                  <a:pt x="763597" y="1656997"/>
                  <a:pt x="753775" y="1631892"/>
                  <a:pt x="758868" y="1616663"/>
                </a:cubicBezTo>
                <a:cubicBezTo>
                  <a:pt x="763597" y="1601846"/>
                  <a:pt x="798153" y="1591557"/>
                  <a:pt x="813066" y="1596496"/>
                </a:cubicBezTo>
                <a:close/>
                <a:moveTo>
                  <a:pt x="4074797" y="1573448"/>
                </a:moveTo>
                <a:cubicBezTo>
                  <a:pt x="4074797" y="1573448"/>
                  <a:pt x="4074797" y="1578798"/>
                  <a:pt x="4074797" y="1578798"/>
                </a:cubicBezTo>
                <a:cubicBezTo>
                  <a:pt x="4074797" y="1578798"/>
                  <a:pt x="4069340" y="1583737"/>
                  <a:pt x="4069340" y="1583737"/>
                </a:cubicBezTo>
                <a:cubicBezTo>
                  <a:pt x="4069340" y="1583737"/>
                  <a:pt x="4069340" y="1583326"/>
                  <a:pt x="4069340" y="1583326"/>
                </a:cubicBezTo>
                <a:cubicBezTo>
                  <a:pt x="4069340" y="1578387"/>
                  <a:pt x="4069704" y="1573448"/>
                  <a:pt x="4074797" y="1573448"/>
                </a:cubicBezTo>
                <a:close/>
                <a:moveTo>
                  <a:pt x="849077" y="1552457"/>
                </a:moveTo>
                <a:cubicBezTo>
                  <a:pt x="908368" y="1591969"/>
                  <a:pt x="967659" y="1636007"/>
                  <a:pt x="1026587" y="1675518"/>
                </a:cubicBezTo>
                <a:cubicBezTo>
                  <a:pt x="1021858" y="1680457"/>
                  <a:pt x="1016765" y="1690335"/>
                  <a:pt x="1016765" y="1695274"/>
                </a:cubicBezTo>
                <a:cubicBezTo>
                  <a:pt x="957838" y="1651236"/>
                  <a:pt x="898911" y="1611724"/>
                  <a:pt x="839620" y="1567274"/>
                </a:cubicBezTo>
                <a:cubicBezTo>
                  <a:pt x="844712" y="1562335"/>
                  <a:pt x="844349" y="1557397"/>
                  <a:pt x="849077" y="1552457"/>
                </a:cubicBezTo>
                <a:close/>
                <a:moveTo>
                  <a:pt x="526432" y="1534349"/>
                </a:moveTo>
                <a:cubicBezTo>
                  <a:pt x="536617" y="1563982"/>
                  <a:pt x="556624" y="1593615"/>
                  <a:pt x="551531" y="1617898"/>
                </a:cubicBezTo>
                <a:cubicBezTo>
                  <a:pt x="551531" y="1637653"/>
                  <a:pt x="516612" y="1667287"/>
                  <a:pt x="496969" y="1667287"/>
                </a:cubicBezTo>
                <a:cubicBezTo>
                  <a:pt x="467142" y="1662348"/>
                  <a:pt x="437314" y="1643004"/>
                  <a:pt x="397666" y="1623249"/>
                </a:cubicBezTo>
                <a:cubicBezTo>
                  <a:pt x="338011" y="1682103"/>
                  <a:pt x="303455" y="1760714"/>
                  <a:pt x="347832" y="1864019"/>
                </a:cubicBezTo>
                <a:cubicBezTo>
                  <a:pt x="253622" y="1834797"/>
                  <a:pt x="328190" y="1706798"/>
                  <a:pt x="219066" y="1701859"/>
                </a:cubicBezTo>
                <a:cubicBezTo>
                  <a:pt x="219066" y="1691981"/>
                  <a:pt x="223794" y="1687043"/>
                  <a:pt x="228886" y="1677165"/>
                </a:cubicBezTo>
                <a:cubicBezTo>
                  <a:pt x="253622" y="1677165"/>
                  <a:pt x="278720" y="1672225"/>
                  <a:pt x="303455" y="1672225"/>
                </a:cubicBezTo>
                <a:cubicBezTo>
                  <a:pt x="298726" y="1667699"/>
                  <a:pt x="298726" y="1667287"/>
                  <a:pt x="293634" y="1662348"/>
                </a:cubicBezTo>
                <a:cubicBezTo>
                  <a:pt x="328190" y="1638065"/>
                  <a:pt x="358017" y="1608432"/>
                  <a:pt x="392937" y="1588676"/>
                </a:cubicBezTo>
                <a:cubicBezTo>
                  <a:pt x="407851" y="1583737"/>
                  <a:pt x="432586" y="1603493"/>
                  <a:pt x="462413" y="1617898"/>
                </a:cubicBezTo>
                <a:cubicBezTo>
                  <a:pt x="477327" y="1603493"/>
                  <a:pt x="496969" y="1573860"/>
                  <a:pt x="526432" y="1534349"/>
                </a:cubicBezTo>
                <a:close/>
                <a:moveTo>
                  <a:pt x="4020598" y="1518709"/>
                </a:moveTo>
                <a:cubicBezTo>
                  <a:pt x="4030419" y="1528586"/>
                  <a:pt x="4030419" y="1533937"/>
                  <a:pt x="4035512" y="1538875"/>
                </a:cubicBezTo>
                <a:cubicBezTo>
                  <a:pt x="4044969" y="1553281"/>
                  <a:pt x="4054790" y="1568509"/>
                  <a:pt x="4069340" y="1583326"/>
                </a:cubicBezTo>
                <a:cubicBezTo>
                  <a:pt x="4044969" y="1627364"/>
                  <a:pt x="4020598" y="1666463"/>
                  <a:pt x="3995863" y="1710913"/>
                </a:cubicBezTo>
                <a:cubicBezTo>
                  <a:pt x="3991134" y="1710913"/>
                  <a:pt x="3986406" y="1705975"/>
                  <a:pt x="3976584" y="1701036"/>
                </a:cubicBezTo>
                <a:cubicBezTo>
                  <a:pt x="3986406" y="1686219"/>
                  <a:pt x="3986406" y="1666463"/>
                  <a:pt x="3995863" y="1651647"/>
                </a:cubicBezTo>
                <a:cubicBezTo>
                  <a:pt x="4025327" y="1612548"/>
                  <a:pt x="4020598" y="1592792"/>
                  <a:pt x="3966763" y="1602670"/>
                </a:cubicBezTo>
                <a:cubicBezTo>
                  <a:pt x="3956942" y="1602670"/>
                  <a:pt x="3952213" y="1597731"/>
                  <a:pt x="3942392" y="1577975"/>
                </a:cubicBezTo>
                <a:cubicBezTo>
                  <a:pt x="3962035" y="1573036"/>
                  <a:pt x="3981677" y="1568509"/>
                  <a:pt x="4006048" y="1558631"/>
                </a:cubicBezTo>
                <a:cubicBezTo>
                  <a:pt x="4010777" y="1553692"/>
                  <a:pt x="4015869" y="1538464"/>
                  <a:pt x="4020598" y="1518709"/>
                </a:cubicBezTo>
                <a:close/>
                <a:moveTo>
                  <a:pt x="114306" y="1518709"/>
                </a:moveTo>
                <a:cubicBezTo>
                  <a:pt x="188511" y="1518709"/>
                  <a:pt x="203424" y="1533525"/>
                  <a:pt x="173597" y="1597319"/>
                </a:cubicBezTo>
                <a:cubicBezTo>
                  <a:pt x="159047" y="1631892"/>
                  <a:pt x="153955" y="1656586"/>
                  <a:pt x="203424" y="1661113"/>
                </a:cubicBezTo>
                <a:cubicBezTo>
                  <a:pt x="188511" y="1690747"/>
                  <a:pt x="173597" y="1715441"/>
                  <a:pt x="153955" y="1750013"/>
                </a:cubicBezTo>
                <a:cubicBezTo>
                  <a:pt x="119399" y="1670991"/>
                  <a:pt x="99392" y="1597319"/>
                  <a:pt x="114306" y="1518709"/>
                </a:cubicBezTo>
                <a:close/>
                <a:moveTo>
                  <a:pt x="5988840" y="1517474"/>
                </a:moveTo>
                <a:cubicBezTo>
                  <a:pt x="6015393" y="1519531"/>
                  <a:pt x="6043038" y="1532291"/>
                  <a:pt x="6043038" y="1573448"/>
                </a:cubicBezTo>
                <a:cubicBezTo>
                  <a:pt x="6048130" y="1608432"/>
                  <a:pt x="6003390" y="1643415"/>
                  <a:pt x="5938642" y="1643415"/>
                </a:cubicBezTo>
                <a:cubicBezTo>
                  <a:pt x="5923728" y="1633537"/>
                  <a:pt x="5904086" y="1608843"/>
                  <a:pt x="5879351" y="1588676"/>
                </a:cubicBezTo>
                <a:cubicBezTo>
                  <a:pt x="5908815" y="1563570"/>
                  <a:pt x="5933914" y="1528998"/>
                  <a:pt x="5963741" y="1518709"/>
                </a:cubicBezTo>
                <a:cubicBezTo>
                  <a:pt x="5971016" y="1517474"/>
                  <a:pt x="5979746" y="1517062"/>
                  <a:pt x="5988840" y="1517474"/>
                </a:cubicBezTo>
                <a:close/>
                <a:moveTo>
                  <a:pt x="4249396" y="1316625"/>
                </a:moveTo>
                <a:cubicBezTo>
                  <a:pt x="4254124" y="1326503"/>
                  <a:pt x="4259217" y="1331031"/>
                  <a:pt x="4264309" y="1340909"/>
                </a:cubicBezTo>
                <a:cubicBezTo>
                  <a:pt x="4209747" y="1370953"/>
                  <a:pt x="4149729" y="1400998"/>
                  <a:pt x="4090074" y="1430632"/>
                </a:cubicBezTo>
                <a:cubicBezTo>
                  <a:pt x="4090074" y="1425693"/>
                  <a:pt x="4084981" y="1420754"/>
                  <a:pt x="4084981" y="1415815"/>
                </a:cubicBezTo>
                <a:cubicBezTo>
                  <a:pt x="4139544" y="1380831"/>
                  <a:pt x="4194470" y="1351198"/>
                  <a:pt x="4249396" y="1316625"/>
                </a:cubicBezTo>
                <a:close/>
                <a:moveTo>
                  <a:pt x="3595740" y="1295636"/>
                </a:moveTo>
                <a:cubicBezTo>
                  <a:pt x="3605561" y="1295636"/>
                  <a:pt x="3610290" y="1295636"/>
                  <a:pt x="3620111" y="1295636"/>
                </a:cubicBezTo>
                <a:cubicBezTo>
                  <a:pt x="3610290" y="1414169"/>
                  <a:pt x="3600469" y="1527763"/>
                  <a:pt x="3595740" y="1646296"/>
                </a:cubicBezTo>
                <a:cubicBezTo>
                  <a:pt x="3580826" y="1646296"/>
                  <a:pt x="3570641" y="1646296"/>
                  <a:pt x="3560820" y="1646296"/>
                </a:cubicBezTo>
                <a:cubicBezTo>
                  <a:pt x="3565549" y="1611724"/>
                  <a:pt x="3565549" y="1572213"/>
                  <a:pt x="3570641" y="1537641"/>
                </a:cubicBezTo>
                <a:cubicBezTo>
                  <a:pt x="3580463" y="1498130"/>
                  <a:pt x="3590648" y="1458618"/>
                  <a:pt x="3595740" y="1419107"/>
                </a:cubicBezTo>
                <a:cubicBezTo>
                  <a:pt x="3595740" y="1379597"/>
                  <a:pt x="3595740" y="1340086"/>
                  <a:pt x="3595740" y="1295636"/>
                </a:cubicBezTo>
                <a:close/>
                <a:moveTo>
                  <a:pt x="1458355" y="1295636"/>
                </a:moveTo>
                <a:cubicBezTo>
                  <a:pt x="1468540" y="1315391"/>
                  <a:pt x="1478362" y="1340497"/>
                  <a:pt x="1478362" y="1360253"/>
                </a:cubicBezTo>
                <a:cubicBezTo>
                  <a:pt x="1473269" y="1375069"/>
                  <a:pt x="1453263" y="1394413"/>
                  <a:pt x="1443442" y="1409230"/>
                </a:cubicBezTo>
                <a:cubicBezTo>
                  <a:pt x="1438349" y="1404291"/>
                  <a:pt x="1438349" y="1394413"/>
                  <a:pt x="1433257" y="1384535"/>
                </a:cubicBezTo>
                <a:cubicBezTo>
                  <a:pt x="1408522" y="1389474"/>
                  <a:pt x="1388516" y="1389886"/>
                  <a:pt x="1363417" y="1389886"/>
                </a:cubicBezTo>
                <a:cubicBezTo>
                  <a:pt x="1368510" y="1409642"/>
                  <a:pt x="1373238" y="1429397"/>
                  <a:pt x="1378331" y="1449152"/>
                </a:cubicBezTo>
                <a:cubicBezTo>
                  <a:pt x="1368146" y="1454092"/>
                  <a:pt x="1363417" y="1454092"/>
                  <a:pt x="1353232" y="1454092"/>
                </a:cubicBezTo>
                <a:cubicBezTo>
                  <a:pt x="1353232" y="1424870"/>
                  <a:pt x="1348503" y="1390709"/>
                  <a:pt x="1348503" y="1356548"/>
                </a:cubicBezTo>
                <a:cubicBezTo>
                  <a:pt x="1348503" y="1356137"/>
                  <a:pt x="1348503" y="1355313"/>
                  <a:pt x="1348503" y="1354902"/>
                </a:cubicBezTo>
                <a:cubicBezTo>
                  <a:pt x="1363417" y="1345024"/>
                  <a:pt x="1403429" y="1369719"/>
                  <a:pt x="1398337" y="1320330"/>
                </a:cubicBezTo>
                <a:cubicBezTo>
                  <a:pt x="1398337" y="1315391"/>
                  <a:pt x="1438349" y="1305513"/>
                  <a:pt x="1458355" y="1295636"/>
                </a:cubicBezTo>
                <a:close/>
                <a:moveTo>
                  <a:pt x="3147966" y="1277526"/>
                </a:moveTo>
                <a:cubicBezTo>
                  <a:pt x="3162516" y="1336381"/>
                  <a:pt x="3177066" y="1390709"/>
                  <a:pt x="3186887" y="1444625"/>
                </a:cubicBezTo>
                <a:cubicBezTo>
                  <a:pt x="3186887" y="1444625"/>
                  <a:pt x="3157424" y="1459030"/>
                  <a:pt x="3152695" y="1454092"/>
                </a:cubicBezTo>
                <a:cubicBezTo>
                  <a:pt x="3118866" y="1429397"/>
                  <a:pt x="3114138" y="1331442"/>
                  <a:pt x="3147966" y="1277526"/>
                </a:cubicBezTo>
                <a:close/>
                <a:moveTo>
                  <a:pt x="963658" y="1261886"/>
                </a:moveTo>
                <a:cubicBezTo>
                  <a:pt x="988393" y="1296870"/>
                  <a:pt x="1013491" y="1335969"/>
                  <a:pt x="1038226" y="1375481"/>
                </a:cubicBezTo>
                <a:lnTo>
                  <a:pt x="1081512" y="1351198"/>
                </a:lnTo>
                <a:lnTo>
                  <a:pt x="1083331" y="1352021"/>
                </a:lnTo>
                <a:lnTo>
                  <a:pt x="1109885" y="1410876"/>
                </a:lnTo>
                <a:cubicBezTo>
                  <a:pt x="1122252" y="1427751"/>
                  <a:pt x="1139348" y="1440098"/>
                  <a:pt x="1166629" y="1445037"/>
                </a:cubicBezTo>
                <a:cubicBezTo>
                  <a:pt x="1196457" y="1454914"/>
                  <a:pt x="1206642" y="1509242"/>
                  <a:pt x="1261204" y="1484136"/>
                </a:cubicBezTo>
                <a:cubicBezTo>
                  <a:pt x="1276118" y="1474258"/>
                  <a:pt x="1315402" y="1518709"/>
                  <a:pt x="1340137" y="1538875"/>
                </a:cubicBezTo>
                <a:cubicBezTo>
                  <a:pt x="1369965" y="1489075"/>
                  <a:pt x="1409613" y="1489487"/>
                  <a:pt x="1449262" y="1533937"/>
                </a:cubicBezTo>
                <a:cubicBezTo>
                  <a:pt x="1459083" y="1543815"/>
                  <a:pt x="1484181" y="1543815"/>
                  <a:pt x="1499095" y="1538875"/>
                </a:cubicBezTo>
                <a:cubicBezTo>
                  <a:pt x="1568207" y="1518709"/>
                  <a:pt x="1588213" y="1533937"/>
                  <a:pt x="1612948" y="1593615"/>
                </a:cubicBezTo>
                <a:cubicBezTo>
                  <a:pt x="1632591" y="1643004"/>
                  <a:pt x="1667147" y="1682103"/>
                  <a:pt x="1696974" y="1726965"/>
                </a:cubicBezTo>
                <a:cubicBezTo>
                  <a:pt x="1706795" y="1741782"/>
                  <a:pt x="1721709" y="1756598"/>
                  <a:pt x="1736623" y="1771415"/>
                </a:cubicBezTo>
                <a:cubicBezTo>
                  <a:pt x="1746444" y="1741370"/>
                  <a:pt x="1756629" y="1717087"/>
                  <a:pt x="1766450" y="1692393"/>
                </a:cubicBezTo>
                <a:cubicBezTo>
                  <a:pt x="1771543" y="1667699"/>
                  <a:pt x="1781364" y="1642593"/>
                  <a:pt x="1791549" y="1603081"/>
                </a:cubicBezTo>
                <a:cubicBezTo>
                  <a:pt x="1726802" y="1543815"/>
                  <a:pt x="1830834" y="1489487"/>
                  <a:pt x="1826105" y="1429808"/>
                </a:cubicBezTo>
                <a:cubicBezTo>
                  <a:pt x="1826105" y="1454503"/>
                  <a:pt x="1826105" y="1484548"/>
                  <a:pt x="1870846" y="1504303"/>
                </a:cubicBezTo>
                <a:cubicBezTo>
                  <a:pt x="1890488" y="1509242"/>
                  <a:pt x="1900309" y="1548754"/>
                  <a:pt x="1915223" y="1578387"/>
                </a:cubicBezTo>
                <a:cubicBezTo>
                  <a:pt x="1989428" y="1524059"/>
                  <a:pt x="2068725" y="1647531"/>
                  <a:pt x="2133108" y="1598142"/>
                </a:cubicBezTo>
                <a:cubicBezTo>
                  <a:pt x="2162936" y="1617898"/>
                  <a:pt x="2182942" y="1642593"/>
                  <a:pt x="2207677" y="1652470"/>
                </a:cubicBezTo>
                <a:cubicBezTo>
                  <a:pt x="2272060" y="1677165"/>
                  <a:pt x="2336444" y="1692393"/>
                  <a:pt x="2405919" y="1712148"/>
                </a:cubicBezTo>
                <a:cubicBezTo>
                  <a:pt x="2435383" y="1672637"/>
                  <a:pt x="2460482" y="1632715"/>
                  <a:pt x="2485217" y="1588264"/>
                </a:cubicBezTo>
                <a:cubicBezTo>
                  <a:pt x="2495038" y="1588264"/>
                  <a:pt x="2500130" y="1593615"/>
                  <a:pt x="2504859" y="1593615"/>
                </a:cubicBezTo>
                <a:cubicBezTo>
                  <a:pt x="2504859" y="1613371"/>
                  <a:pt x="2509951" y="1632715"/>
                  <a:pt x="2515044" y="1652470"/>
                </a:cubicBezTo>
                <a:cubicBezTo>
                  <a:pt x="2623805" y="1622837"/>
                  <a:pt x="2639082" y="1612959"/>
                  <a:pt x="2683459" y="1726965"/>
                </a:cubicBezTo>
                <a:cubicBezTo>
                  <a:pt x="2693644" y="1751660"/>
                  <a:pt x="2708194" y="1771415"/>
                  <a:pt x="2728200" y="1781293"/>
                </a:cubicBezTo>
                <a:cubicBezTo>
                  <a:pt x="2738022" y="1805987"/>
                  <a:pt x="2752572" y="1830681"/>
                  <a:pt x="2762393" y="1855376"/>
                </a:cubicBezTo>
                <a:cubicBezTo>
                  <a:pt x="2772578" y="1855376"/>
                  <a:pt x="2782763" y="1850437"/>
                  <a:pt x="2787491" y="1845498"/>
                </a:cubicBezTo>
                <a:cubicBezTo>
                  <a:pt x="2772578" y="1810926"/>
                  <a:pt x="2757664" y="1771415"/>
                  <a:pt x="2738022" y="1731904"/>
                </a:cubicBezTo>
                <a:cubicBezTo>
                  <a:pt x="2738022" y="1722026"/>
                  <a:pt x="2732929" y="1706798"/>
                  <a:pt x="2732929" y="1706798"/>
                </a:cubicBezTo>
                <a:cubicBezTo>
                  <a:pt x="2752572" y="1687043"/>
                  <a:pt x="2767485" y="1667287"/>
                  <a:pt x="2792220" y="1662348"/>
                </a:cubicBezTo>
                <a:cubicBezTo>
                  <a:pt x="2802405" y="1657409"/>
                  <a:pt x="2822411" y="1677165"/>
                  <a:pt x="2837325" y="1677165"/>
                </a:cubicBezTo>
                <a:cubicBezTo>
                  <a:pt x="2856967" y="1682103"/>
                  <a:pt x="2876610" y="1682103"/>
                  <a:pt x="2891523" y="1677165"/>
                </a:cubicBezTo>
                <a:cubicBezTo>
                  <a:pt x="2911530" y="1662348"/>
                  <a:pt x="2926079" y="1647943"/>
                  <a:pt x="2946086" y="1627776"/>
                </a:cubicBezTo>
                <a:cubicBezTo>
                  <a:pt x="2946086" y="1638065"/>
                  <a:pt x="2946086" y="1647943"/>
                  <a:pt x="2951178" y="1657821"/>
                </a:cubicBezTo>
                <a:cubicBezTo>
                  <a:pt x="2995555" y="1677576"/>
                  <a:pt x="3045389" y="1707210"/>
                  <a:pt x="3090130" y="1722026"/>
                </a:cubicBezTo>
                <a:cubicBezTo>
                  <a:pt x="3099951" y="1726965"/>
                  <a:pt x="3124322" y="1692393"/>
                  <a:pt x="3129415" y="1667699"/>
                </a:cubicBezTo>
                <a:cubicBezTo>
                  <a:pt x="3134144" y="1647943"/>
                  <a:pt x="3129415" y="1623249"/>
                  <a:pt x="3124686" y="1593615"/>
                </a:cubicBezTo>
                <a:cubicBezTo>
                  <a:pt x="3159242" y="1613371"/>
                  <a:pt x="3183977" y="1623249"/>
                  <a:pt x="3203983" y="1638065"/>
                </a:cubicBezTo>
                <a:cubicBezTo>
                  <a:pt x="3208712" y="1633126"/>
                  <a:pt x="3213805" y="1627776"/>
                  <a:pt x="3213805" y="1617898"/>
                </a:cubicBezTo>
                <a:cubicBezTo>
                  <a:pt x="3203983" y="1617898"/>
                  <a:pt x="3188706" y="1612959"/>
                  <a:pt x="3178885" y="1608020"/>
                </a:cubicBezTo>
                <a:cubicBezTo>
                  <a:pt x="3173792" y="1603081"/>
                  <a:pt x="3174156" y="1598554"/>
                  <a:pt x="3174156" y="1593615"/>
                </a:cubicBezTo>
                <a:cubicBezTo>
                  <a:pt x="3203983" y="1588676"/>
                  <a:pt x="3228718" y="1588264"/>
                  <a:pt x="3273459" y="1588264"/>
                </a:cubicBezTo>
                <a:cubicBezTo>
                  <a:pt x="3253453" y="1612959"/>
                  <a:pt x="3243632" y="1628187"/>
                  <a:pt x="3233811" y="1647943"/>
                </a:cubicBezTo>
                <a:cubicBezTo>
                  <a:pt x="3263274" y="1638065"/>
                  <a:pt x="3288373" y="1633126"/>
                  <a:pt x="3313108" y="1627776"/>
                </a:cubicBezTo>
                <a:cubicBezTo>
                  <a:pt x="3317836" y="1622837"/>
                  <a:pt x="3313108" y="1603493"/>
                  <a:pt x="3313108" y="1593615"/>
                </a:cubicBezTo>
                <a:cubicBezTo>
                  <a:pt x="3337843" y="1524059"/>
                  <a:pt x="3347300" y="1519120"/>
                  <a:pt x="3441511" y="1543815"/>
                </a:cubicBezTo>
                <a:cubicBezTo>
                  <a:pt x="3436782" y="1553692"/>
                  <a:pt x="3426961" y="1568509"/>
                  <a:pt x="3417140" y="1583326"/>
                </a:cubicBezTo>
                <a:cubicBezTo>
                  <a:pt x="3421868" y="1583326"/>
                  <a:pt x="3421868" y="1588264"/>
                  <a:pt x="3426961" y="1588264"/>
                </a:cubicBezTo>
                <a:cubicBezTo>
                  <a:pt x="3446603" y="1578387"/>
                  <a:pt x="3461517" y="1568509"/>
                  <a:pt x="3491344" y="1553692"/>
                </a:cubicBezTo>
                <a:cubicBezTo>
                  <a:pt x="3510987" y="1588264"/>
                  <a:pt x="3525900" y="1622837"/>
                  <a:pt x="3550635" y="1662348"/>
                </a:cubicBezTo>
                <a:cubicBezTo>
                  <a:pt x="3560820" y="1667287"/>
                  <a:pt x="3580463" y="1667699"/>
                  <a:pt x="3600469" y="1667699"/>
                </a:cubicBezTo>
                <a:cubicBezTo>
                  <a:pt x="3610290" y="1682515"/>
                  <a:pt x="3565549" y="1731904"/>
                  <a:pt x="3630296" y="1716676"/>
                </a:cubicBezTo>
                <a:cubicBezTo>
                  <a:pt x="3630296" y="1736843"/>
                  <a:pt x="3635025" y="1756598"/>
                  <a:pt x="3635025" y="1776354"/>
                </a:cubicBezTo>
                <a:cubicBezTo>
                  <a:pt x="3629932" y="1791170"/>
                  <a:pt x="3620111" y="1805987"/>
                  <a:pt x="3615019" y="1820804"/>
                </a:cubicBezTo>
                <a:cubicBezTo>
                  <a:pt x="3635025" y="1825743"/>
                  <a:pt x="3655031" y="1840559"/>
                  <a:pt x="3669945" y="1835620"/>
                </a:cubicBezTo>
                <a:cubicBezTo>
                  <a:pt x="3749242" y="1820804"/>
                  <a:pt x="3823446" y="1801048"/>
                  <a:pt x="3897651" y="1781293"/>
                </a:cubicBezTo>
                <a:cubicBezTo>
                  <a:pt x="3917294" y="1776354"/>
                  <a:pt x="3937300" y="1751248"/>
                  <a:pt x="3951850" y="1741370"/>
                </a:cubicBezTo>
                <a:cubicBezTo>
                  <a:pt x="3951850" y="1751248"/>
                  <a:pt x="3952213" y="1766476"/>
                  <a:pt x="3957306" y="1786231"/>
                </a:cubicBezTo>
                <a:cubicBezTo>
                  <a:pt x="3971856" y="1776354"/>
                  <a:pt x="3991862" y="1776354"/>
                  <a:pt x="4011504" y="1766476"/>
                </a:cubicBezTo>
                <a:cubicBezTo>
                  <a:pt x="4046060" y="1741782"/>
                  <a:pt x="4075888" y="1717087"/>
                  <a:pt x="4110808" y="1692393"/>
                </a:cubicBezTo>
                <a:cubicBezTo>
                  <a:pt x="4140635" y="1667699"/>
                  <a:pt x="4165006" y="1637653"/>
                  <a:pt x="4204655" y="1598142"/>
                </a:cubicBezTo>
                <a:cubicBezTo>
                  <a:pt x="4165006" y="1603081"/>
                  <a:pt x="4140635" y="1603081"/>
                  <a:pt x="4100986" y="1608020"/>
                </a:cubicBezTo>
                <a:cubicBezTo>
                  <a:pt x="4100986" y="1603081"/>
                  <a:pt x="4086073" y="1588264"/>
                  <a:pt x="4076252" y="1573448"/>
                </a:cubicBezTo>
                <a:cubicBezTo>
                  <a:pt x="4095894" y="1543815"/>
                  <a:pt x="4061338" y="1474670"/>
                  <a:pt x="4140635" y="1479609"/>
                </a:cubicBezTo>
                <a:cubicBezTo>
                  <a:pt x="4135542" y="1489487"/>
                  <a:pt x="4130450" y="1499365"/>
                  <a:pt x="4130450" y="1514181"/>
                </a:cubicBezTo>
                <a:cubicBezTo>
                  <a:pt x="4155185" y="1514181"/>
                  <a:pt x="4179920" y="1519120"/>
                  <a:pt x="4204655" y="1519120"/>
                </a:cubicBezTo>
                <a:cubicBezTo>
                  <a:pt x="4204655" y="1514181"/>
                  <a:pt x="4210111" y="1514181"/>
                  <a:pt x="4210111" y="1509242"/>
                </a:cubicBezTo>
                <a:cubicBezTo>
                  <a:pt x="4195197" y="1504303"/>
                  <a:pt x="4179920" y="1494014"/>
                  <a:pt x="4165006" y="1484136"/>
                </a:cubicBezTo>
                <a:cubicBezTo>
                  <a:pt x="4170099" y="1479198"/>
                  <a:pt x="4170099" y="1474670"/>
                  <a:pt x="4170099" y="1469731"/>
                </a:cubicBezTo>
                <a:cubicBezTo>
                  <a:pt x="4214840" y="1479609"/>
                  <a:pt x="4259581" y="1489487"/>
                  <a:pt x="4299229" y="1499365"/>
                </a:cubicBezTo>
                <a:cubicBezTo>
                  <a:pt x="4319235" y="1484548"/>
                  <a:pt x="4334149" y="1474670"/>
                  <a:pt x="4348699" y="1459854"/>
                </a:cubicBezTo>
                <a:cubicBezTo>
                  <a:pt x="4358884" y="1474670"/>
                  <a:pt x="4368341" y="1484548"/>
                  <a:pt x="4378163" y="1499365"/>
                </a:cubicBezTo>
                <a:cubicBezTo>
                  <a:pt x="4383255" y="1509242"/>
                  <a:pt x="4388348" y="1523647"/>
                  <a:pt x="4393440" y="1538875"/>
                </a:cubicBezTo>
                <a:cubicBezTo>
                  <a:pt x="4398169" y="1533937"/>
                  <a:pt x="4402898" y="1533937"/>
                  <a:pt x="4407990" y="1528998"/>
                </a:cubicBezTo>
                <a:cubicBezTo>
                  <a:pt x="4413082" y="1519120"/>
                  <a:pt x="4418175" y="1504303"/>
                  <a:pt x="4422904" y="1494425"/>
                </a:cubicBezTo>
                <a:cubicBezTo>
                  <a:pt x="4448002" y="1519120"/>
                  <a:pt x="4467645" y="1543815"/>
                  <a:pt x="4492380" y="1563570"/>
                </a:cubicBezTo>
                <a:cubicBezTo>
                  <a:pt x="4517478" y="1583326"/>
                  <a:pt x="4546942" y="1598142"/>
                  <a:pt x="4596412" y="1622837"/>
                </a:cubicBezTo>
                <a:cubicBezTo>
                  <a:pt x="4581498" y="1588264"/>
                  <a:pt x="4576405" y="1573448"/>
                  <a:pt x="4571677" y="1553692"/>
                </a:cubicBezTo>
                <a:cubicBezTo>
                  <a:pt x="4536757" y="1524059"/>
                  <a:pt x="4497108" y="1494425"/>
                  <a:pt x="4467645" y="1459854"/>
                </a:cubicBezTo>
                <a:cubicBezTo>
                  <a:pt x="4447639" y="1435159"/>
                  <a:pt x="4492380" y="1385359"/>
                  <a:pt x="4526936" y="1385359"/>
                </a:cubicBezTo>
                <a:cubicBezTo>
                  <a:pt x="4541849" y="1385359"/>
                  <a:pt x="4556763" y="1375892"/>
                  <a:pt x="4571677" y="1370953"/>
                </a:cubicBezTo>
                <a:cubicBezTo>
                  <a:pt x="4596412" y="1366015"/>
                  <a:pt x="4616054" y="1361075"/>
                  <a:pt x="4640789" y="1361075"/>
                </a:cubicBezTo>
                <a:cubicBezTo>
                  <a:pt x="4611325" y="1385770"/>
                  <a:pt x="4566948" y="1405526"/>
                  <a:pt x="4561855" y="1435159"/>
                </a:cubicBezTo>
                <a:cubicBezTo>
                  <a:pt x="4552034" y="1464792"/>
                  <a:pt x="4576769" y="1504303"/>
                  <a:pt x="4586590" y="1543815"/>
                </a:cubicBezTo>
                <a:cubicBezTo>
                  <a:pt x="4616418" y="1553692"/>
                  <a:pt x="4656066" y="1553692"/>
                  <a:pt x="4675709" y="1573448"/>
                </a:cubicBezTo>
                <a:cubicBezTo>
                  <a:pt x="4685894" y="1588264"/>
                  <a:pt x="4675709" y="1623249"/>
                  <a:pt x="4675709" y="1657821"/>
                </a:cubicBezTo>
                <a:cubicBezTo>
                  <a:pt x="4685894" y="1667699"/>
                  <a:pt x="4705536" y="1682515"/>
                  <a:pt x="4730271" y="1702270"/>
                </a:cubicBezTo>
                <a:cubicBezTo>
                  <a:pt x="4710265" y="1618309"/>
                  <a:pt x="4735363" y="1543815"/>
                  <a:pt x="4809568" y="1509242"/>
                </a:cubicBezTo>
                <a:cubicBezTo>
                  <a:pt x="4879044" y="1474670"/>
                  <a:pt x="4948156" y="1494014"/>
                  <a:pt x="4997626" y="1548754"/>
                </a:cubicBezTo>
                <a:cubicBezTo>
                  <a:pt x="5042367" y="1603081"/>
                  <a:pt x="5042367" y="1662759"/>
                  <a:pt x="5007811" y="1731904"/>
                </a:cubicBezTo>
                <a:cubicBezTo>
                  <a:pt x="5012540" y="1771415"/>
                  <a:pt x="5017632" y="1796109"/>
                  <a:pt x="5022724" y="1820804"/>
                </a:cubicBezTo>
                <a:cubicBezTo>
                  <a:pt x="4997990" y="1820804"/>
                  <a:pt x="4978347" y="1825743"/>
                  <a:pt x="4958341" y="1825743"/>
                </a:cubicBezTo>
                <a:cubicBezTo>
                  <a:pt x="4953612" y="1825743"/>
                  <a:pt x="4953612" y="1835620"/>
                  <a:pt x="4948520" y="1840559"/>
                </a:cubicBezTo>
                <a:cubicBezTo>
                  <a:pt x="4973255" y="1870193"/>
                  <a:pt x="4992897" y="1895299"/>
                  <a:pt x="5017632" y="1924932"/>
                </a:cubicBezTo>
                <a:cubicBezTo>
                  <a:pt x="5076923" y="1910115"/>
                  <a:pt x="5087108" y="1959504"/>
                  <a:pt x="5102022" y="1999015"/>
                </a:cubicBezTo>
                <a:cubicBezTo>
                  <a:pt x="5102022" y="2003954"/>
                  <a:pt x="5102022" y="2003954"/>
                  <a:pt x="5102022" y="2003954"/>
                </a:cubicBezTo>
                <a:cubicBezTo>
                  <a:pt x="5116935" y="2013832"/>
                  <a:pt x="5126756" y="2023298"/>
                  <a:pt x="5136578" y="2028237"/>
                </a:cubicBezTo>
                <a:cubicBezTo>
                  <a:pt x="5141670" y="2008482"/>
                  <a:pt x="5151491" y="1989138"/>
                  <a:pt x="5156584" y="1969382"/>
                </a:cubicBezTo>
                <a:cubicBezTo>
                  <a:pt x="5176226" y="1979260"/>
                  <a:pt x="5191140" y="1989138"/>
                  <a:pt x="5210782" y="1999015"/>
                </a:cubicBezTo>
                <a:cubicBezTo>
                  <a:pt x="5245702" y="2023710"/>
                  <a:pt x="5285350" y="2038526"/>
                  <a:pt x="5335184" y="2068160"/>
                </a:cubicBezTo>
                <a:cubicBezTo>
                  <a:pt x="5300264" y="2107671"/>
                  <a:pt x="5270436" y="2152533"/>
                  <a:pt x="5230788" y="2201921"/>
                </a:cubicBezTo>
                <a:cubicBezTo>
                  <a:pt x="5260616" y="2196983"/>
                  <a:pt x="5285350" y="2191632"/>
                  <a:pt x="5315178" y="2186693"/>
                </a:cubicBezTo>
                <a:cubicBezTo>
                  <a:pt x="5310449" y="2206449"/>
                  <a:pt x="5305356" y="2226204"/>
                  <a:pt x="5305356" y="2241021"/>
                </a:cubicBezTo>
                <a:cubicBezTo>
                  <a:pt x="5350098" y="2265715"/>
                  <a:pt x="5369740" y="2157471"/>
                  <a:pt x="5345005" y="1979260"/>
                </a:cubicBezTo>
                <a:cubicBezTo>
                  <a:pt x="5394475" y="2107671"/>
                  <a:pt x="5364648" y="2216327"/>
                  <a:pt x="5359555" y="2315516"/>
                </a:cubicBezTo>
                <a:cubicBezTo>
                  <a:pt x="5404296" y="2305638"/>
                  <a:pt x="5439216" y="2295349"/>
                  <a:pt x="5478864" y="2285471"/>
                </a:cubicBezTo>
                <a:cubicBezTo>
                  <a:pt x="5478864" y="2295349"/>
                  <a:pt x="5483593" y="2300699"/>
                  <a:pt x="5483593" y="2305638"/>
                </a:cubicBezTo>
                <a:cubicBezTo>
                  <a:pt x="5443944" y="2320455"/>
                  <a:pt x="5409388" y="2330333"/>
                  <a:pt x="5369740" y="2345149"/>
                </a:cubicBezTo>
                <a:cubicBezTo>
                  <a:pt x="5369740" y="2379721"/>
                  <a:pt x="5369740" y="2414294"/>
                  <a:pt x="5369740" y="2463683"/>
                </a:cubicBezTo>
                <a:cubicBezTo>
                  <a:pt x="5443944" y="2384660"/>
                  <a:pt x="5518513" y="2320455"/>
                  <a:pt x="5587989" y="2250899"/>
                </a:cubicBezTo>
                <a:cubicBezTo>
                  <a:pt x="5627638" y="2206449"/>
                  <a:pt x="5681836" y="2196571"/>
                  <a:pt x="5736398" y="2196571"/>
                </a:cubicBezTo>
                <a:cubicBezTo>
                  <a:pt x="5736398" y="2201510"/>
                  <a:pt x="5741127" y="2206449"/>
                  <a:pt x="5746220" y="2211388"/>
                </a:cubicBezTo>
                <a:cubicBezTo>
                  <a:pt x="5716392" y="2231143"/>
                  <a:pt x="5691657" y="2256249"/>
                  <a:pt x="5657101" y="2271066"/>
                </a:cubicBezTo>
                <a:cubicBezTo>
                  <a:pt x="5577804" y="2300699"/>
                  <a:pt x="5508328" y="2345149"/>
                  <a:pt x="5453766" y="2404827"/>
                </a:cubicBezTo>
                <a:cubicBezTo>
                  <a:pt x="5458858" y="2434461"/>
                  <a:pt x="5468680" y="2453805"/>
                  <a:pt x="5473772" y="2473560"/>
                </a:cubicBezTo>
                <a:cubicBezTo>
                  <a:pt x="5453766" y="2478499"/>
                  <a:pt x="5433760" y="2473560"/>
                  <a:pt x="5414118" y="2483438"/>
                </a:cubicBezTo>
                <a:cubicBezTo>
                  <a:pt x="5399204" y="2488789"/>
                  <a:pt x="5374468" y="2503194"/>
                  <a:pt x="5369740" y="2518010"/>
                </a:cubicBezTo>
                <a:cubicBezTo>
                  <a:pt x="5364648" y="2542705"/>
                  <a:pt x="5379561" y="2572750"/>
                  <a:pt x="5379561" y="2602383"/>
                </a:cubicBezTo>
                <a:cubicBezTo>
                  <a:pt x="5458858" y="2597444"/>
                  <a:pt x="5538156" y="2592505"/>
                  <a:pt x="5617452" y="2587566"/>
                </a:cubicBezTo>
                <a:cubicBezTo>
                  <a:pt x="5622181" y="2587566"/>
                  <a:pt x="5622545" y="2592505"/>
                  <a:pt x="5622545" y="2592505"/>
                </a:cubicBezTo>
                <a:cubicBezTo>
                  <a:pt x="5562890" y="2627077"/>
                  <a:pt x="5498507" y="2661650"/>
                  <a:pt x="5433760" y="2691283"/>
                </a:cubicBezTo>
                <a:cubicBezTo>
                  <a:pt x="5394111" y="2711039"/>
                  <a:pt x="5384654" y="2736145"/>
                  <a:pt x="5409388" y="2770717"/>
                </a:cubicBezTo>
                <a:cubicBezTo>
                  <a:pt x="5429031" y="2805289"/>
                  <a:pt x="5448674" y="2839861"/>
                  <a:pt x="5463587" y="2864556"/>
                </a:cubicBezTo>
                <a:cubicBezTo>
                  <a:pt x="5518150" y="2844800"/>
                  <a:pt x="5567983" y="2825045"/>
                  <a:pt x="5622545" y="2805289"/>
                </a:cubicBezTo>
                <a:cubicBezTo>
                  <a:pt x="5622545" y="2810228"/>
                  <a:pt x="5627274" y="2814755"/>
                  <a:pt x="5632366" y="2819694"/>
                </a:cubicBezTo>
                <a:cubicBezTo>
                  <a:pt x="5642188" y="2785122"/>
                  <a:pt x="5652008" y="2755489"/>
                  <a:pt x="5666922" y="2720916"/>
                </a:cubicBezTo>
                <a:cubicBezTo>
                  <a:pt x="5637095" y="2706100"/>
                  <a:pt x="5617816" y="2696222"/>
                  <a:pt x="5587989" y="2681405"/>
                </a:cubicBezTo>
                <a:cubicBezTo>
                  <a:pt x="5612724" y="2681405"/>
                  <a:pt x="5627274" y="2676466"/>
                  <a:pt x="5642188" y="2676466"/>
                </a:cubicBezTo>
                <a:cubicBezTo>
                  <a:pt x="5642188" y="2548055"/>
                  <a:pt x="5642188" y="2548055"/>
                  <a:pt x="5528334" y="2483438"/>
                </a:cubicBezTo>
                <a:cubicBezTo>
                  <a:pt x="5562890" y="2483438"/>
                  <a:pt x="5592718" y="2483438"/>
                  <a:pt x="5622545" y="2483438"/>
                </a:cubicBezTo>
                <a:cubicBezTo>
                  <a:pt x="5657101" y="2488789"/>
                  <a:pt x="5691657" y="2498666"/>
                  <a:pt x="5726577" y="2493727"/>
                </a:cubicBezTo>
                <a:cubicBezTo>
                  <a:pt x="5805874" y="2488789"/>
                  <a:pt x="5894992" y="2538177"/>
                  <a:pt x="5924820" y="2612261"/>
                </a:cubicBezTo>
                <a:cubicBezTo>
                  <a:pt x="5944826" y="2671527"/>
                  <a:pt x="5993932" y="2686344"/>
                  <a:pt x="6043402" y="2701161"/>
                </a:cubicBezTo>
                <a:cubicBezTo>
                  <a:pt x="6028488" y="2651772"/>
                  <a:pt x="6014302" y="2602383"/>
                  <a:pt x="5994296" y="2557933"/>
                </a:cubicBezTo>
                <a:cubicBezTo>
                  <a:pt x="5944826" y="2453805"/>
                  <a:pt x="5899721" y="2345149"/>
                  <a:pt x="5840430" y="2246371"/>
                </a:cubicBezTo>
                <a:cubicBezTo>
                  <a:pt x="5780776" y="2137304"/>
                  <a:pt x="5726213" y="2028649"/>
                  <a:pt x="5706571" y="1905176"/>
                </a:cubicBezTo>
                <a:cubicBezTo>
                  <a:pt x="5706571" y="1895299"/>
                  <a:pt x="5696750" y="1885009"/>
                  <a:pt x="5686564" y="1865254"/>
                </a:cubicBezTo>
                <a:cubicBezTo>
                  <a:pt x="5642188" y="1939337"/>
                  <a:pt x="5587625" y="1973909"/>
                  <a:pt x="5503236" y="1964032"/>
                </a:cubicBezTo>
                <a:cubicBezTo>
                  <a:pt x="5434124" y="1949215"/>
                  <a:pt x="5404296" y="1904765"/>
                  <a:pt x="5389382" y="1855376"/>
                </a:cubicBezTo>
                <a:cubicBezTo>
                  <a:pt x="5359555" y="1845498"/>
                  <a:pt x="5320270" y="1840559"/>
                  <a:pt x="5315178" y="1825743"/>
                </a:cubicBezTo>
                <a:cubicBezTo>
                  <a:pt x="5305356" y="1791170"/>
                  <a:pt x="5334820" y="1781293"/>
                  <a:pt x="5369740" y="1776354"/>
                </a:cubicBezTo>
                <a:cubicBezTo>
                  <a:pt x="5384654" y="1771415"/>
                  <a:pt x="5399204" y="1746720"/>
                  <a:pt x="5414118" y="1731904"/>
                </a:cubicBezTo>
                <a:cubicBezTo>
                  <a:pt x="5364648" y="1697332"/>
                  <a:pt x="5324999" y="1672225"/>
                  <a:pt x="5265708" y="1632715"/>
                </a:cubicBezTo>
                <a:cubicBezTo>
                  <a:pt x="5389382" y="1652470"/>
                  <a:pt x="5503600" y="1696920"/>
                  <a:pt x="5622545" y="1603081"/>
                </a:cubicBezTo>
                <a:cubicBezTo>
                  <a:pt x="5612360" y="1642593"/>
                  <a:pt x="5607632" y="1657409"/>
                  <a:pt x="5602539" y="1672225"/>
                </a:cubicBezTo>
                <a:cubicBezTo>
                  <a:pt x="5607632" y="1677576"/>
                  <a:pt x="5612360" y="1682515"/>
                  <a:pt x="5617452" y="1682515"/>
                </a:cubicBezTo>
                <a:cubicBezTo>
                  <a:pt x="5632002" y="1652470"/>
                  <a:pt x="5657101" y="1628187"/>
                  <a:pt x="5662194" y="1593615"/>
                </a:cubicBezTo>
                <a:cubicBezTo>
                  <a:pt x="5677107" y="1548754"/>
                  <a:pt x="5696750" y="1519120"/>
                  <a:pt x="5751312" y="1543815"/>
                </a:cubicBezTo>
                <a:cubicBezTo>
                  <a:pt x="5776046" y="1474670"/>
                  <a:pt x="5835702" y="1484136"/>
                  <a:pt x="5894992" y="1494425"/>
                </a:cubicBezTo>
                <a:cubicBezTo>
                  <a:pt x="5855344" y="1524059"/>
                  <a:pt x="5820788" y="1553692"/>
                  <a:pt x="5785868" y="1583326"/>
                </a:cubicBezTo>
                <a:cubicBezTo>
                  <a:pt x="5776046" y="1593615"/>
                  <a:pt x="5761497" y="1608020"/>
                  <a:pt x="5761497" y="1617898"/>
                </a:cubicBezTo>
                <a:cubicBezTo>
                  <a:pt x="5766226" y="1717087"/>
                  <a:pt x="5756040" y="1815865"/>
                  <a:pt x="5830245" y="1899826"/>
                </a:cubicBezTo>
                <a:cubicBezTo>
                  <a:pt x="5815696" y="1914643"/>
                  <a:pt x="5805874" y="1929459"/>
                  <a:pt x="5785868" y="1949626"/>
                </a:cubicBezTo>
                <a:cubicBezTo>
                  <a:pt x="5805874" y="1979260"/>
                  <a:pt x="5830609" y="2003954"/>
                  <a:pt x="5845522" y="2033588"/>
                </a:cubicBezTo>
                <a:cubicBezTo>
                  <a:pt x="5900085" y="2117549"/>
                  <a:pt x="5949554" y="2196571"/>
                  <a:pt x="5999024" y="2280944"/>
                </a:cubicBezTo>
                <a:cubicBezTo>
                  <a:pt x="6028852" y="2340210"/>
                  <a:pt x="6053586" y="2350088"/>
                  <a:pt x="6117970" y="2320455"/>
                </a:cubicBezTo>
                <a:cubicBezTo>
                  <a:pt x="6143068" y="2310577"/>
                  <a:pt x="6167440" y="2315516"/>
                  <a:pt x="6192174" y="2310577"/>
                </a:cubicBezTo>
                <a:cubicBezTo>
                  <a:pt x="6093235" y="2201921"/>
                  <a:pt x="6078322" y="2097793"/>
                  <a:pt x="6142705" y="2003954"/>
                </a:cubicBezTo>
                <a:cubicBezTo>
                  <a:pt x="6202360" y="1924520"/>
                  <a:pt x="6306392" y="1895299"/>
                  <a:pt x="6395510" y="1934810"/>
                </a:cubicBezTo>
                <a:cubicBezTo>
                  <a:pt x="6489720" y="1974321"/>
                  <a:pt x="6539554" y="2068160"/>
                  <a:pt x="6524640" y="2161999"/>
                </a:cubicBezTo>
                <a:cubicBezTo>
                  <a:pt x="6509727" y="2271066"/>
                  <a:pt x="6425338" y="2335271"/>
                  <a:pt x="6286386" y="2345149"/>
                </a:cubicBezTo>
                <a:cubicBezTo>
                  <a:pt x="6276564" y="2384660"/>
                  <a:pt x="6261650" y="2429110"/>
                  <a:pt x="6251830" y="2473560"/>
                </a:cubicBezTo>
                <a:cubicBezTo>
                  <a:pt x="6187446" y="2458744"/>
                  <a:pt x="6098328" y="2483850"/>
                  <a:pt x="6068500" y="2374783"/>
                </a:cubicBezTo>
                <a:cubicBezTo>
                  <a:pt x="6063408" y="2379721"/>
                  <a:pt x="6058316" y="2384660"/>
                  <a:pt x="6053586" y="2389599"/>
                </a:cubicBezTo>
                <a:cubicBezTo>
                  <a:pt x="6093235" y="2448866"/>
                  <a:pt x="6137976" y="2508544"/>
                  <a:pt x="6167804" y="2557933"/>
                </a:cubicBezTo>
                <a:cubicBezTo>
                  <a:pt x="6207452" y="2557933"/>
                  <a:pt x="6236916" y="2552583"/>
                  <a:pt x="6261650" y="2552583"/>
                </a:cubicBezTo>
                <a:cubicBezTo>
                  <a:pt x="6266743" y="2557521"/>
                  <a:pt x="6266380" y="2562460"/>
                  <a:pt x="6266380" y="2572338"/>
                </a:cubicBezTo>
                <a:cubicBezTo>
                  <a:pt x="6251830" y="2582627"/>
                  <a:pt x="6236916" y="2592505"/>
                  <a:pt x="6212181" y="2607322"/>
                </a:cubicBezTo>
                <a:cubicBezTo>
                  <a:pt x="6296570" y="2671939"/>
                  <a:pt x="6380596" y="2740672"/>
                  <a:pt x="6459894" y="2805289"/>
                </a:cubicBezTo>
                <a:cubicBezTo>
                  <a:pt x="6464622" y="2800350"/>
                  <a:pt x="6469714" y="2795411"/>
                  <a:pt x="6479536" y="2790472"/>
                </a:cubicBezTo>
                <a:cubicBezTo>
                  <a:pt x="6459894" y="2755900"/>
                  <a:pt x="6439887" y="2725855"/>
                  <a:pt x="6420245" y="2696222"/>
                </a:cubicBezTo>
                <a:cubicBezTo>
                  <a:pt x="6420245" y="2666589"/>
                  <a:pt x="6415516" y="2636955"/>
                  <a:pt x="6410788" y="2607322"/>
                </a:cubicBezTo>
                <a:cubicBezTo>
                  <a:pt x="6371139" y="2612261"/>
                  <a:pt x="6336219" y="2617200"/>
                  <a:pt x="6301299" y="2622139"/>
                </a:cubicBezTo>
                <a:cubicBezTo>
                  <a:pt x="6296570" y="2617200"/>
                  <a:pt x="6296206" y="2612261"/>
                  <a:pt x="6296206" y="2607322"/>
                </a:cubicBezTo>
                <a:cubicBezTo>
                  <a:pt x="6320942" y="2597444"/>
                  <a:pt x="6346040" y="2582627"/>
                  <a:pt x="6355862" y="2572338"/>
                </a:cubicBezTo>
                <a:cubicBezTo>
                  <a:pt x="6335855" y="2513071"/>
                  <a:pt x="6320942" y="2468621"/>
                  <a:pt x="6306392" y="2419233"/>
                </a:cubicBezTo>
                <a:cubicBezTo>
                  <a:pt x="6340948" y="2399477"/>
                  <a:pt x="6360954" y="2389599"/>
                  <a:pt x="6385688" y="2379721"/>
                </a:cubicBezTo>
                <a:cubicBezTo>
                  <a:pt x="6380596" y="2369844"/>
                  <a:pt x="6375868" y="2359966"/>
                  <a:pt x="6365682" y="2340210"/>
                </a:cubicBezTo>
                <a:cubicBezTo>
                  <a:pt x="6405331" y="2355027"/>
                  <a:pt x="6435158" y="2359966"/>
                  <a:pt x="6464986" y="2369844"/>
                </a:cubicBezTo>
                <a:cubicBezTo>
                  <a:pt x="6455164" y="2355027"/>
                  <a:pt x="6444980" y="2345149"/>
                  <a:pt x="6435158" y="2330333"/>
                </a:cubicBezTo>
                <a:cubicBezTo>
                  <a:pt x="6450072" y="2335271"/>
                  <a:pt x="6464986" y="2335271"/>
                  <a:pt x="6474807" y="2340210"/>
                </a:cubicBezTo>
                <a:cubicBezTo>
                  <a:pt x="6489720" y="2340210"/>
                  <a:pt x="6509363" y="2340210"/>
                  <a:pt x="6519184" y="2345149"/>
                </a:cubicBezTo>
                <a:cubicBezTo>
                  <a:pt x="6504634" y="2394538"/>
                  <a:pt x="6494450" y="2443927"/>
                  <a:pt x="6479536" y="2493727"/>
                </a:cubicBezTo>
                <a:cubicBezTo>
                  <a:pt x="6519184" y="2483850"/>
                  <a:pt x="6554468" y="2478911"/>
                  <a:pt x="6583932" y="2469033"/>
                </a:cubicBezTo>
                <a:cubicBezTo>
                  <a:pt x="6583932" y="2478911"/>
                  <a:pt x="6588660" y="2483850"/>
                  <a:pt x="6588660" y="2493727"/>
                </a:cubicBezTo>
                <a:cubicBezTo>
                  <a:pt x="6539190" y="2483850"/>
                  <a:pt x="6534462" y="2582627"/>
                  <a:pt x="6464986" y="2533239"/>
                </a:cubicBezTo>
                <a:cubicBezTo>
                  <a:pt x="6455164" y="2543116"/>
                  <a:pt x="6440251" y="2557933"/>
                  <a:pt x="6425338" y="2577689"/>
                </a:cubicBezTo>
                <a:cubicBezTo>
                  <a:pt x="6435158" y="2597444"/>
                  <a:pt x="6450072" y="2617200"/>
                  <a:pt x="6455164" y="2627077"/>
                </a:cubicBezTo>
                <a:cubicBezTo>
                  <a:pt x="6484628" y="2627077"/>
                  <a:pt x="6504634" y="2632016"/>
                  <a:pt x="6524640" y="2632016"/>
                </a:cubicBezTo>
                <a:cubicBezTo>
                  <a:pt x="6514456" y="2641894"/>
                  <a:pt x="6504634" y="2651772"/>
                  <a:pt x="6484992" y="2676466"/>
                </a:cubicBezTo>
                <a:cubicBezTo>
                  <a:pt x="6524640" y="2686344"/>
                  <a:pt x="6559196" y="2701161"/>
                  <a:pt x="6588660" y="2706100"/>
                </a:cubicBezTo>
                <a:cubicBezTo>
                  <a:pt x="6613759" y="2686344"/>
                  <a:pt x="6638494" y="2671527"/>
                  <a:pt x="6658136" y="2651772"/>
                </a:cubicBezTo>
                <a:cubicBezTo>
                  <a:pt x="6668321" y="2661650"/>
                  <a:pt x="6682871" y="2676466"/>
                  <a:pt x="6682871" y="2686344"/>
                </a:cubicBezTo>
                <a:cubicBezTo>
                  <a:pt x="6673050" y="2706100"/>
                  <a:pt x="6658136" y="2725855"/>
                  <a:pt x="6643222" y="2750550"/>
                </a:cubicBezTo>
                <a:cubicBezTo>
                  <a:pt x="6653044" y="2750550"/>
                  <a:pt x="6673050" y="2760428"/>
                  <a:pt x="6687964" y="2765366"/>
                </a:cubicBezTo>
                <a:cubicBezTo>
                  <a:pt x="6683235" y="2814755"/>
                  <a:pt x="6678142" y="2859617"/>
                  <a:pt x="6678142" y="2899128"/>
                </a:cubicBezTo>
                <a:cubicBezTo>
                  <a:pt x="6678142" y="2968272"/>
                  <a:pt x="6628309" y="2943990"/>
                  <a:pt x="6608666" y="2948928"/>
                </a:cubicBezTo>
                <a:cubicBezTo>
                  <a:pt x="6598845" y="2924234"/>
                  <a:pt x="6593752" y="2899128"/>
                  <a:pt x="6588660" y="2869495"/>
                </a:cubicBezTo>
                <a:cubicBezTo>
                  <a:pt x="6544283" y="2918884"/>
                  <a:pt x="6554468" y="2958806"/>
                  <a:pt x="6594116" y="3003256"/>
                </a:cubicBezTo>
                <a:cubicBezTo>
                  <a:pt x="6594116" y="3003256"/>
                  <a:pt x="6603938" y="2997906"/>
                  <a:pt x="6613759" y="2997906"/>
                </a:cubicBezTo>
                <a:cubicBezTo>
                  <a:pt x="6618852" y="2992967"/>
                  <a:pt x="6628672" y="2988028"/>
                  <a:pt x="6648315" y="2978150"/>
                </a:cubicBezTo>
                <a:cubicBezTo>
                  <a:pt x="6658136" y="3007784"/>
                  <a:pt x="6663228" y="3032478"/>
                  <a:pt x="6668321" y="3072401"/>
                </a:cubicBezTo>
                <a:cubicBezTo>
                  <a:pt x="6673050" y="3072401"/>
                  <a:pt x="6687964" y="3082278"/>
                  <a:pt x="6707970" y="3082278"/>
                </a:cubicBezTo>
                <a:cubicBezTo>
                  <a:pt x="6727612" y="3082278"/>
                  <a:pt x="6742526" y="3077340"/>
                  <a:pt x="6767260" y="3077340"/>
                </a:cubicBezTo>
                <a:cubicBezTo>
                  <a:pt x="6752710" y="3116851"/>
                  <a:pt x="6742526" y="3146484"/>
                  <a:pt x="6732341" y="3181056"/>
                </a:cubicBezTo>
                <a:cubicBezTo>
                  <a:pt x="6757440" y="3190934"/>
                  <a:pt x="6787266" y="3201223"/>
                  <a:pt x="6817094" y="3216040"/>
                </a:cubicBezTo>
                <a:cubicBezTo>
                  <a:pt x="6821823" y="3225918"/>
                  <a:pt x="6826552" y="3240323"/>
                  <a:pt x="6826552" y="3255140"/>
                </a:cubicBezTo>
                <a:cubicBezTo>
                  <a:pt x="6816730" y="3250201"/>
                  <a:pt x="6801816" y="3240323"/>
                  <a:pt x="6791996" y="3240323"/>
                </a:cubicBezTo>
                <a:cubicBezTo>
                  <a:pt x="6752347" y="3235384"/>
                  <a:pt x="6712698" y="3176117"/>
                  <a:pt x="6673050" y="3230445"/>
                </a:cubicBezTo>
                <a:cubicBezTo>
                  <a:pt x="6722520" y="3295062"/>
                  <a:pt x="6772353" y="3354329"/>
                  <a:pt x="6821823" y="3418535"/>
                </a:cubicBezTo>
                <a:cubicBezTo>
                  <a:pt x="6806909" y="3428412"/>
                  <a:pt x="6791996" y="3438290"/>
                  <a:pt x="6772353" y="3453107"/>
                </a:cubicBezTo>
                <a:cubicBezTo>
                  <a:pt x="6777082" y="3453107"/>
                  <a:pt x="6782174" y="3453107"/>
                  <a:pt x="6787266" y="3453107"/>
                </a:cubicBezTo>
                <a:cubicBezTo>
                  <a:pt x="6777446" y="3497557"/>
                  <a:pt x="6767260" y="3542419"/>
                  <a:pt x="6752347" y="3591807"/>
                </a:cubicBezTo>
                <a:cubicBezTo>
                  <a:pt x="6752347" y="3591807"/>
                  <a:pt x="6722884" y="3586457"/>
                  <a:pt x="6717791" y="3586457"/>
                </a:cubicBezTo>
                <a:cubicBezTo>
                  <a:pt x="6693056" y="3630907"/>
                  <a:pt x="6673050" y="3675769"/>
                  <a:pt x="6648315" y="3725157"/>
                </a:cubicBezTo>
                <a:cubicBezTo>
                  <a:pt x="6663228" y="3725157"/>
                  <a:pt x="6687964" y="3730096"/>
                  <a:pt x="6702877" y="3730096"/>
                </a:cubicBezTo>
                <a:cubicBezTo>
                  <a:pt x="6697784" y="3774546"/>
                  <a:pt x="6687964" y="3809119"/>
                  <a:pt x="6687964" y="3843691"/>
                </a:cubicBezTo>
                <a:cubicBezTo>
                  <a:pt x="6678142" y="3907896"/>
                  <a:pt x="6598845" y="3957697"/>
                  <a:pt x="6539190" y="3928064"/>
                </a:cubicBezTo>
                <a:cubicBezTo>
                  <a:pt x="6509363" y="3912835"/>
                  <a:pt x="6479536" y="3898430"/>
                  <a:pt x="6450072" y="3883614"/>
                </a:cubicBezTo>
                <a:cubicBezTo>
                  <a:pt x="6435158" y="3878675"/>
                  <a:pt x="6410788" y="3873736"/>
                  <a:pt x="6400602" y="3883614"/>
                </a:cubicBezTo>
                <a:cubicBezTo>
                  <a:pt x="6375868" y="3908308"/>
                  <a:pt x="6350769" y="3937941"/>
                  <a:pt x="6326034" y="3962636"/>
                </a:cubicBezTo>
                <a:cubicBezTo>
                  <a:pt x="6355862" y="4017375"/>
                  <a:pt x="6390781" y="4016964"/>
                  <a:pt x="6435158" y="3997208"/>
                </a:cubicBezTo>
                <a:cubicBezTo>
                  <a:pt x="6504634" y="3972514"/>
                  <a:pt x="6564289" y="3982391"/>
                  <a:pt x="6613759" y="4041658"/>
                </a:cubicBezTo>
                <a:cubicBezTo>
                  <a:pt x="6648678" y="4091047"/>
                  <a:pt x="6653044" y="4165542"/>
                  <a:pt x="6623216" y="4214931"/>
                </a:cubicBezTo>
                <a:cubicBezTo>
                  <a:pt x="6588660" y="4274197"/>
                  <a:pt x="6524277" y="4299304"/>
                  <a:pt x="6455164" y="4284075"/>
                </a:cubicBezTo>
                <a:cubicBezTo>
                  <a:pt x="6430430" y="4279136"/>
                  <a:pt x="6415516" y="4264320"/>
                  <a:pt x="6390781" y="4254442"/>
                </a:cubicBezTo>
                <a:cubicBezTo>
                  <a:pt x="6375868" y="4249503"/>
                  <a:pt x="6355862" y="4254442"/>
                  <a:pt x="6335855" y="4254442"/>
                </a:cubicBezTo>
                <a:cubicBezTo>
                  <a:pt x="6331126" y="4239625"/>
                  <a:pt x="6320942" y="4224809"/>
                  <a:pt x="6306392" y="4205053"/>
                </a:cubicBezTo>
                <a:cubicBezTo>
                  <a:pt x="6320942" y="4200114"/>
                  <a:pt x="6336219" y="4195175"/>
                  <a:pt x="6341312" y="4194764"/>
                </a:cubicBezTo>
                <a:cubicBezTo>
                  <a:pt x="6341312" y="4150314"/>
                  <a:pt x="6346040" y="4110802"/>
                  <a:pt x="6346040" y="4066352"/>
                </a:cubicBezTo>
                <a:cubicBezTo>
                  <a:pt x="6326034" y="4051536"/>
                  <a:pt x="6296206" y="4036719"/>
                  <a:pt x="6266380" y="4021902"/>
                </a:cubicBezTo>
                <a:cubicBezTo>
                  <a:pt x="6271472" y="4016964"/>
                  <a:pt x="6281293" y="4002147"/>
                  <a:pt x="6286386" y="3992269"/>
                </a:cubicBezTo>
                <a:cubicBezTo>
                  <a:pt x="6281293" y="3987330"/>
                  <a:pt x="6276564" y="3987330"/>
                  <a:pt x="6266380" y="3982391"/>
                </a:cubicBezTo>
                <a:cubicBezTo>
                  <a:pt x="6246737" y="3977452"/>
                  <a:pt x="6226731" y="3977452"/>
                  <a:pt x="6207088" y="3967575"/>
                </a:cubicBezTo>
                <a:cubicBezTo>
                  <a:pt x="6157618" y="3942880"/>
                  <a:pt x="6128155" y="3952758"/>
                  <a:pt x="6108149" y="4002147"/>
                </a:cubicBezTo>
                <a:cubicBezTo>
                  <a:pt x="6098328" y="4016964"/>
                  <a:pt x="6097964" y="4031780"/>
                  <a:pt x="6093235" y="4046597"/>
                </a:cubicBezTo>
                <a:cubicBezTo>
                  <a:pt x="6083050" y="4066352"/>
                  <a:pt x="6073229" y="4086108"/>
                  <a:pt x="6063408" y="4100925"/>
                </a:cubicBezTo>
                <a:cubicBezTo>
                  <a:pt x="6043402" y="4091047"/>
                  <a:pt x="6023760" y="4086520"/>
                  <a:pt x="6013574" y="4071703"/>
                </a:cubicBezTo>
                <a:cubicBezTo>
                  <a:pt x="5979018" y="4036719"/>
                  <a:pt x="5954284" y="4012025"/>
                  <a:pt x="5929548" y="4076230"/>
                </a:cubicBezTo>
                <a:cubicBezTo>
                  <a:pt x="5919728" y="4095986"/>
                  <a:pt x="5894992" y="4105864"/>
                  <a:pt x="5885171" y="4120680"/>
                </a:cubicBezTo>
                <a:cubicBezTo>
                  <a:pt x="5860436" y="4155252"/>
                  <a:pt x="5840430" y="4190236"/>
                  <a:pt x="5820424" y="4219870"/>
                </a:cubicBezTo>
                <a:cubicBezTo>
                  <a:pt x="5855344" y="4229747"/>
                  <a:pt x="5875350" y="4234275"/>
                  <a:pt x="5894992" y="4239214"/>
                </a:cubicBezTo>
                <a:cubicBezTo>
                  <a:pt x="5885171" y="4254442"/>
                  <a:pt x="5875350" y="4274197"/>
                  <a:pt x="5865165" y="4294365"/>
                </a:cubicBezTo>
                <a:cubicBezTo>
                  <a:pt x="5860436" y="4314120"/>
                  <a:pt x="5860436" y="4333876"/>
                  <a:pt x="5855344" y="4368448"/>
                </a:cubicBezTo>
                <a:cubicBezTo>
                  <a:pt x="5900085" y="4343754"/>
                  <a:pt x="5929912" y="4323586"/>
                  <a:pt x="5964468" y="4303831"/>
                </a:cubicBezTo>
                <a:cubicBezTo>
                  <a:pt x="5974290" y="4313709"/>
                  <a:pt x="5988840" y="4333876"/>
                  <a:pt x="6013574" y="4358570"/>
                </a:cubicBezTo>
                <a:cubicBezTo>
                  <a:pt x="5959376" y="4363509"/>
                  <a:pt x="5914635" y="4368448"/>
                  <a:pt x="5870258" y="4368448"/>
                </a:cubicBezTo>
                <a:cubicBezTo>
                  <a:pt x="5855344" y="4417837"/>
                  <a:pt x="5845522" y="4466814"/>
                  <a:pt x="5825516" y="4506325"/>
                </a:cubicBezTo>
                <a:cubicBezTo>
                  <a:pt x="5785868" y="4590698"/>
                  <a:pt x="5711300" y="4630209"/>
                  <a:pt x="5627274" y="4650376"/>
                </a:cubicBezTo>
                <a:cubicBezTo>
                  <a:pt x="5577804" y="4660254"/>
                  <a:pt x="5572712" y="4694826"/>
                  <a:pt x="5602539" y="4734337"/>
                </a:cubicBezTo>
                <a:cubicBezTo>
                  <a:pt x="5617452" y="4759032"/>
                  <a:pt x="5617452" y="4793604"/>
                  <a:pt x="5627274" y="4833115"/>
                </a:cubicBezTo>
                <a:cubicBezTo>
                  <a:pt x="5637095" y="4813360"/>
                  <a:pt x="5647280" y="4803482"/>
                  <a:pt x="5652372" y="4793604"/>
                </a:cubicBezTo>
                <a:cubicBezTo>
                  <a:pt x="5657101" y="4793604"/>
                  <a:pt x="5657101" y="4793604"/>
                  <a:pt x="5657101" y="4793604"/>
                </a:cubicBezTo>
                <a:cubicBezTo>
                  <a:pt x="5657101" y="4803482"/>
                  <a:pt x="5652372" y="4813360"/>
                  <a:pt x="5652372" y="4823237"/>
                </a:cubicBezTo>
                <a:cubicBezTo>
                  <a:pt x="5696750" y="4833115"/>
                  <a:pt x="5741490" y="4847932"/>
                  <a:pt x="5785868" y="4862748"/>
                </a:cubicBezTo>
                <a:cubicBezTo>
                  <a:pt x="5815696" y="4872626"/>
                  <a:pt x="5845522" y="4887443"/>
                  <a:pt x="5865165" y="4907198"/>
                </a:cubicBezTo>
                <a:cubicBezTo>
                  <a:pt x="5919728" y="4961938"/>
                  <a:pt x="5974290" y="4956999"/>
                  <a:pt x="6023760" y="4902671"/>
                </a:cubicBezTo>
                <a:cubicBezTo>
                  <a:pt x="6063408" y="4932305"/>
                  <a:pt x="6103420" y="4952060"/>
                  <a:pt x="6147798" y="4981693"/>
                </a:cubicBezTo>
                <a:cubicBezTo>
                  <a:pt x="6137976" y="4956999"/>
                  <a:pt x="6132884" y="4937243"/>
                  <a:pt x="6128155" y="4917488"/>
                </a:cubicBezTo>
                <a:cubicBezTo>
                  <a:pt x="6132884" y="4917488"/>
                  <a:pt x="6143068" y="4917076"/>
                  <a:pt x="6147798" y="4912137"/>
                </a:cubicBezTo>
                <a:cubicBezTo>
                  <a:pt x="6162711" y="4951648"/>
                  <a:pt x="6177625" y="4986632"/>
                  <a:pt x="6192174" y="5026143"/>
                </a:cubicBezTo>
                <a:cubicBezTo>
                  <a:pt x="6217274" y="5090349"/>
                  <a:pt x="6281656" y="5090349"/>
                  <a:pt x="6326034" y="5119982"/>
                </a:cubicBezTo>
                <a:cubicBezTo>
                  <a:pt x="6350769" y="5134799"/>
                  <a:pt x="6370775" y="5154555"/>
                  <a:pt x="6390781" y="5174310"/>
                </a:cubicBezTo>
                <a:cubicBezTo>
                  <a:pt x="6420608" y="5199005"/>
                  <a:pt x="6440251" y="5224111"/>
                  <a:pt x="6464986" y="5248805"/>
                </a:cubicBezTo>
                <a:cubicBezTo>
                  <a:pt x="6509727" y="5258683"/>
                  <a:pt x="6554104" y="5273499"/>
                  <a:pt x="6608666" y="5288316"/>
                </a:cubicBezTo>
                <a:cubicBezTo>
                  <a:pt x="6593752" y="5258683"/>
                  <a:pt x="6579203" y="5233988"/>
                  <a:pt x="6564289" y="5204355"/>
                </a:cubicBezTo>
                <a:cubicBezTo>
                  <a:pt x="6499906" y="5105166"/>
                  <a:pt x="6435522" y="5006388"/>
                  <a:pt x="6370775" y="4907198"/>
                </a:cubicBezTo>
                <a:cubicBezTo>
                  <a:pt x="6351132" y="4882504"/>
                  <a:pt x="6326398" y="4857810"/>
                  <a:pt x="6311484" y="4833115"/>
                </a:cubicBezTo>
                <a:cubicBezTo>
                  <a:pt x="6301663" y="4818298"/>
                  <a:pt x="6301299" y="4798543"/>
                  <a:pt x="6301299" y="4783726"/>
                </a:cubicBezTo>
                <a:cubicBezTo>
                  <a:pt x="6306392" y="4778787"/>
                  <a:pt x="6311484" y="4778787"/>
                  <a:pt x="6321306" y="4778787"/>
                </a:cubicBezTo>
                <a:cubicBezTo>
                  <a:pt x="6351132" y="4818298"/>
                  <a:pt x="6380960" y="4863160"/>
                  <a:pt x="6410788" y="4902671"/>
                </a:cubicBezTo>
                <a:cubicBezTo>
                  <a:pt x="6479900" y="5001449"/>
                  <a:pt x="6544283" y="5100227"/>
                  <a:pt x="6613759" y="5199005"/>
                </a:cubicBezTo>
                <a:cubicBezTo>
                  <a:pt x="6643586" y="5238516"/>
                  <a:pt x="6668321" y="5288316"/>
                  <a:pt x="6707970" y="5313011"/>
                </a:cubicBezTo>
                <a:cubicBezTo>
                  <a:pt x="6757440" y="5342644"/>
                  <a:pt x="6816730" y="5357461"/>
                  <a:pt x="6871292" y="5382155"/>
                </a:cubicBezTo>
                <a:cubicBezTo>
                  <a:pt x="6891298" y="5387094"/>
                  <a:pt x="6930584" y="5377216"/>
                  <a:pt x="6915670" y="5421666"/>
                </a:cubicBezTo>
                <a:cubicBezTo>
                  <a:pt x="6915670" y="5421666"/>
                  <a:pt x="6940768" y="5441833"/>
                  <a:pt x="6950590" y="5436894"/>
                </a:cubicBezTo>
                <a:cubicBezTo>
                  <a:pt x="6975688" y="5436894"/>
                  <a:pt x="7014973" y="5427017"/>
                  <a:pt x="7014973" y="5417139"/>
                </a:cubicBezTo>
                <a:cubicBezTo>
                  <a:pt x="7014973" y="5337705"/>
                  <a:pt x="7079356" y="5352522"/>
                  <a:pt x="7119005" y="5342644"/>
                </a:cubicBezTo>
                <a:cubicBezTo>
                  <a:pt x="7158654" y="5327827"/>
                  <a:pt x="7208487" y="5337705"/>
                  <a:pt x="7257957" y="5337705"/>
                </a:cubicBezTo>
                <a:cubicBezTo>
                  <a:pt x="7213216" y="5421666"/>
                  <a:pt x="7144104" y="5456238"/>
                  <a:pt x="7074628" y="5495749"/>
                </a:cubicBezTo>
                <a:cubicBezTo>
                  <a:pt x="6990238" y="5545550"/>
                  <a:pt x="6955318" y="5486283"/>
                  <a:pt x="6896028" y="5481344"/>
                </a:cubicBezTo>
                <a:cubicBezTo>
                  <a:pt x="6886206" y="5476405"/>
                  <a:pt x="6876385" y="5475994"/>
                  <a:pt x="6861472" y="5475994"/>
                </a:cubicBezTo>
                <a:cubicBezTo>
                  <a:pt x="6841465" y="5515505"/>
                  <a:pt x="6826552" y="5555016"/>
                  <a:pt x="6801816" y="5604817"/>
                </a:cubicBezTo>
                <a:lnTo>
                  <a:pt x="6787266" y="5604817"/>
                </a:lnTo>
                <a:cubicBezTo>
                  <a:pt x="6802180" y="5619633"/>
                  <a:pt x="6812002" y="5634450"/>
                  <a:pt x="6841465" y="5659144"/>
                </a:cubicBezTo>
                <a:cubicBezTo>
                  <a:pt x="6777082" y="5664083"/>
                  <a:pt x="6722520" y="5673961"/>
                  <a:pt x="6673050" y="5678900"/>
                </a:cubicBezTo>
                <a:cubicBezTo>
                  <a:pt x="6662865" y="5678900"/>
                  <a:pt x="6658136" y="5683839"/>
                  <a:pt x="6648315" y="5688778"/>
                </a:cubicBezTo>
                <a:cubicBezTo>
                  <a:pt x="6633402" y="5693717"/>
                  <a:pt x="6618488" y="5708945"/>
                  <a:pt x="6608666" y="5704006"/>
                </a:cubicBezTo>
                <a:cubicBezTo>
                  <a:pt x="6559196" y="5689189"/>
                  <a:pt x="6524640" y="5708533"/>
                  <a:pt x="6484992" y="5743106"/>
                </a:cubicBezTo>
                <a:cubicBezTo>
                  <a:pt x="6450072" y="5772739"/>
                  <a:pt x="6395510" y="5787967"/>
                  <a:pt x="6346040" y="5812662"/>
                </a:cubicBezTo>
                <a:cubicBezTo>
                  <a:pt x="6311120" y="5832417"/>
                  <a:pt x="6217274" y="5792906"/>
                  <a:pt x="6192174" y="5748456"/>
                </a:cubicBezTo>
                <a:cubicBezTo>
                  <a:pt x="6187446" y="5743517"/>
                  <a:pt x="6182354" y="5738167"/>
                  <a:pt x="6172532" y="5723350"/>
                </a:cubicBezTo>
                <a:cubicBezTo>
                  <a:pt x="6157618" y="5733228"/>
                  <a:pt x="6147798" y="5748456"/>
                  <a:pt x="6128155" y="5768212"/>
                </a:cubicBezTo>
                <a:cubicBezTo>
                  <a:pt x="6093235" y="5723762"/>
                  <a:pt x="6058679" y="5684250"/>
                  <a:pt x="6019030" y="5629511"/>
                </a:cubicBezTo>
                <a:cubicBezTo>
                  <a:pt x="5944462" y="5639389"/>
                  <a:pt x="5899721" y="5590000"/>
                  <a:pt x="5909906" y="5495749"/>
                </a:cubicBezTo>
                <a:cubicBezTo>
                  <a:pt x="5909906" y="5475994"/>
                  <a:pt x="5899721" y="5451299"/>
                  <a:pt x="5889900" y="5421666"/>
                </a:cubicBezTo>
                <a:cubicBezTo>
                  <a:pt x="5845159" y="5466116"/>
                  <a:pt x="5805874" y="5501100"/>
                  <a:pt x="5845522" y="5565306"/>
                </a:cubicBezTo>
                <a:cubicBezTo>
                  <a:pt x="5875350" y="5614694"/>
                  <a:pt x="5884808" y="5678900"/>
                  <a:pt x="5909906" y="5738578"/>
                </a:cubicBezTo>
                <a:cubicBezTo>
                  <a:pt x="5979018" y="5708533"/>
                  <a:pt x="6028488" y="5723350"/>
                  <a:pt x="6043402" y="5797433"/>
                </a:cubicBezTo>
                <a:cubicBezTo>
                  <a:pt x="6043402" y="5807311"/>
                  <a:pt x="6073593" y="5802784"/>
                  <a:pt x="6088506" y="5812662"/>
                </a:cubicBezTo>
                <a:cubicBezTo>
                  <a:pt x="6108149" y="5827478"/>
                  <a:pt x="6132884" y="5852173"/>
                  <a:pt x="6167804" y="5881806"/>
                </a:cubicBezTo>
                <a:cubicBezTo>
                  <a:pt x="6118334" y="5881806"/>
                  <a:pt x="6088142" y="5881806"/>
                  <a:pt x="6063408" y="5881806"/>
                </a:cubicBezTo>
                <a:cubicBezTo>
                  <a:pt x="6048494" y="5852173"/>
                  <a:pt x="6038673" y="5832006"/>
                  <a:pt x="6023760" y="5807311"/>
                </a:cubicBezTo>
                <a:cubicBezTo>
                  <a:pt x="6018667" y="5807311"/>
                  <a:pt x="6013574" y="5812662"/>
                  <a:pt x="6013574" y="5812662"/>
                </a:cubicBezTo>
                <a:cubicBezTo>
                  <a:pt x="6023760" y="5857112"/>
                  <a:pt x="6028852" y="5901562"/>
                  <a:pt x="6048494" y="5936134"/>
                </a:cubicBezTo>
                <a:cubicBezTo>
                  <a:pt x="6063408" y="5965767"/>
                  <a:pt x="6093235" y="6000339"/>
                  <a:pt x="6123062" y="6010217"/>
                </a:cubicBezTo>
                <a:cubicBezTo>
                  <a:pt x="6187446" y="6025034"/>
                  <a:pt x="6207088" y="6089239"/>
                  <a:pt x="6246737" y="6128750"/>
                </a:cubicBezTo>
                <a:cubicBezTo>
                  <a:pt x="6266380" y="6143978"/>
                  <a:pt x="6286386" y="6163734"/>
                  <a:pt x="6296206" y="6188428"/>
                </a:cubicBezTo>
                <a:cubicBezTo>
                  <a:pt x="6301299" y="6208184"/>
                  <a:pt x="6296570" y="6237818"/>
                  <a:pt x="6291478" y="6262512"/>
                </a:cubicBezTo>
                <a:cubicBezTo>
                  <a:pt x="6291478" y="6272390"/>
                  <a:pt x="6291478" y="6282268"/>
                  <a:pt x="6286386" y="6297084"/>
                </a:cubicBezTo>
                <a:cubicBezTo>
                  <a:pt x="6246737" y="6287206"/>
                  <a:pt x="6197631" y="6272801"/>
                  <a:pt x="6177625" y="6346884"/>
                </a:cubicBezTo>
                <a:cubicBezTo>
                  <a:pt x="6172532" y="6356762"/>
                  <a:pt x="6137612" y="6366640"/>
                  <a:pt x="6123062" y="6361701"/>
                </a:cubicBezTo>
                <a:cubicBezTo>
                  <a:pt x="6078322" y="6361701"/>
                  <a:pt x="6058316" y="6376518"/>
                  <a:pt x="6043402" y="6420968"/>
                </a:cubicBezTo>
                <a:cubicBezTo>
                  <a:pt x="6013938" y="6485174"/>
                  <a:pt x="6008846" y="6549379"/>
                  <a:pt x="6028852" y="6618524"/>
                </a:cubicBezTo>
                <a:cubicBezTo>
                  <a:pt x="6048494" y="6688080"/>
                  <a:pt x="6058316" y="6757224"/>
                  <a:pt x="6073229" y="6831307"/>
                </a:cubicBezTo>
                <a:cubicBezTo>
                  <a:pt x="6048494" y="6791796"/>
                  <a:pt x="6028488" y="6752285"/>
                  <a:pt x="6013574" y="6722652"/>
                </a:cubicBezTo>
                <a:cubicBezTo>
                  <a:pt x="5979018" y="6737468"/>
                  <a:pt x="5949554" y="6747346"/>
                  <a:pt x="5924820" y="6762163"/>
                </a:cubicBezTo>
                <a:cubicBezTo>
                  <a:pt x="5909906" y="6767102"/>
                  <a:pt x="5899721" y="6786857"/>
                  <a:pt x="5889900" y="6796735"/>
                </a:cubicBezTo>
                <a:cubicBezTo>
                  <a:pt x="5840430" y="6846536"/>
                  <a:pt x="5874986" y="6895513"/>
                  <a:pt x="5889900" y="6950252"/>
                </a:cubicBezTo>
                <a:cubicBezTo>
                  <a:pt x="5845159" y="6806613"/>
                  <a:pt x="5721484" y="6801674"/>
                  <a:pt x="5602539" y="6796735"/>
                </a:cubicBezTo>
                <a:cubicBezTo>
                  <a:pt x="5602539" y="6801674"/>
                  <a:pt x="5607632" y="6826780"/>
                  <a:pt x="5602539" y="6846536"/>
                </a:cubicBezTo>
                <a:cubicBezTo>
                  <a:pt x="5602539" y="6861352"/>
                  <a:pt x="5592718" y="6876169"/>
                  <a:pt x="5582896" y="6890986"/>
                </a:cubicBezTo>
                <a:cubicBezTo>
                  <a:pt x="5577804" y="6890986"/>
                  <a:pt x="5557798" y="6886046"/>
                  <a:pt x="5553069" y="6881108"/>
                </a:cubicBezTo>
                <a:cubicBezTo>
                  <a:pt x="5547976" y="6866291"/>
                  <a:pt x="5543248" y="6846536"/>
                  <a:pt x="5548340" y="6836658"/>
                </a:cubicBezTo>
                <a:cubicBezTo>
                  <a:pt x="5558162" y="6811964"/>
                  <a:pt x="5573075" y="6786857"/>
                  <a:pt x="5587989" y="6757224"/>
                </a:cubicBezTo>
                <a:cubicBezTo>
                  <a:pt x="5573075" y="6762163"/>
                  <a:pt x="5558162" y="6767514"/>
                  <a:pt x="5538156" y="6772452"/>
                </a:cubicBezTo>
                <a:cubicBezTo>
                  <a:pt x="5567983" y="6722652"/>
                  <a:pt x="5567983" y="6688080"/>
                  <a:pt x="5508692" y="6673263"/>
                </a:cubicBezTo>
                <a:cubicBezTo>
                  <a:pt x="5443944" y="6658034"/>
                  <a:pt x="5473772" y="6722652"/>
                  <a:pt x="5439216" y="6732530"/>
                </a:cubicBezTo>
                <a:cubicBezTo>
                  <a:pt x="5429031" y="6742407"/>
                  <a:pt x="5409025" y="6747346"/>
                  <a:pt x="5404296" y="6757224"/>
                </a:cubicBezTo>
                <a:cubicBezTo>
                  <a:pt x="5389382" y="6786857"/>
                  <a:pt x="5384654" y="6836658"/>
                  <a:pt x="5345005" y="6816902"/>
                </a:cubicBezTo>
                <a:cubicBezTo>
                  <a:pt x="5310449" y="6802086"/>
                  <a:pt x="5295172" y="6752285"/>
                  <a:pt x="5270436" y="6712774"/>
                </a:cubicBezTo>
                <a:cubicBezTo>
                  <a:pt x="5210782" y="6737468"/>
                  <a:pt x="5161676" y="6722652"/>
                  <a:pt x="5131849" y="6648568"/>
                </a:cubicBezTo>
                <a:cubicBezTo>
                  <a:pt x="5107114" y="6663385"/>
                  <a:pt x="5077287" y="6678202"/>
                  <a:pt x="5082379" y="6628813"/>
                </a:cubicBezTo>
                <a:cubicBezTo>
                  <a:pt x="4958341" y="6683140"/>
                  <a:pt x="4957977" y="6683140"/>
                  <a:pt x="4987805" y="6767102"/>
                </a:cubicBezTo>
                <a:cubicBezTo>
                  <a:pt x="4903415" y="6762163"/>
                  <a:pt x="4903779" y="6762163"/>
                  <a:pt x="4899050" y="6732530"/>
                </a:cubicBezTo>
                <a:cubicBezTo>
                  <a:pt x="4918692" y="6737468"/>
                  <a:pt x="4933606" y="6737468"/>
                  <a:pt x="4953249" y="6742407"/>
                </a:cubicBezTo>
                <a:cubicBezTo>
                  <a:pt x="4958341" y="6737468"/>
                  <a:pt x="4958341" y="6737468"/>
                  <a:pt x="4958341" y="6732530"/>
                </a:cubicBezTo>
                <a:cubicBezTo>
                  <a:pt x="4948520" y="6722652"/>
                  <a:pt x="4933606" y="6707835"/>
                  <a:pt x="4918692" y="6707835"/>
                </a:cubicBezTo>
                <a:cubicBezTo>
                  <a:pt x="4844488" y="6702896"/>
                  <a:pt x="4769919" y="6702896"/>
                  <a:pt x="4695715" y="6697957"/>
                </a:cubicBezTo>
                <a:cubicBezTo>
                  <a:pt x="4661159" y="6693018"/>
                  <a:pt x="4616418" y="6683140"/>
                  <a:pt x="4596412" y="6658446"/>
                </a:cubicBezTo>
                <a:cubicBezTo>
                  <a:pt x="4556763" y="6599180"/>
                  <a:pt x="4502201" y="6618935"/>
                  <a:pt x="4447639" y="6604118"/>
                </a:cubicBezTo>
                <a:cubicBezTo>
                  <a:pt x="4477466" y="6653507"/>
                  <a:pt x="4482558" y="6683140"/>
                  <a:pt x="4433089" y="6712774"/>
                </a:cubicBezTo>
                <a:cubicBezTo>
                  <a:pt x="4403261" y="6727590"/>
                  <a:pt x="4387984" y="6762163"/>
                  <a:pt x="4368341" y="6786857"/>
                </a:cubicBezTo>
                <a:cubicBezTo>
                  <a:pt x="4318872" y="6851063"/>
                  <a:pt x="4289044" y="6856414"/>
                  <a:pt x="4214840" y="6826780"/>
                </a:cubicBezTo>
                <a:cubicBezTo>
                  <a:pt x="4190105" y="6821841"/>
                  <a:pt x="4160641" y="6826780"/>
                  <a:pt x="4125721" y="6826780"/>
                </a:cubicBezTo>
                <a:cubicBezTo>
                  <a:pt x="4125721" y="6826780"/>
                  <a:pt x="4115900" y="6807024"/>
                  <a:pt x="4106079" y="6792208"/>
                </a:cubicBezTo>
                <a:cubicBezTo>
                  <a:pt x="4051517" y="6816902"/>
                  <a:pt x="4026418" y="6846536"/>
                  <a:pt x="4060974" y="6900864"/>
                </a:cubicBezTo>
                <a:cubicBezTo>
                  <a:pt x="4066067" y="6915680"/>
                  <a:pt x="4071159" y="6935436"/>
                  <a:pt x="4066430" y="6950252"/>
                </a:cubicBezTo>
                <a:cubicBezTo>
                  <a:pt x="4041332" y="7053969"/>
                  <a:pt x="4075888" y="7142869"/>
                  <a:pt x="4130450" y="7227242"/>
                </a:cubicBezTo>
                <a:cubicBezTo>
                  <a:pt x="4180283" y="7306264"/>
                  <a:pt x="4180283" y="7405453"/>
                  <a:pt x="4125721" y="7474598"/>
                </a:cubicBezTo>
                <a:cubicBezTo>
                  <a:pt x="4066430" y="7549092"/>
                  <a:pt x="3972220" y="7578314"/>
                  <a:pt x="3883101" y="7548681"/>
                </a:cubicBezTo>
                <a:cubicBezTo>
                  <a:pt x="3868188" y="7543742"/>
                  <a:pt x="3853274" y="7538803"/>
                  <a:pt x="3843089" y="7533864"/>
                </a:cubicBezTo>
                <a:cubicBezTo>
                  <a:pt x="3828539" y="7622764"/>
                  <a:pt x="3887830" y="7702198"/>
                  <a:pt x="3967127" y="7726892"/>
                </a:cubicBezTo>
                <a:cubicBezTo>
                  <a:pt x="3932207" y="7726892"/>
                  <a:pt x="3892922" y="7726892"/>
                  <a:pt x="3843089" y="7731832"/>
                </a:cubicBezTo>
                <a:cubicBezTo>
                  <a:pt x="3878009" y="7756526"/>
                  <a:pt x="3902744" y="7771342"/>
                  <a:pt x="3927478" y="7791098"/>
                </a:cubicBezTo>
                <a:cubicBezTo>
                  <a:pt x="3922386" y="7796037"/>
                  <a:pt x="3922386" y="7801388"/>
                  <a:pt x="3917294" y="7806326"/>
                </a:cubicBezTo>
                <a:cubicBezTo>
                  <a:pt x="3907472" y="7806326"/>
                  <a:pt x="3892922" y="7806326"/>
                  <a:pt x="3872916" y="7806326"/>
                </a:cubicBezTo>
                <a:cubicBezTo>
                  <a:pt x="3887830" y="7831021"/>
                  <a:pt x="3897651" y="7845426"/>
                  <a:pt x="3912565" y="7865182"/>
                </a:cubicBezTo>
                <a:cubicBezTo>
                  <a:pt x="3912565" y="7870120"/>
                  <a:pt x="3927478" y="7875471"/>
                  <a:pt x="3927478" y="7880410"/>
                </a:cubicBezTo>
                <a:cubicBezTo>
                  <a:pt x="3937300" y="7944615"/>
                  <a:pt x="3942028" y="8008821"/>
                  <a:pt x="3991498" y="8053271"/>
                </a:cubicBezTo>
                <a:cubicBezTo>
                  <a:pt x="3996591" y="8058210"/>
                  <a:pt x="3981677" y="8082904"/>
                  <a:pt x="3981677" y="8097721"/>
                </a:cubicBezTo>
                <a:cubicBezTo>
                  <a:pt x="3976948" y="8117476"/>
                  <a:pt x="3976948" y="8142171"/>
                  <a:pt x="3986769" y="8152048"/>
                </a:cubicBezTo>
                <a:cubicBezTo>
                  <a:pt x="4001683" y="8161926"/>
                  <a:pt x="4026782" y="8156988"/>
                  <a:pt x="4056245" y="8156988"/>
                </a:cubicBezTo>
                <a:cubicBezTo>
                  <a:pt x="4061338" y="8161926"/>
                  <a:pt x="4080980" y="8167277"/>
                  <a:pt x="4090801" y="8182094"/>
                </a:cubicBezTo>
                <a:cubicBezTo>
                  <a:pt x="4105715" y="8191972"/>
                  <a:pt x="4125721" y="8206376"/>
                  <a:pt x="4120629" y="8221193"/>
                </a:cubicBezTo>
                <a:cubicBezTo>
                  <a:pt x="4120629" y="8236010"/>
                  <a:pt x="4105715" y="8261116"/>
                  <a:pt x="4090801" y="8261116"/>
                </a:cubicBezTo>
                <a:cubicBezTo>
                  <a:pt x="4031510" y="8270994"/>
                  <a:pt x="3976948" y="8305566"/>
                  <a:pt x="3917294" y="8266054"/>
                </a:cubicBezTo>
                <a:cubicBezTo>
                  <a:pt x="3892559" y="8256177"/>
                  <a:pt x="3858003" y="8256177"/>
                  <a:pt x="3833268" y="8251238"/>
                </a:cubicBezTo>
                <a:cubicBezTo>
                  <a:pt x="3803440" y="8251238"/>
                  <a:pt x="3779069" y="8245888"/>
                  <a:pt x="3739421" y="8240948"/>
                </a:cubicBezTo>
                <a:cubicBezTo>
                  <a:pt x="3753971" y="8305566"/>
                  <a:pt x="3768521" y="8379649"/>
                  <a:pt x="3788527" y="8453732"/>
                </a:cubicBezTo>
                <a:cubicBezTo>
                  <a:pt x="3773613" y="8433977"/>
                  <a:pt x="3759063" y="8414221"/>
                  <a:pt x="3733964" y="8389527"/>
                </a:cubicBezTo>
                <a:cubicBezTo>
                  <a:pt x="3694316" y="8473488"/>
                  <a:pt x="3719051" y="8582555"/>
                  <a:pt x="3615019" y="8631944"/>
                </a:cubicBezTo>
                <a:cubicBezTo>
                  <a:pt x="3674673" y="8661577"/>
                  <a:pt x="3719415" y="8691622"/>
                  <a:pt x="3773613" y="8716317"/>
                </a:cubicBezTo>
                <a:cubicBezTo>
                  <a:pt x="3813262" y="8736072"/>
                  <a:pt x="3837996" y="8715905"/>
                  <a:pt x="3837996" y="8666516"/>
                </a:cubicBezTo>
                <a:cubicBezTo>
                  <a:pt x="3833268" y="8627005"/>
                  <a:pt x="3828539" y="8587494"/>
                  <a:pt x="3823446" y="8543044"/>
                </a:cubicBezTo>
                <a:cubicBezTo>
                  <a:pt x="3868188" y="8607250"/>
                  <a:pt x="3877645" y="8671455"/>
                  <a:pt x="3858003" y="8740600"/>
                </a:cubicBezTo>
                <a:cubicBezTo>
                  <a:pt x="3858003" y="8750477"/>
                  <a:pt x="3828175" y="8765706"/>
                  <a:pt x="3818354" y="8760767"/>
                </a:cubicBezTo>
                <a:cubicBezTo>
                  <a:pt x="3753971" y="8736072"/>
                  <a:pt x="3689587" y="8701500"/>
                  <a:pt x="3630296" y="8671867"/>
                </a:cubicBezTo>
                <a:cubicBezTo>
                  <a:pt x="3471702" y="8592433"/>
                  <a:pt x="3357485" y="8459083"/>
                  <a:pt x="3218533" y="8354954"/>
                </a:cubicBezTo>
                <a:cubicBezTo>
                  <a:pt x="3139236" y="8295688"/>
                  <a:pt x="3065031" y="8241360"/>
                  <a:pt x="2955907" y="8266054"/>
                </a:cubicBezTo>
                <a:cubicBezTo>
                  <a:pt x="2896252" y="8280872"/>
                  <a:pt x="2856967" y="8236010"/>
                  <a:pt x="2831869" y="8186621"/>
                </a:cubicBezTo>
                <a:cubicBezTo>
                  <a:pt x="2812226" y="8142171"/>
                  <a:pt x="2817319" y="8102660"/>
                  <a:pt x="2856967" y="8068088"/>
                </a:cubicBezTo>
                <a:cubicBezTo>
                  <a:pt x="2901708" y="8028576"/>
                  <a:pt x="2951178" y="8038454"/>
                  <a:pt x="3000648" y="8068088"/>
                </a:cubicBezTo>
                <a:cubicBezTo>
                  <a:pt x="3020654" y="8077966"/>
                  <a:pt x="3035204" y="8092782"/>
                  <a:pt x="3045025" y="8112538"/>
                </a:cubicBezTo>
                <a:cubicBezTo>
                  <a:pt x="3139236" y="8290749"/>
                  <a:pt x="3312744" y="8389527"/>
                  <a:pt x="3461517" y="8517938"/>
                </a:cubicBezTo>
                <a:cubicBezTo>
                  <a:pt x="3510987" y="8369772"/>
                  <a:pt x="3535722" y="8221604"/>
                  <a:pt x="3540814" y="8073438"/>
                </a:cubicBezTo>
                <a:cubicBezTo>
                  <a:pt x="3540814" y="8033516"/>
                  <a:pt x="3525900" y="7998943"/>
                  <a:pt x="3471338" y="8003882"/>
                </a:cubicBezTo>
                <a:cubicBezTo>
                  <a:pt x="3496073" y="7894815"/>
                  <a:pt x="3496073" y="7894815"/>
                  <a:pt x="3411684" y="7825670"/>
                </a:cubicBezTo>
                <a:cubicBezTo>
                  <a:pt x="3386949" y="7810854"/>
                  <a:pt x="3362214" y="7781220"/>
                  <a:pt x="3352393" y="7751176"/>
                </a:cubicBezTo>
                <a:cubicBezTo>
                  <a:pt x="3327658" y="7701786"/>
                  <a:pt x="3327658" y="7637581"/>
                  <a:pt x="3248361" y="7662276"/>
                </a:cubicBezTo>
                <a:cubicBezTo>
                  <a:pt x="3233447" y="7667214"/>
                  <a:pt x="3213805" y="7642520"/>
                  <a:pt x="3193798" y="7622764"/>
                </a:cubicBezTo>
                <a:cubicBezTo>
                  <a:pt x="3193798" y="7603008"/>
                  <a:pt x="3198527" y="7578314"/>
                  <a:pt x="3149057" y="7563498"/>
                </a:cubicBezTo>
                <a:cubicBezTo>
                  <a:pt x="3094495" y="7548681"/>
                  <a:pt x="3069760" y="7484476"/>
                  <a:pt x="3065031" y="7425208"/>
                </a:cubicBezTo>
                <a:cubicBezTo>
                  <a:pt x="3025383" y="7341248"/>
                  <a:pt x="2980642" y="7261814"/>
                  <a:pt x="3025383" y="7167975"/>
                </a:cubicBezTo>
                <a:cubicBezTo>
                  <a:pt x="3030111" y="7153158"/>
                  <a:pt x="3050482" y="7148220"/>
                  <a:pt x="3070124" y="7133402"/>
                </a:cubicBezTo>
                <a:cubicBezTo>
                  <a:pt x="3040297" y="7054380"/>
                  <a:pt x="3005740" y="6965069"/>
                  <a:pt x="2970820" y="6871230"/>
                </a:cubicBezTo>
                <a:cubicBezTo>
                  <a:pt x="2946086" y="6905802"/>
                  <a:pt x="2926443" y="6925558"/>
                  <a:pt x="2906801" y="6945314"/>
                </a:cubicBezTo>
                <a:cubicBezTo>
                  <a:pt x="2901708" y="6940374"/>
                  <a:pt x="2896616" y="6940374"/>
                  <a:pt x="2891523" y="6935436"/>
                </a:cubicBezTo>
                <a:cubicBezTo>
                  <a:pt x="2911530" y="6900864"/>
                  <a:pt x="2926079" y="6871230"/>
                  <a:pt x="2946086" y="6836658"/>
                </a:cubicBezTo>
                <a:cubicBezTo>
                  <a:pt x="2950814" y="6836658"/>
                  <a:pt x="2940993" y="6831719"/>
                  <a:pt x="2926079" y="6826780"/>
                </a:cubicBezTo>
                <a:cubicBezTo>
                  <a:pt x="3000284" y="6792208"/>
                  <a:pt x="3040297" y="6737880"/>
                  <a:pt x="3015198" y="6653507"/>
                </a:cubicBezTo>
                <a:cubicBezTo>
                  <a:pt x="3000648" y="6584363"/>
                  <a:pt x="2975549" y="6514807"/>
                  <a:pt x="2955907" y="6445662"/>
                </a:cubicBezTo>
                <a:cubicBezTo>
                  <a:pt x="2950814" y="6445662"/>
                  <a:pt x="2946086" y="6445662"/>
                  <a:pt x="2940993" y="6445662"/>
                </a:cubicBezTo>
                <a:cubicBezTo>
                  <a:pt x="2940993" y="6455540"/>
                  <a:pt x="2936264" y="6470356"/>
                  <a:pt x="2940993" y="6475296"/>
                </a:cubicBezTo>
                <a:cubicBezTo>
                  <a:pt x="2990827" y="6564607"/>
                  <a:pt x="2980642" y="6633340"/>
                  <a:pt x="2911530" y="6673263"/>
                </a:cubicBezTo>
                <a:cubicBezTo>
                  <a:pt x="2842054" y="6712774"/>
                  <a:pt x="2777670" y="6683140"/>
                  <a:pt x="2728200" y="6594240"/>
                </a:cubicBezTo>
                <a:cubicBezTo>
                  <a:pt x="2633990" y="6628813"/>
                  <a:pt x="2633990" y="6628813"/>
                  <a:pt x="2475395" y="6539913"/>
                </a:cubicBezTo>
                <a:cubicBezTo>
                  <a:pt x="2460482" y="6579424"/>
                  <a:pt x="2445568" y="6618935"/>
                  <a:pt x="2425562" y="6658446"/>
                </a:cubicBezTo>
                <a:cubicBezTo>
                  <a:pt x="2475032" y="6742407"/>
                  <a:pt x="2470303" y="6762163"/>
                  <a:pt x="2400827" y="6801674"/>
                </a:cubicBezTo>
                <a:cubicBezTo>
                  <a:pt x="2420833" y="6846124"/>
                  <a:pt x="2445568" y="6886046"/>
                  <a:pt x="2465210" y="6935436"/>
                </a:cubicBezTo>
                <a:cubicBezTo>
                  <a:pt x="2346265" y="6955191"/>
                  <a:pt x="2356450" y="6866291"/>
                  <a:pt x="2321530" y="6806613"/>
                </a:cubicBezTo>
                <a:cubicBezTo>
                  <a:pt x="2292066" y="6826780"/>
                  <a:pt x="2266968" y="6846536"/>
                  <a:pt x="2242233" y="6866291"/>
                </a:cubicBezTo>
                <a:cubicBezTo>
                  <a:pt x="2128380" y="6767514"/>
                  <a:pt x="2078910" y="6712774"/>
                  <a:pt x="2063996" y="6643630"/>
                </a:cubicBezTo>
                <a:cubicBezTo>
                  <a:pt x="2063996" y="6673263"/>
                  <a:pt x="2063996" y="6707835"/>
                  <a:pt x="2063996" y="6737468"/>
                </a:cubicBezTo>
                <a:cubicBezTo>
                  <a:pt x="2063996" y="6772040"/>
                  <a:pt x="2063996" y="6802086"/>
                  <a:pt x="2063996" y="6836658"/>
                </a:cubicBezTo>
                <a:cubicBezTo>
                  <a:pt x="2059267" y="6836658"/>
                  <a:pt x="2053811" y="6836658"/>
                  <a:pt x="2049082" y="6836658"/>
                </a:cubicBezTo>
                <a:cubicBezTo>
                  <a:pt x="2034169" y="6732530"/>
                  <a:pt x="2019255" y="6623874"/>
                  <a:pt x="2004705" y="6515218"/>
                </a:cubicBezTo>
                <a:cubicBezTo>
                  <a:pt x="1994520" y="6406151"/>
                  <a:pt x="1984699" y="6297084"/>
                  <a:pt x="1974878" y="6178550"/>
                </a:cubicBezTo>
                <a:cubicBezTo>
                  <a:pt x="1939958" y="6203245"/>
                  <a:pt x="1895581" y="6228351"/>
                  <a:pt x="1850840" y="6257984"/>
                </a:cubicBezTo>
                <a:cubicBezTo>
                  <a:pt x="1835926" y="6198718"/>
                  <a:pt x="1801370" y="6218062"/>
                  <a:pt x="1771543" y="6242756"/>
                </a:cubicBezTo>
                <a:cubicBezTo>
                  <a:pt x="1707159" y="6302023"/>
                  <a:pt x="1637683" y="6366640"/>
                  <a:pt x="1568207" y="6430846"/>
                </a:cubicBezTo>
                <a:cubicBezTo>
                  <a:pt x="1588213" y="6465418"/>
                  <a:pt x="1612948" y="6499990"/>
                  <a:pt x="1568207" y="6534562"/>
                </a:cubicBezTo>
                <a:cubicBezTo>
                  <a:pt x="1508916" y="6569134"/>
                  <a:pt x="1474360" y="6539501"/>
                  <a:pt x="1434712" y="6499990"/>
                </a:cubicBezTo>
                <a:cubicBezTo>
                  <a:pt x="1439440" y="6485174"/>
                  <a:pt x="1444533" y="6470768"/>
                  <a:pt x="1454354" y="6451013"/>
                </a:cubicBezTo>
                <a:cubicBezTo>
                  <a:pt x="1439440" y="6455952"/>
                  <a:pt x="1434712" y="6455540"/>
                  <a:pt x="1424527" y="6455540"/>
                </a:cubicBezTo>
                <a:cubicBezTo>
                  <a:pt x="1320495" y="6475296"/>
                  <a:pt x="1260840" y="6420968"/>
                  <a:pt x="1275754" y="6322190"/>
                </a:cubicBezTo>
                <a:cubicBezTo>
                  <a:pt x="1280846" y="6282679"/>
                  <a:pt x="1271025" y="6253046"/>
                  <a:pt x="1231376" y="6238229"/>
                </a:cubicBezTo>
                <a:cubicBezTo>
                  <a:pt x="1107338" y="6193368"/>
                  <a:pt x="1042955" y="6094590"/>
                  <a:pt x="1003306" y="5980995"/>
                </a:cubicBezTo>
                <a:cubicBezTo>
                  <a:pt x="988393" y="5936545"/>
                  <a:pt x="998214" y="5876867"/>
                  <a:pt x="993121" y="5822539"/>
                </a:cubicBezTo>
                <a:cubicBezTo>
                  <a:pt x="993121" y="5792906"/>
                  <a:pt x="993486" y="5763273"/>
                  <a:pt x="978572" y="5738578"/>
                </a:cubicBezTo>
                <a:cubicBezTo>
                  <a:pt x="973479" y="5728700"/>
                  <a:pt x="933831" y="5738578"/>
                  <a:pt x="909096" y="5738578"/>
                </a:cubicBezTo>
                <a:cubicBezTo>
                  <a:pt x="899275" y="5743517"/>
                  <a:pt x="889090" y="5752983"/>
                  <a:pt x="874176" y="5752983"/>
                </a:cubicBezTo>
                <a:cubicBezTo>
                  <a:pt x="849441" y="5752983"/>
                  <a:pt x="809792" y="5767800"/>
                  <a:pt x="799971" y="5752983"/>
                </a:cubicBezTo>
                <a:cubicBezTo>
                  <a:pt x="785057" y="5733228"/>
                  <a:pt x="775600" y="5693717"/>
                  <a:pt x="785421" y="5669022"/>
                </a:cubicBezTo>
                <a:cubicBezTo>
                  <a:pt x="795242" y="5644328"/>
                  <a:pt x="819977" y="5619633"/>
                  <a:pt x="844712" y="5609756"/>
                </a:cubicBezTo>
                <a:cubicBezTo>
                  <a:pt x="864718" y="5604817"/>
                  <a:pt x="899275" y="5624572"/>
                  <a:pt x="909096" y="5644328"/>
                </a:cubicBezTo>
                <a:cubicBezTo>
                  <a:pt x="938923" y="5698656"/>
                  <a:pt x="978572" y="5708533"/>
                  <a:pt x="1022949" y="5698656"/>
                </a:cubicBezTo>
                <a:cubicBezTo>
                  <a:pt x="1067690" y="5634450"/>
                  <a:pt x="1107338" y="5570244"/>
                  <a:pt x="1152079" y="5510978"/>
                </a:cubicBezTo>
                <a:cubicBezTo>
                  <a:pt x="1157172" y="5506039"/>
                  <a:pt x="1171722" y="5501100"/>
                  <a:pt x="1181907" y="5501100"/>
                </a:cubicBezTo>
                <a:cubicBezTo>
                  <a:pt x="1251019" y="5510978"/>
                  <a:pt x="1271025" y="5466528"/>
                  <a:pt x="1275754" y="5417139"/>
                </a:cubicBezTo>
                <a:cubicBezTo>
                  <a:pt x="1275754" y="5372277"/>
                  <a:pt x="1275754" y="5327827"/>
                  <a:pt x="1275754" y="5268561"/>
                </a:cubicBezTo>
                <a:cubicBezTo>
                  <a:pt x="1236105" y="5293255"/>
                  <a:pt x="1211370" y="5303133"/>
                  <a:pt x="1181907" y="5322888"/>
                </a:cubicBezTo>
                <a:cubicBezTo>
                  <a:pt x="1186635" y="5337705"/>
                  <a:pt x="1196820" y="5352522"/>
                  <a:pt x="1211734" y="5377216"/>
                </a:cubicBezTo>
                <a:cubicBezTo>
                  <a:pt x="1102610" y="5327827"/>
                  <a:pt x="1042955" y="5263622"/>
                  <a:pt x="1022949" y="5159905"/>
                </a:cubicBezTo>
                <a:cubicBezTo>
                  <a:pt x="1013128" y="5095288"/>
                  <a:pt x="998214" y="5035610"/>
                  <a:pt x="993121" y="4976343"/>
                </a:cubicBezTo>
                <a:cubicBezTo>
                  <a:pt x="988393" y="4941771"/>
                  <a:pt x="998214" y="4902671"/>
                  <a:pt x="1003306" y="4862748"/>
                </a:cubicBezTo>
                <a:cubicBezTo>
                  <a:pt x="963658" y="4882504"/>
                  <a:pt x="929102" y="4917076"/>
                  <a:pt x="899275" y="4912137"/>
                </a:cubicBezTo>
                <a:cubicBezTo>
                  <a:pt x="874540" y="4907198"/>
                  <a:pt x="849441" y="4863160"/>
                  <a:pt x="819977" y="4828588"/>
                </a:cubicBezTo>
                <a:cubicBezTo>
                  <a:pt x="854534" y="4828588"/>
                  <a:pt x="874540" y="4828588"/>
                  <a:pt x="909096" y="4828588"/>
                </a:cubicBezTo>
                <a:cubicBezTo>
                  <a:pt x="839620" y="4803482"/>
                  <a:pt x="859262" y="4778787"/>
                  <a:pt x="883997" y="4749154"/>
                </a:cubicBezTo>
                <a:cubicBezTo>
                  <a:pt x="928738" y="4684537"/>
                  <a:pt x="973843" y="4620743"/>
                  <a:pt x="1018220" y="4551187"/>
                </a:cubicBezTo>
                <a:cubicBezTo>
                  <a:pt x="1023313" y="4571354"/>
                  <a:pt x="1022949" y="4590698"/>
                  <a:pt x="1022949" y="4605926"/>
                </a:cubicBezTo>
                <a:cubicBezTo>
                  <a:pt x="1072782" y="4600987"/>
                  <a:pt x="1122252" y="4595637"/>
                  <a:pt x="1176814" y="4595637"/>
                </a:cubicBezTo>
                <a:cubicBezTo>
                  <a:pt x="1176814" y="4546248"/>
                  <a:pt x="1176451" y="4501798"/>
                  <a:pt x="1126981" y="4482042"/>
                </a:cubicBezTo>
                <a:cubicBezTo>
                  <a:pt x="1117160" y="4477104"/>
                  <a:pt x="1107338" y="4461875"/>
                  <a:pt x="1102610" y="4451998"/>
                </a:cubicBezTo>
                <a:cubicBezTo>
                  <a:pt x="1092425" y="4402609"/>
                  <a:pt x="1082603" y="4348692"/>
                  <a:pt x="1072782" y="4294365"/>
                </a:cubicBezTo>
                <a:cubicBezTo>
                  <a:pt x="1042955" y="4314120"/>
                  <a:pt x="1013491" y="4328937"/>
                  <a:pt x="988393" y="4348692"/>
                </a:cubicBezTo>
                <a:cubicBezTo>
                  <a:pt x="968750" y="4358570"/>
                  <a:pt x="948744" y="4368036"/>
                  <a:pt x="929102" y="4377914"/>
                </a:cubicBezTo>
                <a:cubicBezTo>
                  <a:pt x="844712" y="4437181"/>
                  <a:pt x="844712" y="4541309"/>
                  <a:pt x="805064" y="4630209"/>
                </a:cubicBezTo>
                <a:cubicBezTo>
                  <a:pt x="800335" y="4630209"/>
                  <a:pt x="794879" y="4625682"/>
                  <a:pt x="790150" y="4625682"/>
                </a:cubicBezTo>
                <a:cubicBezTo>
                  <a:pt x="785057" y="4600987"/>
                  <a:pt x="780329" y="4576293"/>
                  <a:pt x="775236" y="4551187"/>
                </a:cubicBezTo>
                <a:cubicBezTo>
                  <a:pt x="834891" y="4526492"/>
                  <a:pt x="839620" y="4472165"/>
                  <a:pt x="809792" y="4422776"/>
                </a:cubicBezTo>
                <a:cubicBezTo>
                  <a:pt x="790150" y="4393142"/>
                  <a:pt x="780329" y="4348281"/>
                  <a:pt x="790150" y="4313709"/>
                </a:cubicBezTo>
                <a:cubicBezTo>
                  <a:pt x="805064" y="4269259"/>
                  <a:pt x="839620" y="4234686"/>
                  <a:pt x="869447" y="4190236"/>
                </a:cubicBezTo>
                <a:cubicBezTo>
                  <a:pt x="819977" y="4160603"/>
                  <a:pt x="824706" y="4126031"/>
                  <a:pt x="849805" y="4091458"/>
                </a:cubicBezTo>
                <a:cubicBezTo>
                  <a:pt x="869447" y="4071703"/>
                  <a:pt x="894546" y="4051536"/>
                  <a:pt x="864718" y="4021902"/>
                </a:cubicBezTo>
                <a:cubicBezTo>
                  <a:pt x="859626" y="4012025"/>
                  <a:pt x="864355" y="3982391"/>
                  <a:pt x="869447" y="3982391"/>
                </a:cubicBezTo>
                <a:cubicBezTo>
                  <a:pt x="929102" y="3957697"/>
                  <a:pt x="953837" y="3907896"/>
                  <a:pt x="958929" y="3833813"/>
                </a:cubicBezTo>
                <a:cubicBezTo>
                  <a:pt x="978572" y="3863446"/>
                  <a:pt x="983301" y="3873736"/>
                  <a:pt x="993121" y="3883614"/>
                </a:cubicBezTo>
                <a:cubicBezTo>
                  <a:pt x="998214" y="3878675"/>
                  <a:pt x="1003306" y="3878675"/>
                  <a:pt x="1003306" y="3878675"/>
                </a:cubicBezTo>
                <a:cubicBezTo>
                  <a:pt x="1022949" y="3809530"/>
                  <a:pt x="1013128" y="3769607"/>
                  <a:pt x="953473" y="3730096"/>
                </a:cubicBezTo>
                <a:cubicBezTo>
                  <a:pt x="894182" y="3685646"/>
                  <a:pt x="829798" y="3636257"/>
                  <a:pt x="819977" y="3547357"/>
                </a:cubicBezTo>
                <a:cubicBezTo>
                  <a:pt x="819977" y="3542419"/>
                  <a:pt x="799971" y="3537480"/>
                  <a:pt x="790150" y="3527602"/>
                </a:cubicBezTo>
                <a:cubicBezTo>
                  <a:pt x="785057" y="3517724"/>
                  <a:pt x="780329" y="3502496"/>
                  <a:pt x="775236" y="3487679"/>
                </a:cubicBezTo>
                <a:cubicBezTo>
                  <a:pt x="785421" y="3487679"/>
                  <a:pt x="799971" y="3483152"/>
                  <a:pt x="809792" y="3483152"/>
                </a:cubicBezTo>
                <a:cubicBezTo>
                  <a:pt x="824706" y="3483152"/>
                  <a:pt x="839620" y="3482740"/>
                  <a:pt x="849805" y="3477801"/>
                </a:cubicBezTo>
                <a:cubicBezTo>
                  <a:pt x="834891" y="3448168"/>
                  <a:pt x="824706" y="3433351"/>
                  <a:pt x="809792" y="3408657"/>
                </a:cubicBezTo>
                <a:cubicBezTo>
                  <a:pt x="799971" y="3408657"/>
                  <a:pt x="785057" y="3408657"/>
                  <a:pt x="770144" y="3408657"/>
                </a:cubicBezTo>
                <a:cubicBezTo>
                  <a:pt x="730495" y="3319757"/>
                  <a:pt x="686118" y="3225918"/>
                  <a:pt x="646469" y="3131667"/>
                </a:cubicBezTo>
                <a:cubicBezTo>
                  <a:pt x="636649" y="3136606"/>
                  <a:pt x="626464" y="3136606"/>
                  <a:pt x="616642" y="3141545"/>
                </a:cubicBezTo>
                <a:cubicBezTo>
                  <a:pt x="517703" y="3176117"/>
                  <a:pt x="462777" y="3136195"/>
                  <a:pt x="487512" y="3032478"/>
                </a:cubicBezTo>
                <a:cubicBezTo>
                  <a:pt x="487512" y="3017661"/>
                  <a:pt x="532253" y="3002845"/>
                  <a:pt x="556987" y="3007784"/>
                </a:cubicBezTo>
                <a:cubicBezTo>
                  <a:pt x="586815" y="3007784"/>
                  <a:pt x="611550" y="3027951"/>
                  <a:pt x="636649" y="3037828"/>
                </a:cubicBezTo>
                <a:cubicBezTo>
                  <a:pt x="676297" y="3052645"/>
                  <a:pt x="725767" y="3023012"/>
                  <a:pt x="715946" y="2983501"/>
                </a:cubicBezTo>
                <a:cubicBezTo>
                  <a:pt x="695939" y="2904067"/>
                  <a:pt x="686118" y="2814755"/>
                  <a:pt x="606821" y="2765366"/>
                </a:cubicBezTo>
                <a:cubicBezTo>
                  <a:pt x="597000" y="2760428"/>
                  <a:pt x="591907" y="2746022"/>
                  <a:pt x="591907" y="2726267"/>
                </a:cubicBezTo>
                <a:cubicBezTo>
                  <a:pt x="621735" y="2755900"/>
                  <a:pt x="656291" y="2785534"/>
                  <a:pt x="686118" y="2815167"/>
                </a:cubicBezTo>
                <a:cubicBezTo>
                  <a:pt x="750501" y="2884311"/>
                  <a:pt x="834891" y="2894189"/>
                  <a:pt x="899275" y="2834922"/>
                </a:cubicBezTo>
                <a:cubicBezTo>
                  <a:pt x="904367" y="2829984"/>
                  <a:pt x="904003" y="2810228"/>
                  <a:pt x="904003" y="2800350"/>
                </a:cubicBezTo>
                <a:cubicBezTo>
                  <a:pt x="864355" y="2790472"/>
                  <a:pt x="834891" y="2785122"/>
                  <a:pt x="799971" y="2775244"/>
                </a:cubicBezTo>
                <a:cubicBezTo>
                  <a:pt x="790150" y="2770305"/>
                  <a:pt x="780329" y="2755489"/>
                  <a:pt x="770144" y="2740672"/>
                </a:cubicBezTo>
                <a:cubicBezTo>
                  <a:pt x="780329" y="2730794"/>
                  <a:pt x="795242" y="2716389"/>
                  <a:pt x="809792" y="2716389"/>
                </a:cubicBezTo>
                <a:cubicBezTo>
                  <a:pt x="834891" y="2711450"/>
                  <a:pt x="864355" y="2720916"/>
                  <a:pt x="894182" y="2720916"/>
                </a:cubicBezTo>
                <a:cubicBezTo>
                  <a:pt x="923646" y="2715977"/>
                  <a:pt x="958929" y="2706100"/>
                  <a:pt x="988393" y="2701161"/>
                </a:cubicBezTo>
                <a:cubicBezTo>
                  <a:pt x="973843" y="2671527"/>
                  <a:pt x="968750" y="2641894"/>
                  <a:pt x="948744" y="2616788"/>
                </a:cubicBezTo>
                <a:cubicBezTo>
                  <a:pt x="938923" y="2597033"/>
                  <a:pt x="918917" y="2587566"/>
                  <a:pt x="909096" y="2567811"/>
                </a:cubicBezTo>
                <a:cubicBezTo>
                  <a:pt x="933831" y="2582627"/>
                  <a:pt x="963658" y="2602383"/>
                  <a:pt x="993121" y="2622139"/>
                </a:cubicBezTo>
                <a:cubicBezTo>
                  <a:pt x="978572" y="2552994"/>
                  <a:pt x="963658" y="2498255"/>
                  <a:pt x="958929" y="2443927"/>
                </a:cubicBezTo>
                <a:cubicBezTo>
                  <a:pt x="958929" y="2429110"/>
                  <a:pt x="993486" y="2414705"/>
                  <a:pt x="1018220" y="2404827"/>
                </a:cubicBezTo>
                <a:cubicBezTo>
                  <a:pt x="988393" y="2469033"/>
                  <a:pt x="948744" y="2532827"/>
                  <a:pt x="1033134" y="2592505"/>
                </a:cubicBezTo>
                <a:cubicBezTo>
                  <a:pt x="1033134" y="2557933"/>
                  <a:pt x="1033134" y="2523361"/>
                  <a:pt x="1033134" y="2503605"/>
                </a:cubicBezTo>
                <a:cubicBezTo>
                  <a:pt x="1047684" y="2488789"/>
                  <a:pt x="1057869" y="2473560"/>
                  <a:pt x="1072782" y="2463683"/>
                </a:cubicBezTo>
                <a:cubicBezTo>
                  <a:pt x="1122252" y="2429110"/>
                  <a:pt x="1166993" y="2394538"/>
                  <a:pt x="1211734" y="2364905"/>
                </a:cubicBezTo>
                <a:cubicBezTo>
                  <a:pt x="1216463" y="2359966"/>
                  <a:pt x="1231376" y="2374783"/>
                  <a:pt x="1241198" y="2379721"/>
                </a:cubicBezTo>
                <a:cubicBezTo>
                  <a:pt x="1261204" y="2345149"/>
                  <a:pt x="1271025" y="2320455"/>
                  <a:pt x="1231376" y="2290821"/>
                </a:cubicBezTo>
                <a:cubicBezTo>
                  <a:pt x="1216463" y="2280944"/>
                  <a:pt x="1211370" y="2245960"/>
                  <a:pt x="1206278" y="2221265"/>
                </a:cubicBezTo>
                <a:cubicBezTo>
                  <a:pt x="1191728" y="2226204"/>
                  <a:pt x="1176814" y="2226616"/>
                  <a:pt x="1166629" y="2236494"/>
                </a:cubicBezTo>
                <a:cubicBezTo>
                  <a:pt x="1102246" y="2310577"/>
                  <a:pt x="1013128" y="2295760"/>
                  <a:pt x="938923" y="2266127"/>
                </a:cubicBezTo>
                <a:cubicBezTo>
                  <a:pt x="844712" y="2231555"/>
                  <a:pt x="795242" y="2142243"/>
                  <a:pt x="775236" y="2048404"/>
                </a:cubicBezTo>
                <a:cubicBezTo>
                  <a:pt x="750501" y="1939337"/>
                  <a:pt x="859626" y="1810926"/>
                  <a:pt x="973479" y="1801048"/>
                </a:cubicBezTo>
                <a:cubicBezTo>
                  <a:pt x="998214" y="1796109"/>
                  <a:pt x="1023313" y="1776354"/>
                  <a:pt x="1048047" y="1776354"/>
                </a:cubicBezTo>
                <a:cubicBezTo>
                  <a:pt x="1077875" y="1781293"/>
                  <a:pt x="1122252" y="1761537"/>
                  <a:pt x="1136802" y="1810926"/>
                </a:cubicBezTo>
                <a:cubicBezTo>
                  <a:pt x="1141894" y="1820804"/>
                  <a:pt x="1166629" y="1825743"/>
                  <a:pt x="1166629" y="1825743"/>
                </a:cubicBezTo>
                <a:cubicBezTo>
                  <a:pt x="1176814" y="1805987"/>
                  <a:pt x="1191364" y="1776354"/>
                  <a:pt x="1186635" y="1771415"/>
                </a:cubicBezTo>
                <a:cubicBezTo>
                  <a:pt x="1156808" y="1741370"/>
                  <a:pt x="1161901" y="1677165"/>
                  <a:pt x="1092425" y="1687043"/>
                </a:cubicBezTo>
                <a:cubicBezTo>
                  <a:pt x="1082603" y="1691981"/>
                  <a:pt x="1062961" y="1667287"/>
                  <a:pt x="1057869" y="1652470"/>
                </a:cubicBezTo>
                <a:cubicBezTo>
                  <a:pt x="1042955" y="1622837"/>
                  <a:pt x="1028042" y="1598142"/>
                  <a:pt x="988393" y="1608020"/>
                </a:cubicBezTo>
                <a:cubicBezTo>
                  <a:pt x="944016" y="1617898"/>
                  <a:pt x="933831" y="1588264"/>
                  <a:pt x="948744" y="1563570"/>
                </a:cubicBezTo>
                <a:cubicBezTo>
                  <a:pt x="993486" y="1509242"/>
                  <a:pt x="953837" y="1479609"/>
                  <a:pt x="929102" y="1439686"/>
                </a:cubicBezTo>
                <a:cubicBezTo>
                  <a:pt x="918917" y="1424870"/>
                  <a:pt x="904003" y="1410053"/>
                  <a:pt x="894182" y="1395236"/>
                </a:cubicBezTo>
                <a:cubicBezTo>
                  <a:pt x="923646" y="1385359"/>
                  <a:pt x="958565" y="1375481"/>
                  <a:pt x="993121" y="1365603"/>
                </a:cubicBezTo>
                <a:cubicBezTo>
                  <a:pt x="978572" y="1331031"/>
                  <a:pt x="968387" y="1301398"/>
                  <a:pt x="953473" y="1266825"/>
                </a:cubicBezTo>
                <a:cubicBezTo>
                  <a:pt x="958565" y="1266825"/>
                  <a:pt x="963658" y="1261886"/>
                  <a:pt x="963658" y="1261886"/>
                </a:cubicBezTo>
                <a:close/>
                <a:moveTo>
                  <a:pt x="1641321" y="1240896"/>
                </a:moveTo>
                <a:cubicBezTo>
                  <a:pt x="1636228" y="1286169"/>
                  <a:pt x="1701339" y="1240896"/>
                  <a:pt x="1691518" y="1285758"/>
                </a:cubicBezTo>
                <a:cubicBezTo>
                  <a:pt x="1686425" y="1296047"/>
                  <a:pt x="1651142" y="1300986"/>
                  <a:pt x="1631136" y="1305924"/>
                </a:cubicBezTo>
                <a:cubicBezTo>
                  <a:pt x="1626043" y="1291108"/>
                  <a:pt x="1621315" y="1270941"/>
                  <a:pt x="1621315" y="1250774"/>
                </a:cubicBezTo>
                <a:cubicBezTo>
                  <a:pt x="1626043" y="1245835"/>
                  <a:pt x="1636228" y="1245835"/>
                  <a:pt x="1641321" y="1240896"/>
                </a:cubicBezTo>
                <a:close/>
                <a:moveTo>
                  <a:pt x="398030" y="1212497"/>
                </a:moveTo>
                <a:cubicBezTo>
                  <a:pt x="398030" y="1226903"/>
                  <a:pt x="398393" y="1246247"/>
                  <a:pt x="393301" y="1265591"/>
                </a:cubicBezTo>
                <a:cubicBezTo>
                  <a:pt x="378023" y="1270529"/>
                  <a:pt x="358017" y="1275057"/>
                  <a:pt x="338011" y="1279995"/>
                </a:cubicBezTo>
                <a:cubicBezTo>
                  <a:pt x="332919" y="1260651"/>
                  <a:pt x="327826" y="1236780"/>
                  <a:pt x="323097" y="1227314"/>
                </a:cubicBezTo>
                <a:cubicBezTo>
                  <a:pt x="352925" y="1222375"/>
                  <a:pt x="372931" y="1217436"/>
                  <a:pt x="398030" y="1212497"/>
                </a:cubicBezTo>
                <a:close/>
                <a:moveTo>
                  <a:pt x="5170406" y="1087791"/>
                </a:moveTo>
                <a:cubicBezTo>
                  <a:pt x="5219512" y="1087791"/>
                  <a:pt x="5263890" y="1137591"/>
                  <a:pt x="5263890" y="1187391"/>
                </a:cubicBezTo>
                <a:cubicBezTo>
                  <a:pt x="5259160" y="1237192"/>
                  <a:pt x="5219512" y="1272176"/>
                  <a:pt x="5170406" y="1272176"/>
                </a:cubicBezTo>
                <a:cubicBezTo>
                  <a:pt x="5121300" y="1272176"/>
                  <a:pt x="5082379" y="1227726"/>
                  <a:pt x="5082379" y="1182864"/>
                </a:cubicBezTo>
                <a:cubicBezTo>
                  <a:pt x="5082379" y="1133064"/>
                  <a:pt x="5126029" y="1087791"/>
                  <a:pt x="5170406" y="1087791"/>
                </a:cubicBezTo>
                <a:close/>
                <a:moveTo>
                  <a:pt x="1150624" y="968434"/>
                </a:moveTo>
                <a:cubicBezTo>
                  <a:pt x="1209915" y="983251"/>
                  <a:pt x="1195002" y="1028112"/>
                  <a:pt x="1200094" y="1062685"/>
                </a:cubicBezTo>
                <a:cubicBezTo>
                  <a:pt x="1200094" y="1097668"/>
                  <a:pt x="1195365" y="1127713"/>
                  <a:pt x="1195365" y="1162286"/>
                </a:cubicBezTo>
                <a:cubicBezTo>
                  <a:pt x="1200094" y="1162286"/>
                  <a:pt x="1209915" y="1162286"/>
                  <a:pt x="1214644" y="1162286"/>
                </a:cubicBezTo>
                <a:cubicBezTo>
                  <a:pt x="1219737" y="1147468"/>
                  <a:pt x="1224829" y="1132652"/>
                  <a:pt x="1229921" y="1117424"/>
                </a:cubicBezTo>
                <a:cubicBezTo>
                  <a:pt x="1234650" y="1122774"/>
                  <a:pt x="1239743" y="1122774"/>
                  <a:pt x="1244471" y="1122774"/>
                </a:cubicBezTo>
                <a:cubicBezTo>
                  <a:pt x="1239743" y="1137591"/>
                  <a:pt x="1239379" y="1157346"/>
                  <a:pt x="1234650" y="1172163"/>
                </a:cubicBezTo>
                <a:cubicBezTo>
                  <a:pt x="1239379" y="1172163"/>
                  <a:pt x="1244471" y="1167636"/>
                  <a:pt x="1244471" y="1167636"/>
                </a:cubicBezTo>
                <a:cubicBezTo>
                  <a:pt x="1269206" y="1197269"/>
                  <a:pt x="1288849" y="1221963"/>
                  <a:pt x="1308855" y="1256948"/>
                </a:cubicBezTo>
                <a:cubicBezTo>
                  <a:pt x="1323769" y="1286581"/>
                  <a:pt x="1333590" y="1321565"/>
                  <a:pt x="1348503" y="1356548"/>
                </a:cubicBezTo>
                <a:cubicBezTo>
                  <a:pt x="1323769" y="1361487"/>
                  <a:pt x="1303762" y="1361487"/>
                  <a:pt x="1279027" y="1366426"/>
                </a:cubicBezTo>
                <a:cubicBezTo>
                  <a:pt x="1224465" y="1381243"/>
                  <a:pt x="1190273" y="1351609"/>
                  <a:pt x="1165538" y="1311687"/>
                </a:cubicBezTo>
                <a:cubicBezTo>
                  <a:pt x="1155717" y="1331442"/>
                  <a:pt x="1145896" y="1356137"/>
                  <a:pt x="1130982" y="1371365"/>
                </a:cubicBezTo>
                <a:cubicBezTo>
                  <a:pt x="1128436" y="1373835"/>
                  <a:pt x="1120797" y="1370130"/>
                  <a:pt x="1111703" y="1365191"/>
                </a:cubicBezTo>
                <a:lnTo>
                  <a:pt x="1083331" y="1352021"/>
                </a:lnTo>
                <a:lnTo>
                  <a:pt x="1082603" y="1350786"/>
                </a:lnTo>
                <a:lnTo>
                  <a:pt x="1081512" y="1351198"/>
                </a:lnTo>
                <a:cubicBezTo>
                  <a:pt x="1081148" y="1316625"/>
                  <a:pt x="1081512" y="1286992"/>
                  <a:pt x="1081512" y="1252008"/>
                </a:cubicBezTo>
                <a:cubicBezTo>
                  <a:pt x="1066599" y="1247070"/>
                  <a:pt x="1051685" y="1247070"/>
                  <a:pt x="1037135" y="1242131"/>
                </a:cubicBezTo>
                <a:cubicBezTo>
                  <a:pt x="1037135" y="1237192"/>
                  <a:pt x="1037135" y="1236780"/>
                  <a:pt x="1037135" y="1231841"/>
                </a:cubicBezTo>
                <a:cubicBezTo>
                  <a:pt x="1071691" y="1231841"/>
                  <a:pt x="1105883" y="1231841"/>
                  <a:pt x="1150624" y="1231841"/>
                </a:cubicBezTo>
                <a:cubicBezTo>
                  <a:pt x="1150624" y="1147468"/>
                  <a:pt x="1150624" y="1062685"/>
                  <a:pt x="1150624" y="968434"/>
                </a:cubicBezTo>
                <a:close/>
                <a:moveTo>
                  <a:pt x="1655143" y="805451"/>
                </a:moveTo>
                <a:cubicBezTo>
                  <a:pt x="1669329" y="807097"/>
                  <a:pt x="1683152" y="816563"/>
                  <a:pt x="1695519" y="831380"/>
                </a:cubicBezTo>
                <a:cubicBezTo>
                  <a:pt x="1724983" y="861425"/>
                  <a:pt x="1715162" y="891058"/>
                  <a:pt x="1685334" y="916164"/>
                </a:cubicBezTo>
                <a:cubicBezTo>
                  <a:pt x="1675513" y="926042"/>
                  <a:pt x="1665692" y="945797"/>
                  <a:pt x="1655507" y="961026"/>
                </a:cubicBezTo>
                <a:cubicBezTo>
                  <a:pt x="1631136" y="926042"/>
                  <a:pt x="1601672" y="886119"/>
                  <a:pt x="1571845" y="846608"/>
                </a:cubicBezTo>
                <a:cubicBezTo>
                  <a:pt x="1586758" y="841669"/>
                  <a:pt x="1601308" y="841258"/>
                  <a:pt x="1611130" y="831380"/>
                </a:cubicBezTo>
                <a:cubicBezTo>
                  <a:pt x="1626043" y="811624"/>
                  <a:pt x="1640957" y="804216"/>
                  <a:pt x="1655143" y="805451"/>
                </a:cubicBezTo>
                <a:close/>
                <a:moveTo>
                  <a:pt x="535527" y="801335"/>
                </a:moveTo>
                <a:cubicBezTo>
                  <a:pt x="585723" y="800100"/>
                  <a:pt x="635194" y="816152"/>
                  <a:pt x="665021" y="850724"/>
                </a:cubicBezTo>
                <a:cubicBezTo>
                  <a:pt x="694848" y="890647"/>
                  <a:pt x="710125" y="935097"/>
                  <a:pt x="729768" y="974608"/>
                </a:cubicBezTo>
                <a:cubicBezTo>
                  <a:pt x="734861" y="984485"/>
                  <a:pt x="719947" y="994774"/>
                  <a:pt x="719947" y="1004652"/>
                </a:cubicBezTo>
                <a:cubicBezTo>
                  <a:pt x="719947" y="1019469"/>
                  <a:pt x="724675" y="1033874"/>
                  <a:pt x="729768" y="1049103"/>
                </a:cubicBezTo>
                <a:cubicBezTo>
                  <a:pt x="774509" y="1063919"/>
                  <a:pt x="818886" y="1078736"/>
                  <a:pt x="863627" y="1093964"/>
                </a:cubicBezTo>
                <a:cubicBezTo>
                  <a:pt x="883269" y="1093964"/>
                  <a:pt x="903276" y="1093964"/>
                  <a:pt x="922918" y="1093964"/>
                </a:cubicBezTo>
                <a:cubicBezTo>
                  <a:pt x="942924" y="1123598"/>
                  <a:pt x="957474" y="1153230"/>
                  <a:pt x="982209" y="1197681"/>
                </a:cubicBezTo>
                <a:cubicBezTo>
                  <a:pt x="947653" y="1172986"/>
                  <a:pt x="922918" y="1158170"/>
                  <a:pt x="898183" y="1143353"/>
                </a:cubicBezTo>
                <a:cubicBezTo>
                  <a:pt x="893091" y="1148292"/>
                  <a:pt x="893091" y="1158170"/>
                  <a:pt x="887998" y="1163109"/>
                </a:cubicBezTo>
                <a:cubicBezTo>
                  <a:pt x="883269" y="1182864"/>
                  <a:pt x="878541" y="1202619"/>
                  <a:pt x="873449" y="1222375"/>
                </a:cubicBezTo>
                <a:cubicBezTo>
                  <a:pt x="863627" y="1207559"/>
                  <a:pt x="853442" y="1192742"/>
                  <a:pt x="838528" y="1177925"/>
                </a:cubicBezTo>
                <a:cubicBezTo>
                  <a:pt x="838528" y="1172986"/>
                  <a:pt x="833436" y="1168048"/>
                  <a:pt x="828708" y="1168048"/>
                </a:cubicBezTo>
                <a:cubicBezTo>
                  <a:pt x="818523" y="1168048"/>
                  <a:pt x="813794" y="1172986"/>
                  <a:pt x="803972" y="1172986"/>
                </a:cubicBezTo>
                <a:cubicBezTo>
                  <a:pt x="803972" y="1203031"/>
                  <a:pt x="798880" y="1237604"/>
                  <a:pt x="803972" y="1267237"/>
                </a:cubicBezTo>
                <a:cubicBezTo>
                  <a:pt x="809065" y="1291931"/>
                  <a:pt x="823615" y="1312098"/>
                  <a:pt x="838528" y="1336793"/>
                </a:cubicBezTo>
                <a:cubicBezTo>
                  <a:pt x="813794" y="1326915"/>
                  <a:pt x="794151" y="1316625"/>
                  <a:pt x="774145" y="1311687"/>
                </a:cubicBezTo>
                <a:cubicBezTo>
                  <a:pt x="759231" y="1351198"/>
                  <a:pt x="744682" y="1391120"/>
                  <a:pt x="729768" y="1430632"/>
                </a:cubicBezTo>
                <a:cubicBezTo>
                  <a:pt x="729768" y="1430632"/>
                  <a:pt x="724675" y="1425693"/>
                  <a:pt x="724675" y="1425693"/>
                </a:cubicBezTo>
                <a:cubicBezTo>
                  <a:pt x="719583" y="1356137"/>
                  <a:pt x="665384" y="1341731"/>
                  <a:pt x="615915" y="1336793"/>
                </a:cubicBezTo>
                <a:cubicBezTo>
                  <a:pt x="576266" y="1331854"/>
                  <a:pt x="536254" y="1341320"/>
                  <a:pt x="491513" y="1341320"/>
                </a:cubicBezTo>
                <a:cubicBezTo>
                  <a:pt x="481691" y="1341320"/>
                  <a:pt x="457320" y="1336793"/>
                  <a:pt x="452228" y="1326915"/>
                </a:cubicBezTo>
                <a:cubicBezTo>
                  <a:pt x="442407" y="1286992"/>
                  <a:pt x="422764" y="1237604"/>
                  <a:pt x="432586" y="1197681"/>
                </a:cubicBezTo>
                <a:cubicBezTo>
                  <a:pt x="452228" y="1133475"/>
                  <a:pt x="427130" y="1113308"/>
                  <a:pt x="367838" y="1108369"/>
                </a:cubicBezTo>
                <a:cubicBezTo>
                  <a:pt x="358017" y="1108369"/>
                  <a:pt x="353289" y="1098492"/>
                  <a:pt x="333282" y="1088613"/>
                </a:cubicBezTo>
                <a:cubicBezTo>
                  <a:pt x="353289" y="1078736"/>
                  <a:pt x="362746" y="1073797"/>
                  <a:pt x="377660" y="1063919"/>
                </a:cubicBezTo>
                <a:cubicBezTo>
                  <a:pt x="338011" y="994774"/>
                  <a:pt x="338375" y="925219"/>
                  <a:pt x="402758" y="855662"/>
                </a:cubicBezTo>
                <a:cubicBezTo>
                  <a:pt x="435132" y="821090"/>
                  <a:pt x="485693" y="802570"/>
                  <a:pt x="535527" y="801335"/>
                </a:cubicBezTo>
                <a:close/>
                <a:moveTo>
                  <a:pt x="5502144" y="705850"/>
                </a:moveTo>
                <a:cubicBezTo>
                  <a:pt x="5526879" y="705850"/>
                  <a:pt x="5546522" y="730956"/>
                  <a:pt x="5585806" y="755650"/>
                </a:cubicBezTo>
                <a:cubicBezTo>
                  <a:pt x="5546522" y="785283"/>
                  <a:pt x="5522150" y="815328"/>
                  <a:pt x="5507237" y="810389"/>
                </a:cubicBezTo>
                <a:cubicBezTo>
                  <a:pt x="5487594" y="805451"/>
                  <a:pt x="5457767" y="780345"/>
                  <a:pt x="5453038" y="755650"/>
                </a:cubicBezTo>
                <a:cubicBezTo>
                  <a:pt x="5447946" y="740834"/>
                  <a:pt x="5482502" y="705850"/>
                  <a:pt x="5502144" y="705850"/>
                </a:cubicBezTo>
                <a:close/>
                <a:moveTo>
                  <a:pt x="5879715" y="542455"/>
                </a:moveTo>
                <a:cubicBezTo>
                  <a:pt x="5894265" y="542455"/>
                  <a:pt x="5909178" y="562622"/>
                  <a:pt x="5933550" y="582789"/>
                </a:cubicBezTo>
                <a:cubicBezTo>
                  <a:pt x="5904086" y="597606"/>
                  <a:pt x="5889536" y="612834"/>
                  <a:pt x="5874986" y="612834"/>
                </a:cubicBezTo>
                <a:cubicBezTo>
                  <a:pt x="5865165" y="612834"/>
                  <a:pt x="5845522" y="587728"/>
                  <a:pt x="5845522" y="577850"/>
                </a:cubicBezTo>
                <a:cubicBezTo>
                  <a:pt x="5845522" y="563034"/>
                  <a:pt x="5869894" y="542455"/>
                  <a:pt x="5879715" y="542455"/>
                </a:cubicBezTo>
                <a:close/>
                <a:moveTo>
                  <a:pt x="2181851" y="526403"/>
                </a:moveTo>
                <a:cubicBezTo>
                  <a:pt x="2197856" y="526815"/>
                  <a:pt x="2216407" y="528873"/>
                  <a:pt x="2231320" y="528873"/>
                </a:cubicBezTo>
                <a:cubicBezTo>
                  <a:pt x="2231320" y="539162"/>
                  <a:pt x="2231320" y="544101"/>
                  <a:pt x="2231320" y="553979"/>
                </a:cubicBezTo>
                <a:cubicBezTo>
                  <a:pt x="2216407" y="549040"/>
                  <a:pt x="2196764" y="549040"/>
                  <a:pt x="2167301" y="544101"/>
                </a:cubicBezTo>
                <a:cubicBezTo>
                  <a:pt x="2167301" y="613657"/>
                  <a:pt x="2167301" y="688152"/>
                  <a:pt x="2167301" y="752769"/>
                </a:cubicBezTo>
                <a:cubicBezTo>
                  <a:pt x="2093096" y="688152"/>
                  <a:pt x="2083275" y="608718"/>
                  <a:pt x="2147295" y="534223"/>
                </a:cubicBezTo>
                <a:cubicBezTo>
                  <a:pt x="2152387" y="526815"/>
                  <a:pt x="2165846" y="525580"/>
                  <a:pt x="2181851" y="526403"/>
                </a:cubicBezTo>
                <a:close/>
                <a:moveTo>
                  <a:pt x="5239154" y="381941"/>
                </a:moveTo>
                <a:cubicBezTo>
                  <a:pt x="5283532" y="381941"/>
                  <a:pt x="5318088" y="416513"/>
                  <a:pt x="5313359" y="470841"/>
                </a:cubicBezTo>
                <a:cubicBezTo>
                  <a:pt x="5308266" y="505413"/>
                  <a:pt x="5288624" y="530108"/>
                  <a:pt x="5239154" y="535046"/>
                </a:cubicBezTo>
                <a:cubicBezTo>
                  <a:pt x="5194414" y="535046"/>
                  <a:pt x="5159858" y="500063"/>
                  <a:pt x="5164950" y="455613"/>
                </a:cubicBezTo>
                <a:cubicBezTo>
                  <a:pt x="5169679" y="411162"/>
                  <a:pt x="5194414" y="386880"/>
                  <a:pt x="5239154" y="381941"/>
                </a:cubicBezTo>
                <a:close/>
                <a:moveTo>
                  <a:pt x="3554637" y="163395"/>
                </a:moveTo>
                <a:cubicBezTo>
                  <a:pt x="3629205" y="163395"/>
                  <a:pt x="3713595" y="252295"/>
                  <a:pt x="3708866" y="336256"/>
                </a:cubicBezTo>
                <a:cubicBezTo>
                  <a:pt x="3703773" y="404989"/>
                  <a:pt x="3639390" y="498828"/>
                  <a:pt x="3540087" y="493889"/>
                </a:cubicBezTo>
                <a:cubicBezTo>
                  <a:pt x="3450605" y="488950"/>
                  <a:pt x="3371307" y="399638"/>
                  <a:pt x="3376036" y="311150"/>
                </a:cubicBezTo>
                <a:cubicBezTo>
                  <a:pt x="3381129" y="232540"/>
                  <a:pt x="3460426" y="163395"/>
                  <a:pt x="3554637" y="163395"/>
                </a:cubicBezTo>
                <a:close/>
                <a:moveTo>
                  <a:pt x="5666558" y="0"/>
                </a:moveTo>
                <a:cubicBezTo>
                  <a:pt x="5741490" y="0"/>
                  <a:pt x="5801509" y="59267"/>
                  <a:pt x="5801509" y="133762"/>
                </a:cubicBezTo>
                <a:cubicBezTo>
                  <a:pt x="5801509" y="207845"/>
                  <a:pt x="5746583" y="267523"/>
                  <a:pt x="5666558" y="267523"/>
                </a:cubicBezTo>
                <a:cubicBezTo>
                  <a:pt x="5596355" y="267523"/>
                  <a:pt x="5536336" y="207845"/>
                  <a:pt x="5536336" y="133762"/>
                </a:cubicBezTo>
                <a:cubicBezTo>
                  <a:pt x="5536336" y="59267"/>
                  <a:pt x="5591626" y="0"/>
                  <a:pt x="566655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055161-45D0-4EFD-9CC4-B8FBFFA7144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2189145" y="4279898"/>
            <a:ext cx="670039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61210854-70FA-4B51-8749-9F9A3840FB2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2196281" y="8031387"/>
            <a:ext cx="9187640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5984741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2AA665-7EFE-4160-B269-6DB1A1922D1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22602827" cy="10160000"/>
          </a:xfrm>
          <a:custGeom>
            <a:avLst/>
            <a:gdLst>
              <a:gd name="connsiteX0" fmla="*/ 0 w 22602827"/>
              <a:gd name="connsiteY0" fmla="*/ 0 h 10160000"/>
              <a:gd name="connsiteX1" fmla="*/ 22602827 w 22602827"/>
              <a:gd name="connsiteY1" fmla="*/ 0 h 10160000"/>
              <a:gd name="connsiteX2" fmla="*/ 22602827 w 22602827"/>
              <a:gd name="connsiteY2" fmla="*/ 10160000 h 10160000"/>
              <a:gd name="connsiteX3" fmla="*/ 0 w 22602827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10160000">
                <a:moveTo>
                  <a:pt x="0" y="0"/>
                </a:moveTo>
                <a:lnTo>
                  <a:pt x="22602827" y="0"/>
                </a:lnTo>
                <a:lnTo>
                  <a:pt x="22602827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731543395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2AA665-7EFE-4160-B269-6DB1A1922D1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22602827" cy="10160000"/>
          </a:xfrm>
          <a:custGeom>
            <a:avLst/>
            <a:gdLst>
              <a:gd name="connsiteX0" fmla="*/ 0 w 22602827"/>
              <a:gd name="connsiteY0" fmla="*/ 0 h 10160000"/>
              <a:gd name="connsiteX1" fmla="*/ 22602827 w 22602827"/>
              <a:gd name="connsiteY1" fmla="*/ 0 h 10160000"/>
              <a:gd name="connsiteX2" fmla="*/ 22602827 w 22602827"/>
              <a:gd name="connsiteY2" fmla="*/ 10160000 h 10160000"/>
              <a:gd name="connsiteX3" fmla="*/ 0 w 22602827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10160000">
                <a:moveTo>
                  <a:pt x="0" y="0"/>
                </a:moveTo>
                <a:lnTo>
                  <a:pt x="22602827" y="0"/>
                </a:lnTo>
                <a:lnTo>
                  <a:pt x="22602827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F6106-AC9C-4682-A31F-40E38D3D0452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781373" y="9405342"/>
            <a:ext cx="22605999" cy="2540001"/>
          </a:xfrm>
          <a:custGeom>
            <a:avLst/>
            <a:gdLst>
              <a:gd name="connsiteX0" fmla="*/ 0 w 22605999"/>
              <a:gd name="connsiteY0" fmla="*/ 0 h 2540001"/>
              <a:gd name="connsiteX1" fmla="*/ 22605999 w 22605999"/>
              <a:gd name="connsiteY1" fmla="*/ 0 h 2540001"/>
              <a:gd name="connsiteX2" fmla="*/ 22605999 w 22605999"/>
              <a:gd name="connsiteY2" fmla="*/ 2540001 h 2540001"/>
              <a:gd name="connsiteX3" fmla="*/ 0 w 22605999"/>
              <a:gd name="connsiteY3" fmla="*/ 2540001 h 25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5999" h="2540001">
                <a:moveTo>
                  <a:pt x="0" y="0"/>
                </a:moveTo>
                <a:lnTo>
                  <a:pt x="22605999" y="0"/>
                </a:lnTo>
                <a:lnTo>
                  <a:pt x="22605999" y="2540001"/>
                </a:lnTo>
                <a:lnTo>
                  <a:pt x="0" y="2540001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7215E74-CD10-4E42-8F35-CCC78AA4185F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3181796" y="10196456"/>
            <a:ext cx="7428147" cy="9233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3129942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EBCC32-FBB4-43DB-B975-9D667F8B029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781571" y="6857999"/>
            <a:ext cx="22602429" cy="6858000"/>
          </a:xfrm>
          <a:custGeom>
            <a:avLst/>
            <a:gdLst>
              <a:gd name="connsiteX0" fmla="*/ 0 w 22602429"/>
              <a:gd name="connsiteY0" fmla="*/ 0 h 6858000"/>
              <a:gd name="connsiteX1" fmla="*/ 22602429 w 22602429"/>
              <a:gd name="connsiteY1" fmla="*/ 0 h 6858000"/>
              <a:gd name="connsiteX2" fmla="*/ 22602429 w 22602429"/>
              <a:gd name="connsiteY2" fmla="*/ 6858000 h 6858000"/>
              <a:gd name="connsiteX3" fmla="*/ 0 w 226024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429" h="6858000">
                <a:moveTo>
                  <a:pt x="0" y="0"/>
                </a:moveTo>
                <a:lnTo>
                  <a:pt x="22602429" y="0"/>
                </a:lnTo>
                <a:lnTo>
                  <a:pt x="22602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13828836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01">
    <p:bg>
      <p:bgPr>
        <a:gradFill flip="none" rotWithShape="1">
          <a:gsLst>
            <a:gs pos="0">
              <a:srgbClr val="72D6BE"/>
            </a:gs>
            <a:gs pos="100000">
              <a:srgbClr val="72C6C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4AC60D-70D4-4C4E-8D12-57CA404B3F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381000"/>
            <a:ext cx="23622000" cy="12954000"/>
          </a:xfrm>
          <a:custGeom>
            <a:avLst/>
            <a:gdLst>
              <a:gd name="connsiteX0" fmla="*/ 0 w 23622000"/>
              <a:gd name="connsiteY0" fmla="*/ 0 h 12954000"/>
              <a:gd name="connsiteX1" fmla="*/ 23622000 w 23622000"/>
              <a:gd name="connsiteY1" fmla="*/ 0 h 12954000"/>
              <a:gd name="connsiteX2" fmla="*/ 23622000 w 23622000"/>
              <a:gd name="connsiteY2" fmla="*/ 12954000 h 12954000"/>
              <a:gd name="connsiteX3" fmla="*/ 0 w 23622000"/>
              <a:gd name="connsiteY3" fmla="*/ 12954000 h 129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0" h="12954000">
                <a:moveTo>
                  <a:pt x="0" y="0"/>
                </a:moveTo>
                <a:lnTo>
                  <a:pt x="23622000" y="0"/>
                </a:lnTo>
                <a:lnTo>
                  <a:pt x="23622000" y="12954000"/>
                </a:lnTo>
                <a:lnTo>
                  <a:pt x="0" y="12954000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ACFD332-45EB-44AD-9896-2BA9AF4E300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523608" y="5025118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2FCB23D2-20BF-45F7-A67D-ADA1AEF5D2AE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0310808" y="8316912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122957141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82CB0C-260B-4AD8-B258-7F743024E02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6C717A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13A6BF3-035D-4AB0-8F07-B61DB76A2A0A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7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545960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915A06-8B00-4E26-92CD-4639CECBB84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-1" y="-1"/>
            <a:ext cx="5080001" cy="13716000"/>
          </a:xfrm>
          <a:custGeom>
            <a:avLst/>
            <a:gdLst>
              <a:gd name="connsiteX0" fmla="*/ 0 w 5080001"/>
              <a:gd name="connsiteY0" fmla="*/ 0 h 13716000"/>
              <a:gd name="connsiteX1" fmla="*/ 5080001 w 5080001"/>
              <a:gd name="connsiteY1" fmla="*/ 0 h 13716000"/>
              <a:gd name="connsiteX2" fmla="*/ 5080001 w 5080001"/>
              <a:gd name="connsiteY2" fmla="*/ 13716000 h 13716000"/>
              <a:gd name="connsiteX3" fmla="*/ 0 w 50800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13716000">
                <a:moveTo>
                  <a:pt x="0" y="0"/>
                </a:moveTo>
                <a:lnTo>
                  <a:pt x="5080001" y="0"/>
                </a:lnTo>
                <a:lnTo>
                  <a:pt x="50800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383D43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8508357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82CB0C-260B-4AD8-B258-7F743024E02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6C717A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13A6BF3-035D-4AB0-8F07-B61DB76A2A0A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7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545960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915A06-8B00-4E26-92CD-4639CECBB84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-1" y="-1"/>
            <a:ext cx="5080001" cy="13716000"/>
          </a:xfrm>
          <a:custGeom>
            <a:avLst/>
            <a:gdLst>
              <a:gd name="connsiteX0" fmla="*/ 0 w 5080001"/>
              <a:gd name="connsiteY0" fmla="*/ 0 h 13716000"/>
              <a:gd name="connsiteX1" fmla="*/ 5080001 w 5080001"/>
              <a:gd name="connsiteY1" fmla="*/ 0 h 13716000"/>
              <a:gd name="connsiteX2" fmla="*/ 5080001 w 5080001"/>
              <a:gd name="connsiteY2" fmla="*/ 13716000 h 13716000"/>
              <a:gd name="connsiteX3" fmla="*/ 0 w 50800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13716000">
                <a:moveTo>
                  <a:pt x="0" y="0"/>
                </a:moveTo>
                <a:lnTo>
                  <a:pt x="5080001" y="0"/>
                </a:lnTo>
                <a:lnTo>
                  <a:pt x="50800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383D43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3249C53-283C-45BE-9602-F500DACFB90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0"/>
            <a:ext cx="15240000" cy="13716000"/>
          </a:xfrm>
          <a:custGeom>
            <a:avLst/>
            <a:gdLst>
              <a:gd name="connsiteX0" fmla="*/ 0 w 15240000"/>
              <a:gd name="connsiteY0" fmla="*/ 0 h 13716000"/>
              <a:gd name="connsiteX1" fmla="*/ 15240000 w 15240000"/>
              <a:gd name="connsiteY1" fmla="*/ 0 h 13716000"/>
              <a:gd name="connsiteX2" fmla="*/ 15240000 w 15240000"/>
              <a:gd name="connsiteY2" fmla="*/ 13716000 h 13716000"/>
              <a:gd name="connsiteX3" fmla="*/ 0 w 15240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3716000">
                <a:moveTo>
                  <a:pt x="0" y="0"/>
                </a:moveTo>
                <a:lnTo>
                  <a:pt x="15240000" y="0"/>
                </a:lnTo>
                <a:lnTo>
                  <a:pt x="15240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A0A7B2">
              <a:alpha val="4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B26F68F8-D5C8-4C16-92B5-A1FB653BA05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6374111" y="4279898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3524D3FE-E511-4CF1-8190-907F5B97AE4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6383895" y="8039007"/>
            <a:ext cx="6683479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3AE18200-E138-4AF6-AC6B-243E91BDB320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316626" y="7014001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5EA8EB75-3A7B-4457-B61F-AA5D993B8BBB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1316626" y="6329044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E654498B-E186-480E-914E-67D783DD7989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>
            <a:off x="6303776" y="7004475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D9988832-81D3-438C-98E3-5151C1188238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>
            <a:off x="6303776" y="6319518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1B59996D-029F-4952-BDF1-ED9DC0E1DABA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1290926" y="7004475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D453DDCB-6534-4A13-AB20-7AFD1F870225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1290926" y="6319518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665724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67537-FA09-4D1D-A171-8A6B7D075B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304216757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67537-FA09-4D1D-A171-8A6B7D075B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C70AC2C6-557B-44CF-90BA-91A0212920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41800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E8C43202-A2B7-48D4-A619-37F76083516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5033594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24193211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93939-74D3-4EDA-B54C-EC76FE47E8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424876581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93939-74D3-4EDA-B54C-EC76FE47E8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B1D647-6434-46FD-B276-9D3F176AFB9F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781373" y="6857999"/>
            <a:ext cx="5080001" cy="5080000"/>
          </a:xfrm>
          <a:custGeom>
            <a:avLst/>
            <a:gdLst>
              <a:gd name="connsiteX0" fmla="*/ 0 w 5080001"/>
              <a:gd name="connsiteY0" fmla="*/ 0 h 5080000"/>
              <a:gd name="connsiteX1" fmla="*/ 5080001 w 5080001"/>
              <a:gd name="connsiteY1" fmla="*/ 0 h 5080000"/>
              <a:gd name="connsiteX2" fmla="*/ 5080001 w 5080001"/>
              <a:gd name="connsiteY2" fmla="*/ 5080000 h 5080000"/>
              <a:gd name="connsiteX3" fmla="*/ 0 w 5080001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5080000">
                <a:moveTo>
                  <a:pt x="0" y="0"/>
                </a:moveTo>
                <a:lnTo>
                  <a:pt x="5080001" y="0"/>
                </a:lnTo>
                <a:lnTo>
                  <a:pt x="5080001" y="5080000"/>
                </a:lnTo>
                <a:lnTo>
                  <a:pt x="0" y="5080000"/>
                </a:lnTo>
                <a:close/>
              </a:path>
            </a:pathLst>
          </a:custGeom>
          <a:gradFill>
            <a:gsLst>
              <a:gs pos="0">
                <a:srgbClr val="F0CB60"/>
              </a:gs>
              <a:gs pos="100000">
                <a:srgbClr val="F295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1DC4C07-6D77-48BC-93FD-086EEC60148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47241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E6210EF8-F47E-403D-9628-8CBA3A54757F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294544" y="2636242"/>
            <a:ext cx="8307885" cy="18161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EEB0192-DBB0-4AA3-926C-03F7FEAB7283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2335734" y="9657823"/>
            <a:ext cx="3971280" cy="137990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0C5D44D8-A725-4B0B-BDB1-4B40818B16A3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2335734" y="8972867"/>
            <a:ext cx="397128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0CD12C7F-CA5F-4D14-8694-FF1ABBAE9547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4000773" y="765069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8991038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A5A3AD-965E-40E8-9F02-D03FECE134A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227203" y="-7343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4A98BC-FD58-452A-9AF6-408194C5DE1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20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EC37A6-02C1-4B10-86AA-5FD6FB15269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434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741540677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A5A3AD-965E-40E8-9F02-D03FECE134A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227203" y="-7343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4A98BC-FD58-452A-9AF6-408194C5DE1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20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EC37A6-02C1-4B10-86AA-5FD6FB15269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434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048CE94-1B76-4E63-BC64-3B8423C973B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16482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15346A5B-27EE-4A79-9E60-84DDCAC3FF25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 rot="16200000">
            <a:off x="10210755" y="10765077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5A3E028-E0A1-4520-9DFD-A55F921B08B2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 rot="16200000">
            <a:off x="9594117" y="10701838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183C8E64-ADA4-4B12-AC6B-8436C4305527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 rot="16200000">
            <a:off x="20629753" y="10765077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D55DC4D1-96D2-445B-93E4-734905663460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 rot="16200000">
            <a:off x="20013115" y="10701838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8612EDCD-A52B-4A94-93A9-2864B2CB0D6D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 rot="16200000">
            <a:off x="15421956" y="3902843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B2F26883-D6B8-4739-98F2-EDDC3D250BD6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 rot="16200000">
            <a:off x="14805318" y="3839604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55656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8EE4C81-8573-4CBC-9DA2-4F3185E069E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6984801" y="0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484DD1-23BD-420D-AD5B-75BB48E533F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6858396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EBB14A8-60BA-41B7-98FD-05F8F4C2BCC4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57999"/>
            <a:ext cx="5207000" cy="6858000"/>
          </a:xfrm>
          <a:custGeom>
            <a:avLst/>
            <a:gdLst>
              <a:gd name="connsiteX0" fmla="*/ 0 w 5207000"/>
              <a:gd name="connsiteY0" fmla="*/ 0 h 6858000"/>
              <a:gd name="connsiteX1" fmla="*/ 5207000 w 5207000"/>
              <a:gd name="connsiteY1" fmla="*/ 0 h 6858000"/>
              <a:gd name="connsiteX2" fmla="*/ 5207000 w 5207000"/>
              <a:gd name="connsiteY2" fmla="*/ 6858000 h 6858000"/>
              <a:gd name="connsiteX3" fmla="*/ 0 w 5207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0">
                <a:moveTo>
                  <a:pt x="0" y="0"/>
                </a:moveTo>
                <a:lnTo>
                  <a:pt x="5207000" y="0"/>
                </a:lnTo>
                <a:lnTo>
                  <a:pt x="5207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36B44EE-BCAD-4AF4-B4CD-58CBD01500F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5427" y="-1"/>
            <a:ext cx="5207000" cy="6858001"/>
          </a:xfrm>
          <a:custGeom>
            <a:avLst/>
            <a:gdLst>
              <a:gd name="connsiteX0" fmla="*/ 0 w 5207000"/>
              <a:gd name="connsiteY0" fmla="*/ 0 h 6858001"/>
              <a:gd name="connsiteX1" fmla="*/ 5207000 w 5207000"/>
              <a:gd name="connsiteY1" fmla="*/ 0 h 6858001"/>
              <a:gd name="connsiteX2" fmla="*/ 5207000 w 5207000"/>
              <a:gd name="connsiteY2" fmla="*/ 6858001 h 6858001"/>
              <a:gd name="connsiteX3" fmla="*/ 0 w 5207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1">
                <a:moveTo>
                  <a:pt x="0" y="0"/>
                </a:moveTo>
                <a:lnTo>
                  <a:pt x="5207000" y="0"/>
                </a:lnTo>
                <a:lnTo>
                  <a:pt x="5207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98752754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EBCC32-FBB4-43DB-B975-9D667F8B029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781571" y="6857999"/>
            <a:ext cx="22602429" cy="6858000"/>
          </a:xfrm>
          <a:custGeom>
            <a:avLst/>
            <a:gdLst>
              <a:gd name="connsiteX0" fmla="*/ 0 w 22602429"/>
              <a:gd name="connsiteY0" fmla="*/ 0 h 6858000"/>
              <a:gd name="connsiteX1" fmla="*/ 22602429 w 22602429"/>
              <a:gd name="connsiteY1" fmla="*/ 0 h 6858000"/>
              <a:gd name="connsiteX2" fmla="*/ 22602429 w 22602429"/>
              <a:gd name="connsiteY2" fmla="*/ 6858000 h 6858000"/>
              <a:gd name="connsiteX3" fmla="*/ 0 w 226024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429" h="6858000">
                <a:moveTo>
                  <a:pt x="0" y="0"/>
                </a:moveTo>
                <a:lnTo>
                  <a:pt x="22602429" y="0"/>
                </a:lnTo>
                <a:lnTo>
                  <a:pt x="22602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CA4B508-AA37-490B-A5C6-0B795C78586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4" y="1825511"/>
            <a:ext cx="7301062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C13AA608-12BF-4002-804E-7243733963B0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1186977" y="3685216"/>
            <a:ext cx="440065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C5261551-D7A5-45B6-94B9-BA49A578ABA3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1186977" y="300025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82A184D3-BA40-41B8-A33D-A52FE367EA6A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8201778" y="3685216"/>
            <a:ext cx="440065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705D64FD-260B-4675-94F6-EE1469295710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18201778" y="300025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0EE8B96B-8E31-49DD-8C8F-970B9E242A31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1186977" y="1675278"/>
            <a:ext cx="641201" cy="87427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D16816D5-38BB-42B9-822C-247FBA27E9BD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4520" y="1675278"/>
            <a:ext cx="641201" cy="87427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07972580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8EE4C81-8573-4CBC-9DA2-4F3185E069E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6984801" y="0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484DD1-23BD-420D-AD5B-75BB48E533F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6858396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EBB14A8-60BA-41B7-98FD-05F8F4C2BCC4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57999"/>
            <a:ext cx="5207000" cy="6858000"/>
          </a:xfrm>
          <a:custGeom>
            <a:avLst/>
            <a:gdLst>
              <a:gd name="connsiteX0" fmla="*/ 0 w 5207000"/>
              <a:gd name="connsiteY0" fmla="*/ 0 h 6858000"/>
              <a:gd name="connsiteX1" fmla="*/ 5207000 w 5207000"/>
              <a:gd name="connsiteY1" fmla="*/ 0 h 6858000"/>
              <a:gd name="connsiteX2" fmla="*/ 5207000 w 5207000"/>
              <a:gd name="connsiteY2" fmla="*/ 6858000 h 6858000"/>
              <a:gd name="connsiteX3" fmla="*/ 0 w 5207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0">
                <a:moveTo>
                  <a:pt x="0" y="0"/>
                </a:moveTo>
                <a:lnTo>
                  <a:pt x="5207000" y="0"/>
                </a:lnTo>
                <a:lnTo>
                  <a:pt x="5207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36B44EE-BCAD-4AF4-B4CD-58CBD01500F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5427" y="-1"/>
            <a:ext cx="5207000" cy="6858001"/>
          </a:xfrm>
          <a:custGeom>
            <a:avLst/>
            <a:gdLst>
              <a:gd name="connsiteX0" fmla="*/ 0 w 5207000"/>
              <a:gd name="connsiteY0" fmla="*/ 0 h 6858001"/>
              <a:gd name="connsiteX1" fmla="*/ 5207000 w 5207000"/>
              <a:gd name="connsiteY1" fmla="*/ 0 h 6858001"/>
              <a:gd name="connsiteX2" fmla="*/ 5207000 w 5207000"/>
              <a:gd name="connsiteY2" fmla="*/ 6858001 h 6858001"/>
              <a:gd name="connsiteX3" fmla="*/ 0 w 5207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1">
                <a:moveTo>
                  <a:pt x="0" y="0"/>
                </a:moveTo>
                <a:lnTo>
                  <a:pt x="5207000" y="0"/>
                </a:lnTo>
                <a:lnTo>
                  <a:pt x="5207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741625F1-0DD4-4DBA-AB78-4C4B6B7CD649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909029" y="418484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E9AD24A-12AE-4F63-A823-A6EECC7AA6A3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909029" y="34998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FF31FFBB-EA68-4279-A2B6-2FD21DB98417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4063449" y="21805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3D6E5B1E-C3F4-466F-AB7B-35CCFE5B658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2321390" y="418484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518EA4F5-8E48-4BA0-8BB8-60B25DCB7182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2321390" y="34998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0E2777EE-2A36-4BA0-90BD-18F8E16DC1CD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475810" y="21805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490EFA7C-7413-4EA0-81A3-88C29B9B740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7118393" y="1103941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3A398A8-EEB1-4561-A829-48644D6C0CD7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7118393" y="1035445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95D29BFD-0F7B-4189-810D-1B98A778B4A1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9272813" y="903509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237E28E5-5212-4293-B062-D0B67F574606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530754" y="1103941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BBD7EFB8-B4D7-49E7-99E2-90A5F02813F0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530754" y="1035445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N">
            <a:extLst>
              <a:ext uri="{FF2B5EF4-FFF2-40B4-BE49-F238E27FC236}">
                <a16:creationId xmlns:a16="http://schemas.microsoft.com/office/drawing/2014/main" id="{75A668E8-6802-4300-AB26-C4D68D862BF4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9685174" y="903509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8081236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CF9786-DE87-46D0-BC75-4DDF0A69B0B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801" y="0"/>
            <a:ext cx="12192399" cy="6858001"/>
          </a:xfrm>
          <a:custGeom>
            <a:avLst/>
            <a:gdLst>
              <a:gd name="connsiteX0" fmla="*/ 0 w 12192399"/>
              <a:gd name="connsiteY0" fmla="*/ 0 h 6858001"/>
              <a:gd name="connsiteX1" fmla="*/ 12192399 w 12192399"/>
              <a:gd name="connsiteY1" fmla="*/ 0 h 6858001"/>
              <a:gd name="connsiteX2" fmla="*/ 12192399 w 12192399"/>
              <a:gd name="connsiteY2" fmla="*/ 6858001 h 6858001"/>
              <a:gd name="connsiteX3" fmla="*/ 0 w 12192399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9" h="6858001">
                <a:moveTo>
                  <a:pt x="0" y="0"/>
                </a:moveTo>
                <a:lnTo>
                  <a:pt x="12192399" y="0"/>
                </a:lnTo>
                <a:lnTo>
                  <a:pt x="1219239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E0AD9C-3CFA-4DDC-9CCB-428B3BABDE85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-398" y="6857999"/>
            <a:ext cx="12192398" cy="6858000"/>
          </a:xfrm>
          <a:custGeom>
            <a:avLst/>
            <a:gdLst>
              <a:gd name="connsiteX0" fmla="*/ 0 w 12192398"/>
              <a:gd name="connsiteY0" fmla="*/ 0 h 6858000"/>
              <a:gd name="connsiteX1" fmla="*/ 12192398 w 12192398"/>
              <a:gd name="connsiteY1" fmla="*/ 0 h 6858000"/>
              <a:gd name="connsiteX2" fmla="*/ 12192398 w 12192398"/>
              <a:gd name="connsiteY2" fmla="*/ 6858000 h 6858000"/>
              <a:gd name="connsiteX3" fmla="*/ 0 w 121923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8" h="6858000">
                <a:moveTo>
                  <a:pt x="0" y="0"/>
                </a:moveTo>
                <a:lnTo>
                  <a:pt x="12192398" y="0"/>
                </a:lnTo>
                <a:lnTo>
                  <a:pt x="12192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177292915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CF9786-DE87-46D0-BC75-4DDF0A69B0B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801" y="0"/>
            <a:ext cx="12192399" cy="6858001"/>
          </a:xfrm>
          <a:custGeom>
            <a:avLst/>
            <a:gdLst>
              <a:gd name="connsiteX0" fmla="*/ 0 w 12192399"/>
              <a:gd name="connsiteY0" fmla="*/ 0 h 6858001"/>
              <a:gd name="connsiteX1" fmla="*/ 12192399 w 12192399"/>
              <a:gd name="connsiteY1" fmla="*/ 0 h 6858001"/>
              <a:gd name="connsiteX2" fmla="*/ 12192399 w 12192399"/>
              <a:gd name="connsiteY2" fmla="*/ 6858001 h 6858001"/>
              <a:gd name="connsiteX3" fmla="*/ 0 w 12192399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9" h="6858001">
                <a:moveTo>
                  <a:pt x="0" y="0"/>
                </a:moveTo>
                <a:lnTo>
                  <a:pt x="12192399" y="0"/>
                </a:lnTo>
                <a:lnTo>
                  <a:pt x="1219239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E0AD9C-3CFA-4DDC-9CCB-428B3BABDE85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-398" y="6857999"/>
            <a:ext cx="12192398" cy="6858000"/>
          </a:xfrm>
          <a:custGeom>
            <a:avLst/>
            <a:gdLst>
              <a:gd name="connsiteX0" fmla="*/ 0 w 12192398"/>
              <a:gd name="connsiteY0" fmla="*/ 0 h 6858000"/>
              <a:gd name="connsiteX1" fmla="*/ 12192398 w 12192398"/>
              <a:gd name="connsiteY1" fmla="*/ 0 h 6858000"/>
              <a:gd name="connsiteX2" fmla="*/ 12192398 w 12192398"/>
              <a:gd name="connsiteY2" fmla="*/ 6858000 h 6858000"/>
              <a:gd name="connsiteX3" fmla="*/ 0 w 121923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8" h="6858000">
                <a:moveTo>
                  <a:pt x="0" y="0"/>
                </a:moveTo>
                <a:lnTo>
                  <a:pt x="12192398" y="0"/>
                </a:lnTo>
                <a:lnTo>
                  <a:pt x="12192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69A98F13-024F-45BF-850F-10351CED0F98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942058" y="3684936"/>
            <a:ext cx="8307884" cy="138339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5234BCCC-72B7-4E32-A307-9E805784F778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42058" y="2999979"/>
            <a:ext cx="830788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ACFB0CC-9B4E-4A8A-8F73-15024895F49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785688" y="168061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0CCA9301-B4E1-4697-A723-1F8CCA2B366A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4134058" y="10544518"/>
            <a:ext cx="8307884" cy="138339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2A7EFCD-0167-47A9-B8DD-F7A55A462F71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4134058" y="9859561"/>
            <a:ext cx="830788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F9E2AC27-EABB-41EF-B459-97169118A2A0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977688" y="854019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62275762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>
            <a:extLst>
              <a:ext uri="{FF2B5EF4-FFF2-40B4-BE49-F238E27FC236}">
                <a16:creationId xmlns:a16="http://schemas.microsoft.com/office/drawing/2014/main" id="{211473C4-BAF2-4FFC-8114-4E070D122566}"/>
              </a:ext>
            </a:extLst>
          </p:cNvPr>
          <p:cNvSpPr/>
          <p:nvPr userDrawn="1"/>
        </p:nvSpPr>
        <p:spPr>
          <a:xfrm>
            <a:off x="13592412" y="8898565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0D6C3F78-BB7D-4741-9990-66C061E3A049}"/>
              </a:ext>
            </a:extLst>
          </p:cNvPr>
          <p:cNvSpPr/>
          <p:nvPr userDrawn="1"/>
        </p:nvSpPr>
        <p:spPr>
          <a:xfrm>
            <a:off x="13592412" y="6286500"/>
            <a:ext cx="1143001" cy="1143000"/>
          </a:xfrm>
          <a:prstGeom prst="ellipse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15FD23EA-46FF-4EC3-9EAF-342670A19CA4}"/>
              </a:ext>
            </a:extLst>
          </p:cNvPr>
          <p:cNvSpPr/>
          <p:nvPr userDrawn="1"/>
        </p:nvSpPr>
        <p:spPr>
          <a:xfrm>
            <a:off x="13592412" y="3674434"/>
            <a:ext cx="1143001" cy="1143001"/>
          </a:xfrm>
          <a:prstGeom prst="ellipse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B7AA33A-513C-4BEB-971A-30CDF796F3B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249299" y="54482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0BD6617D-2388-46D6-931A-5778652473D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5551171" y="4143529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46257DE-9ABA-405E-B381-2DBA01EF89E1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551171" y="34585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4D8877A7-FE83-4B9F-B388-2517DFE6E05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5551171" y="6755594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8B41F038-A493-4994-9D72-766BE23D8349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5551171" y="607063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88C10CF7-4ED2-4D12-A83B-6350613F32F4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5551171" y="9375279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3DF6623-3DFB-45ED-BAF6-A23DF9D1FE82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5551171" y="869032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6264BC87-4F90-47F6-BB21-3012357CAFE5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3843312" y="375637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84F09FF-BA86-4F4C-8F8B-65B1F91FAEB8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3843312" y="636367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3BB8CF64-13DB-40BF-A042-EC1A82048CD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843312" y="8977974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75788825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45A75992-2235-4187-A340-B67C35F444C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616608" y="5439293"/>
            <a:ext cx="8903006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ADD9A52B-0DAA-41C6-9C53-D79B5B450B66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3843101" y="3710851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6173B6E6-09E1-47E5-A3FB-85A43C13BF6B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3843101" y="3025894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BFED2C6F-7876-4A49-990B-15E713DD9E9E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3843101" y="6757772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0A69C9A-440B-4712-9792-BD76220FF306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3843101" y="6072815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E5FC3B56-A384-4013-B287-AD1F2BCEFA9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3843102" y="9806732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2282CCC-473A-4C2D-9389-77E8B74D18E9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3843102" y="9121775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97947321-2202-471C-9A1D-1E7757BD8358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8751751" y="292206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0490278B-9867-402B-8542-70003FC50320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8753889" y="596794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C49DDB66-D184-47D8-8A8C-E971C95517AD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8756027" y="90138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70910768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5AD7BF43-8028-40AB-83D2-AF66F5B53CB9}"/>
              </a:ext>
            </a:extLst>
          </p:cNvPr>
          <p:cNvSpPr/>
          <p:nvPr userDrawn="1"/>
        </p:nvSpPr>
        <p:spPr>
          <a:xfrm>
            <a:off x="14589909" y="5334000"/>
            <a:ext cx="5056009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95E93A9-C6EC-4356-9F82-22C11BDB6C22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727206" y="4279899"/>
            <a:ext cx="743372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1A148D1C-A680-4A9A-BED0-049B2558E1EC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738082" y="8039008"/>
            <a:ext cx="7422854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5CCB6018-5FCA-4968-9BFA-F558F81B943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5462981" y="3677478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6F8E9EC2-95DB-4961-B5CB-D59C40DC865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5462981" y="299252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N">
            <a:extLst>
              <a:ext uri="{FF2B5EF4-FFF2-40B4-BE49-F238E27FC236}">
                <a16:creationId xmlns:a16="http://schemas.microsoft.com/office/drawing/2014/main" id="{CB8C9504-DFCB-4AD3-A820-C3CE51EF10DB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5469331" y="167388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57A0374C-BF03-4F2C-8F35-8D2BF9166226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5462981" y="76058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6B985D2-F4ED-4784-A404-49EB6F897921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5462981" y="69209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E32AE0B1-13B9-4595-8F4B-71E951F8E920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5469331" y="56022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31AD1403-7417-4E4C-A245-460313913A2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462981" y="11549209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0528583-3020-420C-8011-6696CC4843A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5462981" y="10864251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C2B7BD37-345A-4CFE-8879-3FE4A773365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5469331" y="954561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3714119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B14B450-CDC4-46C5-A042-C024C7A8EEC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444741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4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4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7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7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4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4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1" y="10160000"/>
                  <a:pt x="64350" y="10152474"/>
                </a:cubicBezTo>
                <a:cubicBezTo>
                  <a:pt x="37984" y="10142596"/>
                  <a:pt x="17205" y="10121900"/>
                  <a:pt x="7597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7" y="64441"/>
                </a:cubicBezTo>
                <a:cubicBezTo>
                  <a:pt x="17205" y="38100"/>
                  <a:pt x="37984" y="17404"/>
                  <a:pt x="64350" y="7526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59927E7-A08B-4870-874F-2EBA52BAAAD3}"/>
              </a:ext>
            </a:extLst>
          </p:cNvPr>
          <p:cNvSpPr>
            <a:spLocks noGrp="1"/>
          </p:cNvSpPr>
          <p:nvPr>
            <p:ph type="pic" sz="quarter" idx="180" hasCustomPrompt="1"/>
          </p:nvPr>
        </p:nvSpPr>
        <p:spPr>
          <a:xfrm>
            <a:off x="17776427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6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6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6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6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6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0" y="10160000"/>
                  <a:pt x="64350" y="10152474"/>
                </a:cubicBezTo>
                <a:cubicBezTo>
                  <a:pt x="37984" y="10142596"/>
                  <a:pt x="17204" y="10121900"/>
                  <a:pt x="759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6" y="64441"/>
                </a:cubicBezTo>
                <a:cubicBezTo>
                  <a:pt x="17204" y="38100"/>
                  <a:pt x="37984" y="17404"/>
                  <a:pt x="64350" y="7526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01089798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B14B450-CDC4-46C5-A042-C024C7A8EEC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444741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4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4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7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7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4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4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1" y="10160000"/>
                  <a:pt x="64350" y="10152474"/>
                </a:cubicBezTo>
                <a:cubicBezTo>
                  <a:pt x="37984" y="10142596"/>
                  <a:pt x="17205" y="10121900"/>
                  <a:pt x="7597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7" y="64441"/>
                </a:cubicBezTo>
                <a:cubicBezTo>
                  <a:pt x="17205" y="38100"/>
                  <a:pt x="37984" y="17404"/>
                  <a:pt x="64350" y="7526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59927E7-A08B-4870-874F-2EBA52BAAAD3}"/>
              </a:ext>
            </a:extLst>
          </p:cNvPr>
          <p:cNvSpPr>
            <a:spLocks noGrp="1"/>
          </p:cNvSpPr>
          <p:nvPr>
            <p:ph type="pic" sz="quarter" idx="180" hasCustomPrompt="1"/>
          </p:nvPr>
        </p:nvSpPr>
        <p:spPr>
          <a:xfrm>
            <a:off x="17776427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6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6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6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6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6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0" y="10160000"/>
                  <a:pt x="64350" y="10152474"/>
                </a:cubicBezTo>
                <a:cubicBezTo>
                  <a:pt x="37984" y="10142596"/>
                  <a:pt x="17204" y="10121900"/>
                  <a:pt x="759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6" y="64441"/>
                </a:cubicBezTo>
                <a:cubicBezTo>
                  <a:pt x="17204" y="38100"/>
                  <a:pt x="37984" y="17404"/>
                  <a:pt x="64350" y="7526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BC15EBB-B83D-47A3-BE97-DCDE909DE166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2444743" y="1777999"/>
            <a:ext cx="4826001" cy="10160000"/>
          </a:xfrm>
          <a:custGeom>
            <a:avLst/>
            <a:gdLst>
              <a:gd name="connsiteX0" fmla="*/ 101587 w 4826001"/>
              <a:gd name="connsiteY0" fmla="*/ 0 h 10160000"/>
              <a:gd name="connsiteX1" fmla="*/ 4724413 w 4826001"/>
              <a:gd name="connsiteY1" fmla="*/ 0 h 10160000"/>
              <a:gd name="connsiteX2" fmla="*/ 4826001 w 4826001"/>
              <a:gd name="connsiteY2" fmla="*/ 101587 h 10160000"/>
              <a:gd name="connsiteX3" fmla="*/ 4826001 w 4826001"/>
              <a:gd name="connsiteY3" fmla="*/ 10058413 h 10160000"/>
              <a:gd name="connsiteX4" fmla="*/ 4724413 w 4826001"/>
              <a:gd name="connsiteY4" fmla="*/ 10160000 h 10160000"/>
              <a:gd name="connsiteX5" fmla="*/ 101587 w 4826001"/>
              <a:gd name="connsiteY5" fmla="*/ 10160000 h 10160000"/>
              <a:gd name="connsiteX6" fmla="*/ 0 w 4826001"/>
              <a:gd name="connsiteY6" fmla="*/ 10058413 h 10160000"/>
              <a:gd name="connsiteX7" fmla="*/ 0 w 4826001"/>
              <a:gd name="connsiteY7" fmla="*/ 101587 h 10160000"/>
              <a:gd name="connsiteX8" fmla="*/ 101587 w 4826001"/>
              <a:gd name="connsiteY8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6001" h="10160000">
                <a:moveTo>
                  <a:pt x="101587" y="0"/>
                </a:moveTo>
                <a:lnTo>
                  <a:pt x="4724413" y="0"/>
                </a:lnTo>
                <a:cubicBezTo>
                  <a:pt x="4780519" y="0"/>
                  <a:pt x="4826001" y="45482"/>
                  <a:pt x="4826001" y="101587"/>
                </a:cubicBezTo>
                <a:lnTo>
                  <a:pt x="4826001" y="10058413"/>
                </a:lnTo>
                <a:cubicBezTo>
                  <a:pt x="4826001" y="10114518"/>
                  <a:pt x="4780519" y="10160000"/>
                  <a:pt x="4724413" y="10160000"/>
                </a:cubicBezTo>
                <a:lnTo>
                  <a:pt x="101587" y="10160000"/>
                </a:lnTo>
                <a:cubicBezTo>
                  <a:pt x="45482" y="10160000"/>
                  <a:pt x="0" y="10114518"/>
                  <a:pt x="0" y="10058413"/>
                </a:cubicBezTo>
                <a:lnTo>
                  <a:pt x="0" y="101587"/>
                </a:lnTo>
                <a:cubicBezTo>
                  <a:pt x="0" y="45482"/>
                  <a:pt x="45482" y="0"/>
                  <a:pt x="101587" y="0"/>
                </a:cubicBezTo>
                <a:close/>
              </a:path>
            </a:pathLst>
          </a:custGeom>
          <a:gradFill>
            <a:gsLst>
              <a:gs pos="0">
                <a:srgbClr val="F7CE5B">
                  <a:alpha val="80000"/>
                </a:srgbClr>
              </a:gs>
              <a:gs pos="100000">
                <a:srgbClr val="F394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07025CA-1C1F-424C-BAA2-479EDDBB11AC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7776427" y="1785342"/>
            <a:ext cx="4826000" cy="10160001"/>
          </a:xfrm>
          <a:custGeom>
            <a:avLst/>
            <a:gdLst>
              <a:gd name="connsiteX0" fmla="*/ 101588 w 4826000"/>
              <a:gd name="connsiteY0" fmla="*/ 0 h 10160001"/>
              <a:gd name="connsiteX1" fmla="*/ 4724414 w 4826000"/>
              <a:gd name="connsiteY1" fmla="*/ 0 h 10160001"/>
              <a:gd name="connsiteX2" fmla="*/ 4826000 w 4826000"/>
              <a:gd name="connsiteY2" fmla="*/ 101587 h 10160001"/>
              <a:gd name="connsiteX3" fmla="*/ 4826000 w 4826000"/>
              <a:gd name="connsiteY3" fmla="*/ 10058414 h 10160001"/>
              <a:gd name="connsiteX4" fmla="*/ 4724414 w 4826000"/>
              <a:gd name="connsiteY4" fmla="*/ 10160001 h 10160001"/>
              <a:gd name="connsiteX5" fmla="*/ 101588 w 4826000"/>
              <a:gd name="connsiteY5" fmla="*/ 10160001 h 10160001"/>
              <a:gd name="connsiteX6" fmla="*/ 0 w 4826000"/>
              <a:gd name="connsiteY6" fmla="*/ 10058414 h 10160001"/>
              <a:gd name="connsiteX7" fmla="*/ 0 w 4826000"/>
              <a:gd name="connsiteY7" fmla="*/ 101587 h 10160001"/>
              <a:gd name="connsiteX8" fmla="*/ 101588 w 4826000"/>
              <a:gd name="connsiteY8" fmla="*/ 0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6000" h="10160001">
                <a:moveTo>
                  <a:pt x="101588" y="0"/>
                </a:moveTo>
                <a:lnTo>
                  <a:pt x="4724414" y="0"/>
                </a:lnTo>
                <a:cubicBezTo>
                  <a:pt x="4780520" y="0"/>
                  <a:pt x="4826000" y="45482"/>
                  <a:pt x="4826000" y="101587"/>
                </a:cubicBezTo>
                <a:lnTo>
                  <a:pt x="4826000" y="10058414"/>
                </a:lnTo>
                <a:cubicBezTo>
                  <a:pt x="4826000" y="10114519"/>
                  <a:pt x="4780520" y="10160001"/>
                  <a:pt x="4724414" y="10160001"/>
                </a:cubicBezTo>
                <a:lnTo>
                  <a:pt x="101588" y="10160001"/>
                </a:lnTo>
                <a:cubicBezTo>
                  <a:pt x="45482" y="10160001"/>
                  <a:pt x="0" y="10114519"/>
                  <a:pt x="0" y="10058414"/>
                </a:cubicBezTo>
                <a:lnTo>
                  <a:pt x="0" y="101587"/>
                </a:lnTo>
                <a:cubicBezTo>
                  <a:pt x="0" y="45482"/>
                  <a:pt x="45482" y="0"/>
                  <a:pt x="101588" y="0"/>
                </a:cubicBezTo>
                <a:close/>
              </a:path>
            </a:pathLst>
          </a:custGeom>
          <a:gradFill>
            <a:gsLst>
              <a:gs pos="100000">
                <a:srgbClr val="ADD2AF">
                  <a:alpha val="80000"/>
                </a:srgbClr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3B294DDC-8DE9-40DD-8E1F-B954EC78BFA4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3202810" y="750003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3E2FB3D-B871-478C-A440-2CFAB9E42B92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3202810" y="6815079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C33E911D-E9B3-497F-863F-1C617B643B53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541693" y="573048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A44CC4E-9956-40E0-8B3F-4AE8FDDE7231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534495" y="750003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70ACA9A4-0B3E-4E02-B457-228D3845CCC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534495" y="6815079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F9400601-EF67-4715-9ED7-D4951C721FF2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9873378" y="573048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F87683DD-D0D2-427F-B2A7-994D5D5DF3F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27989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2907018A-C2C4-4AD6-8B65-43512632680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3" y="8031388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77096187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835F92-669F-44A0-BF42-882CAC3775E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-1"/>
            <a:ext cx="12192001" cy="13716001"/>
          </a:xfrm>
          <a:custGeom>
            <a:avLst/>
            <a:gdLst>
              <a:gd name="connsiteX0" fmla="*/ 0 w 12192001"/>
              <a:gd name="connsiteY0" fmla="*/ 0 h 13716001"/>
              <a:gd name="connsiteX1" fmla="*/ 12192001 w 12192001"/>
              <a:gd name="connsiteY1" fmla="*/ 0 h 13716001"/>
              <a:gd name="connsiteX2" fmla="*/ 12192001 w 12192001"/>
              <a:gd name="connsiteY2" fmla="*/ 13716001 h 13716001"/>
              <a:gd name="connsiteX3" fmla="*/ 0 w 12192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6001">
                <a:moveTo>
                  <a:pt x="0" y="0"/>
                </a:moveTo>
                <a:lnTo>
                  <a:pt x="12192001" y="0"/>
                </a:lnTo>
                <a:lnTo>
                  <a:pt x="12192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74510739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616AC2-EB9C-4777-9D1A-AF2D8D1B5CB9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3656277" y="4899752"/>
            <a:ext cx="8946150" cy="1724335"/>
          </a:xfrm>
          <a:custGeom>
            <a:avLst/>
            <a:gdLst>
              <a:gd name="connsiteX0" fmla="*/ 101598 w 8946150"/>
              <a:gd name="connsiteY0" fmla="*/ 0 h 1724335"/>
              <a:gd name="connsiteX1" fmla="*/ 8844554 w 8946150"/>
              <a:gd name="connsiteY1" fmla="*/ 0 h 1724335"/>
              <a:gd name="connsiteX2" fmla="*/ 8946150 w 8946150"/>
              <a:gd name="connsiteY2" fmla="*/ 101598 h 1724335"/>
              <a:gd name="connsiteX3" fmla="*/ 8946150 w 8946150"/>
              <a:gd name="connsiteY3" fmla="*/ 1622737 h 1724335"/>
              <a:gd name="connsiteX4" fmla="*/ 8844554 w 8946150"/>
              <a:gd name="connsiteY4" fmla="*/ 1724335 h 1724335"/>
              <a:gd name="connsiteX5" fmla="*/ 101598 w 8946150"/>
              <a:gd name="connsiteY5" fmla="*/ 1724335 h 1724335"/>
              <a:gd name="connsiteX6" fmla="*/ 0 w 8946150"/>
              <a:gd name="connsiteY6" fmla="*/ 1622737 h 1724335"/>
              <a:gd name="connsiteX7" fmla="*/ 0 w 8946150"/>
              <a:gd name="connsiteY7" fmla="*/ 101598 h 1724335"/>
              <a:gd name="connsiteX8" fmla="*/ 101598 w 8946150"/>
              <a:gd name="connsiteY8" fmla="*/ 0 h 172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6150" h="1724335">
                <a:moveTo>
                  <a:pt x="101598" y="0"/>
                </a:moveTo>
                <a:lnTo>
                  <a:pt x="8844554" y="0"/>
                </a:lnTo>
                <a:cubicBezTo>
                  <a:pt x="8900664" y="0"/>
                  <a:pt x="8946150" y="45487"/>
                  <a:pt x="8946150" y="101598"/>
                </a:cubicBezTo>
                <a:lnTo>
                  <a:pt x="8946150" y="1622737"/>
                </a:lnTo>
                <a:cubicBezTo>
                  <a:pt x="8946150" y="1678848"/>
                  <a:pt x="8900664" y="1724335"/>
                  <a:pt x="8844554" y="1724335"/>
                </a:cubicBezTo>
                <a:lnTo>
                  <a:pt x="101598" y="1724335"/>
                </a:lnTo>
                <a:cubicBezTo>
                  <a:pt x="45487" y="1724335"/>
                  <a:pt x="0" y="1678848"/>
                  <a:pt x="0" y="1622737"/>
                </a:cubicBezTo>
                <a:lnTo>
                  <a:pt x="0" y="101598"/>
                </a:lnTo>
                <a:cubicBezTo>
                  <a:pt x="0" y="45487"/>
                  <a:pt x="45487" y="0"/>
                  <a:pt x="101598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835F92-669F-44A0-BF42-882CAC3775E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-1"/>
            <a:ext cx="12192001" cy="13716001"/>
          </a:xfrm>
          <a:custGeom>
            <a:avLst/>
            <a:gdLst>
              <a:gd name="connsiteX0" fmla="*/ 0 w 12192001"/>
              <a:gd name="connsiteY0" fmla="*/ 0 h 13716001"/>
              <a:gd name="connsiteX1" fmla="*/ 12192001 w 12192001"/>
              <a:gd name="connsiteY1" fmla="*/ 0 h 13716001"/>
              <a:gd name="connsiteX2" fmla="*/ 12192001 w 12192001"/>
              <a:gd name="connsiteY2" fmla="*/ 13716001 h 13716001"/>
              <a:gd name="connsiteX3" fmla="*/ 0 w 12192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6001">
                <a:moveTo>
                  <a:pt x="0" y="0"/>
                </a:moveTo>
                <a:lnTo>
                  <a:pt x="12192001" y="0"/>
                </a:lnTo>
                <a:lnTo>
                  <a:pt x="12192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IMAGE REPLACE</a:t>
            </a:r>
          </a:p>
        </p:txBody>
      </p:sp>
      <p:sp>
        <p:nvSpPr>
          <p:cNvPr id="12" name="SELECTED.">
            <a:extLst>
              <a:ext uri="{FF2B5EF4-FFF2-40B4-BE49-F238E27FC236}">
                <a16:creationId xmlns:a16="http://schemas.microsoft.com/office/drawing/2014/main" id="{E0104E8B-3213-4BD3-AC15-01C7CB186AFD}"/>
              </a:ext>
            </a:extLst>
          </p:cNvPr>
          <p:cNvSpPr txBox="1"/>
          <p:nvPr userDrawn="1"/>
        </p:nvSpPr>
        <p:spPr>
          <a:xfrm>
            <a:off x="13025090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EFB03E-5265-49ED-BB53-47E721C8F8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43717" y="839655"/>
            <a:ext cx="2159001" cy="63501"/>
          </a:xfrm>
          <a:custGeom>
            <a:avLst/>
            <a:gdLst>
              <a:gd name="connsiteX0" fmla="*/ 0 w 2159001"/>
              <a:gd name="connsiteY0" fmla="*/ 0 h 63501"/>
              <a:gd name="connsiteX1" fmla="*/ 2159001 w 2159001"/>
              <a:gd name="connsiteY1" fmla="*/ 0 h 63501"/>
              <a:gd name="connsiteX2" fmla="*/ 2159001 w 2159001"/>
              <a:gd name="connsiteY2" fmla="*/ 63501 h 63501"/>
              <a:gd name="connsiteX3" fmla="*/ 0 w 2159001"/>
              <a:gd name="connsiteY3" fmla="*/ 6350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1" h="63501">
                <a:moveTo>
                  <a:pt x="0" y="0"/>
                </a:moveTo>
                <a:lnTo>
                  <a:pt x="2159001" y="0"/>
                </a:lnTo>
                <a:lnTo>
                  <a:pt x="2159001" y="63501"/>
                </a:lnTo>
                <a:lnTo>
                  <a:pt x="0" y="63501"/>
                </a:lnTo>
                <a:close/>
              </a:path>
            </a:pathLst>
          </a:custGeom>
          <a:solidFill>
            <a:srgbClr val="72CDC2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56BDDDB3-6A82-48ED-A21F-C90BCBEDBE7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5275552" y="3157098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301D62CD-D139-4349-9101-E7577DDDD17E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5275552" y="535374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5909B407-3017-489F-B5E9-BEB10134A280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5275552" y="754449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A054784C-5A84-412C-B513-35B81926FFFE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15275552" y="973524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/>
              <a:t>Double click to edit text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25B9274B-EF9D-49D0-AAD1-71CB1ADB3F16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4165163" y="3216897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C88D76E3-3FD6-4449-BEB5-0BA66816F04A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4165163" y="5412208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85703FC8-A60A-4115-B0A0-5F9CE38EB5F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165163" y="7607519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2C8869F6-A503-46CF-904B-8521A968F95F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165163" y="9802830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2062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51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/>
          <p:cNvGrpSpPr/>
          <p:nvPr/>
        </p:nvGrpSpPr>
        <p:grpSpPr>
          <a:xfrm>
            <a:off x="1781373" y="12824354"/>
            <a:ext cx="1689101" cy="368301"/>
            <a:chOff x="0" y="0"/>
            <a:chExt cx="1689100" cy="368300"/>
          </a:xfrm>
        </p:grpSpPr>
        <p:sp>
          <p:nvSpPr>
            <p:cNvPr id="2" name="Shape"/>
            <p:cNvSpPr/>
            <p:nvPr/>
          </p:nvSpPr>
          <p:spPr>
            <a:xfrm>
              <a:off x="6604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" name="Shape"/>
            <p:cNvSpPr/>
            <p:nvPr/>
          </p:nvSpPr>
          <p:spPr>
            <a:xfrm>
              <a:off x="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"/>
            <p:cNvSpPr/>
            <p:nvPr/>
          </p:nvSpPr>
          <p:spPr>
            <a:xfrm>
              <a:off x="13208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5" y="7359"/>
                  </a:moveTo>
                  <a:lnTo>
                    <a:pt x="13743" y="7359"/>
                  </a:lnTo>
                  <a:lnTo>
                    <a:pt x="13743" y="8833"/>
                  </a:lnTo>
                  <a:lnTo>
                    <a:pt x="12265" y="8833"/>
                  </a:lnTo>
                  <a:lnTo>
                    <a:pt x="12265" y="9816"/>
                  </a:lnTo>
                  <a:lnTo>
                    <a:pt x="13743" y="9816"/>
                  </a:lnTo>
                  <a:lnTo>
                    <a:pt x="13743" y="11283"/>
                  </a:lnTo>
                  <a:lnTo>
                    <a:pt x="14725" y="11283"/>
                  </a:lnTo>
                  <a:lnTo>
                    <a:pt x="14725" y="9816"/>
                  </a:lnTo>
                  <a:lnTo>
                    <a:pt x="16205" y="9816"/>
                  </a:lnTo>
                  <a:lnTo>
                    <a:pt x="16205" y="8833"/>
                  </a:lnTo>
                  <a:lnTo>
                    <a:pt x="14725" y="8833"/>
                  </a:lnTo>
                  <a:cubicBezTo>
                    <a:pt x="14725" y="8833"/>
                    <a:pt x="14725" y="7359"/>
                    <a:pt x="14725" y="7359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1" y="13495"/>
                    <a:pt x="8071" y="12919"/>
                  </a:cubicBezTo>
                  <a:cubicBezTo>
                    <a:pt x="8071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47" y="11723"/>
                  </a:lnTo>
                  <a:lnTo>
                    <a:pt x="9465" y="11929"/>
                  </a:lnTo>
                  <a:cubicBezTo>
                    <a:pt x="9624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40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5" y="8362"/>
                    <a:pt x="8574" y="8014"/>
                    <a:pt x="8754" y="7806"/>
                  </a:cubicBezTo>
                  <a:cubicBezTo>
                    <a:pt x="8864" y="7680"/>
                    <a:pt x="9006" y="7613"/>
                    <a:pt x="9164" y="7613"/>
                  </a:cubicBez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5" y="9596"/>
                    <a:pt x="9970" y="9809"/>
                  </a:cubicBezTo>
                  <a:cubicBezTo>
                    <a:pt x="9860" y="9935"/>
                    <a:pt x="9722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6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6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5"/>
                    <a:pt x="11386" y="8784"/>
                  </a:cubicBezTo>
                  <a:cubicBezTo>
                    <a:pt x="11386" y="8342"/>
                    <a:pt x="11262" y="7947"/>
                    <a:pt x="11050" y="7659"/>
                  </a:cubicBezTo>
                  <a:lnTo>
                    <a:pt x="11238" y="7659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5" y="6873"/>
                    <a:pt x="7345" y="7759"/>
                    <a:pt x="7345" y="8769"/>
                  </a:cubicBezTo>
                  <a:cubicBezTo>
                    <a:pt x="7345" y="9812"/>
                    <a:pt x="8109" y="10605"/>
                    <a:pt x="9137" y="10648"/>
                  </a:cubicBezTo>
                  <a:cubicBezTo>
                    <a:pt x="9121" y="10722"/>
                    <a:pt x="9113" y="10795"/>
                    <a:pt x="9113" y="10868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3" y="11309"/>
                    <a:pt x="6870" y="12161"/>
                    <a:pt x="6870" y="13167"/>
                  </a:cubicBezTo>
                  <a:cubicBezTo>
                    <a:pt x="6870" y="14071"/>
                    <a:pt x="7903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DCB3D-64E0-4F2F-8DBE-83050DA85668}"/>
              </a:ext>
            </a:extLst>
          </p:cNvPr>
          <p:cNvSpPr txBox="1">
            <a:spLocks/>
          </p:cNvSpPr>
          <p:nvPr userDrawn="1"/>
        </p:nvSpPr>
        <p:spPr>
          <a:xfrm>
            <a:off x="21803259" y="12779791"/>
            <a:ext cx="891646" cy="36830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86CB4B4D-7CA3-9044-876B-883B54F8677D}" type="slidenum">
              <a:rPr lang="en-US" sz="2200" b="0" smtClean="0">
                <a:solidFill>
                  <a:srgbClr val="6A6E77"/>
                </a:solidFill>
                <a:latin typeface="Roboto Light" pitchFamily="2" charset="0"/>
                <a:ea typeface="Roboto Light" pitchFamily="2" charset="0"/>
              </a:rPr>
              <a:pPr algn="r"/>
              <a:t>‹Nr.›</a:t>
            </a:fld>
            <a:endParaRPr lang="en-US" sz="2200" b="0">
              <a:solidFill>
                <a:srgbClr val="6A6E77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SELECTED."/>
          <p:cNvSpPr txBox="1"/>
          <p:nvPr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8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831" r:id="rId4"/>
    <p:sldLayoutId id="2147483734" r:id="rId5"/>
    <p:sldLayoutId id="2147483832" r:id="rId6"/>
    <p:sldLayoutId id="2147483735" r:id="rId7"/>
    <p:sldLayoutId id="2147483736" r:id="rId8"/>
    <p:sldLayoutId id="2147483833" r:id="rId9"/>
    <p:sldLayoutId id="2147483737" r:id="rId10"/>
    <p:sldLayoutId id="2147483834" r:id="rId11"/>
    <p:sldLayoutId id="2147483738" r:id="rId12"/>
    <p:sldLayoutId id="2147483739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835" r:id="rId19"/>
    <p:sldLayoutId id="2147483746" r:id="rId20"/>
    <p:sldLayoutId id="2147483836" r:id="rId21"/>
    <p:sldLayoutId id="2147483747" r:id="rId22"/>
    <p:sldLayoutId id="2147483752" r:id="rId23"/>
    <p:sldLayoutId id="2147483753" r:id="rId24"/>
    <p:sldLayoutId id="2147483837" r:id="rId25"/>
    <p:sldLayoutId id="2147483754" r:id="rId26"/>
    <p:sldLayoutId id="2147483755" r:id="rId27"/>
    <p:sldLayoutId id="2147483838" r:id="rId28"/>
    <p:sldLayoutId id="2147483757" r:id="rId29"/>
    <p:sldLayoutId id="2147483758" r:id="rId30"/>
    <p:sldLayoutId id="2147483789" r:id="rId31"/>
    <p:sldLayoutId id="2147483790" r:id="rId32"/>
    <p:sldLayoutId id="2147483839" r:id="rId33"/>
    <p:sldLayoutId id="2147483791" r:id="rId34"/>
    <p:sldLayoutId id="2147483840" r:id="rId35"/>
    <p:sldLayoutId id="2147483759" r:id="rId36"/>
    <p:sldLayoutId id="2147483841" r:id="rId37"/>
    <p:sldLayoutId id="2147483760" r:id="rId38"/>
    <p:sldLayoutId id="2147483842" r:id="rId39"/>
    <p:sldLayoutId id="2147483761" r:id="rId40"/>
    <p:sldLayoutId id="2147483843" r:id="rId41"/>
    <p:sldLayoutId id="2147483762" r:id="rId42"/>
    <p:sldLayoutId id="2147483844" r:id="rId43"/>
    <p:sldLayoutId id="2147483763" r:id="rId44"/>
    <p:sldLayoutId id="2147483845" r:id="rId45"/>
    <p:sldLayoutId id="2147483764" r:id="rId46"/>
    <p:sldLayoutId id="2147483846" r:id="rId47"/>
    <p:sldLayoutId id="2147483765" r:id="rId48"/>
    <p:sldLayoutId id="2147483847" r:id="rId49"/>
    <p:sldLayoutId id="2147483766" r:id="rId50"/>
    <p:sldLayoutId id="2147483848" r:id="rId51"/>
    <p:sldLayoutId id="2147483767" r:id="rId52"/>
    <p:sldLayoutId id="2147483849" r:id="rId53"/>
    <p:sldLayoutId id="2147483768" r:id="rId54"/>
    <p:sldLayoutId id="2147483850" r:id="rId55"/>
    <p:sldLayoutId id="2147483769" r:id="rId56"/>
    <p:sldLayoutId id="2147483770" r:id="rId57"/>
    <p:sldLayoutId id="2147483771" r:id="rId58"/>
    <p:sldLayoutId id="2147483851" r:id="rId59"/>
    <p:sldLayoutId id="2147483772" r:id="rId60"/>
    <p:sldLayoutId id="2147483852" r:id="rId61"/>
    <p:sldLayoutId id="2147483773" r:id="rId62"/>
    <p:sldLayoutId id="2147483853" r:id="rId63"/>
    <p:sldLayoutId id="2147483774" r:id="rId64"/>
    <p:sldLayoutId id="2147483854" r:id="rId65"/>
    <p:sldLayoutId id="2147483775" r:id="rId66"/>
    <p:sldLayoutId id="2147483855" r:id="rId67"/>
    <p:sldLayoutId id="2147483776" r:id="rId68"/>
    <p:sldLayoutId id="2147483856" r:id="rId69"/>
    <p:sldLayoutId id="2147483777" r:id="rId70"/>
    <p:sldLayoutId id="2147483857" r:id="rId71"/>
    <p:sldLayoutId id="2147483778" r:id="rId72"/>
    <p:sldLayoutId id="2147483858" r:id="rId73"/>
    <p:sldLayoutId id="2147483779" r:id="rId74"/>
    <p:sldLayoutId id="2147483859" r:id="rId75"/>
    <p:sldLayoutId id="2147483780" r:id="rId76"/>
    <p:sldLayoutId id="2147483860" r:id="rId77"/>
    <p:sldLayoutId id="2147483781" r:id="rId78"/>
    <p:sldLayoutId id="2147483861" r:id="rId79"/>
    <p:sldLayoutId id="2147483792" r:id="rId80"/>
    <p:sldLayoutId id="2147483783" r:id="rId81"/>
    <p:sldLayoutId id="2147483862" r:id="rId82"/>
    <p:sldLayoutId id="2147483784" r:id="rId83"/>
    <p:sldLayoutId id="2147483863" r:id="rId84"/>
    <p:sldLayoutId id="2147483785" r:id="rId85"/>
    <p:sldLayoutId id="2147483864" r:id="rId86"/>
    <p:sldLayoutId id="2147483786" r:id="rId87"/>
    <p:sldLayoutId id="2147483865" r:id="rId88"/>
    <p:sldLayoutId id="2147483787" r:id="rId89"/>
    <p:sldLayoutId id="2147483866" r:id="rId90"/>
    <p:sldLayoutId id="2147483788" r:id="rId91"/>
    <p:sldLayoutId id="2147483867" r:id="rId92"/>
    <p:sldLayoutId id="2147483794" r:id="rId93"/>
    <p:sldLayoutId id="2147483795" r:id="rId94"/>
    <p:sldLayoutId id="2147483796" r:id="rId95"/>
    <p:sldLayoutId id="2147483797" r:id="rId96"/>
    <p:sldLayoutId id="2147483868" r:id="rId97"/>
    <p:sldLayoutId id="2147483798" r:id="rId98"/>
    <p:sldLayoutId id="2147483869" r:id="rId99"/>
    <p:sldLayoutId id="2147483799" r:id="rId100"/>
    <p:sldLayoutId id="2147483756" r:id="rId101"/>
    <p:sldLayoutId id="2147483870" r:id="rId102"/>
    <p:sldLayoutId id="2147483748" r:id="rId103"/>
    <p:sldLayoutId id="2147483871" r:id="rId104"/>
    <p:sldLayoutId id="2147483749" r:id="rId105"/>
    <p:sldLayoutId id="2147483800" r:id="rId106"/>
    <p:sldLayoutId id="2147483801" r:id="rId107"/>
    <p:sldLayoutId id="2147483803" r:id="rId108"/>
    <p:sldLayoutId id="2147483872" r:id="rId109"/>
    <p:sldLayoutId id="2147483804" r:id="rId110"/>
    <p:sldLayoutId id="2147483873" r:id="rId111"/>
    <p:sldLayoutId id="2147483805" r:id="rId112"/>
    <p:sldLayoutId id="2147483874" r:id="rId113"/>
    <p:sldLayoutId id="2147483806" r:id="rId114"/>
    <p:sldLayoutId id="2147483875" r:id="rId115"/>
    <p:sldLayoutId id="2147483807" r:id="rId116"/>
    <p:sldLayoutId id="2147483876" r:id="rId117"/>
    <p:sldLayoutId id="2147483808" r:id="rId118"/>
    <p:sldLayoutId id="2147483877" r:id="rId119"/>
    <p:sldLayoutId id="2147483809" r:id="rId120"/>
    <p:sldLayoutId id="2147483878" r:id="rId121"/>
    <p:sldLayoutId id="2147483810" r:id="rId122"/>
    <p:sldLayoutId id="2147483750" r:id="rId123"/>
    <p:sldLayoutId id="2147483826" r:id="rId124"/>
    <p:sldLayoutId id="2147483827" r:id="rId125"/>
    <p:sldLayoutId id="2147483828" r:id="rId126"/>
    <p:sldLayoutId id="2147483829" r:id="rId127"/>
    <p:sldLayoutId id="2147483830" r:id="rId128"/>
    <p:sldLayoutId id="2147483879" r:id="rId129"/>
    <p:sldLayoutId id="2147483880" r:id="rId130"/>
    <p:sldLayoutId id="2147484027" r:id="rId131"/>
    <p:sldLayoutId id="2147483902" r:id="rId132"/>
    <p:sldLayoutId id="2147483903" r:id="rId133"/>
    <p:sldLayoutId id="2147483904" r:id="rId134"/>
    <p:sldLayoutId id="2147483905" r:id="rId135"/>
    <p:sldLayoutId id="2147484028" r:id="rId136"/>
    <p:sldLayoutId id="2147483906" r:id="rId137"/>
    <p:sldLayoutId id="2147484029" r:id="rId138"/>
    <p:sldLayoutId id="2147483907" r:id="rId139"/>
    <p:sldLayoutId id="2147483908" r:id="rId140"/>
    <p:sldLayoutId id="2147483909" r:id="rId141"/>
    <p:sldLayoutId id="2147483910" r:id="rId142"/>
    <p:sldLayoutId id="2147483895" r:id="rId143"/>
    <p:sldLayoutId id="2147483911" r:id="rId144"/>
    <p:sldLayoutId id="2147483912" r:id="rId145"/>
    <p:sldLayoutId id="2147483913" r:id="rId146"/>
    <p:sldLayoutId id="2147483914" r:id="rId147"/>
    <p:sldLayoutId id="2147483915" r:id="rId148"/>
    <p:sldLayoutId id="2147483900" r:id="rId149"/>
    <p:sldLayoutId id="2147483916" r:id="rId150"/>
    <p:sldLayoutId id="2147484031" r:id="rId15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2D6BE"/>
            </a:gs>
            <a:gs pos="100000">
              <a:srgbClr val="ACD4AC"/>
            </a:gs>
          </a:gsLst>
          <a:lin ang="341016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Rectangle"/>
          <p:cNvSpPr/>
          <p:nvPr/>
        </p:nvSpPr>
        <p:spPr>
          <a:xfrm>
            <a:off x="381000" y="381000"/>
            <a:ext cx="23622000" cy="12954000"/>
          </a:xfrm>
          <a:prstGeom prst="rect">
            <a:avLst/>
          </a:prstGeom>
          <a:solidFill>
            <a:srgbClr val="F7F9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3" name="selected"/>
          <p:cNvSpPr txBox="1"/>
          <p:nvPr/>
        </p:nvSpPr>
        <p:spPr>
          <a:xfrm>
            <a:off x="6364285" y="5045990"/>
            <a:ext cx="1165543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 b="0">
                <a:solidFill>
                  <a:srgbClr val="1C1F25"/>
                </a:solidFill>
                <a:latin typeface="Raleway Heavy"/>
                <a:ea typeface="Raleway Heavy"/>
                <a:cs typeface="Raleway Heavy"/>
                <a:sym typeface="Raleway Heavy"/>
              </a:defRPr>
            </a:lvl1pPr>
          </a:lstStyle>
          <a:p>
            <a:r>
              <a:rPr lang="de-DE" sz="9600" b="1">
                <a:latin typeface="Raleway Black" panose="020B0A03030101060003" pitchFamily="34" charset="0"/>
              </a:rPr>
              <a:t>DD2AML - Converter</a:t>
            </a:r>
            <a:endParaRPr sz="9600" b="1">
              <a:latin typeface="Raleway Black" panose="020B0A03030101060003" pitchFamily="34" charset="0"/>
            </a:endParaRPr>
          </a:p>
        </p:txBody>
      </p:sp>
      <p:sp>
        <p:nvSpPr>
          <p:cNvPr id="1384" name="Professionally fabricate cross-platform processes and out-of-mindshare.…"/>
          <p:cNvSpPr txBox="1"/>
          <p:nvPr/>
        </p:nvSpPr>
        <p:spPr>
          <a:xfrm>
            <a:off x="9384346" y="7550348"/>
            <a:ext cx="5615320" cy="80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4000"/>
              <a:t>Projektabschluss &amp; Fazit</a:t>
            </a:r>
            <a:endParaRPr sz="4000"/>
          </a:p>
        </p:txBody>
      </p:sp>
      <p:sp>
        <p:nvSpPr>
          <p:cNvPr id="1385" name="Rectangle"/>
          <p:cNvSpPr/>
          <p:nvPr/>
        </p:nvSpPr>
        <p:spPr>
          <a:xfrm>
            <a:off x="11557000" y="6858000"/>
            <a:ext cx="1270000" cy="63500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8A03F0-35BC-4E9B-89E7-6E646D20B52B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ke things as…">
            <a:extLst>
              <a:ext uri="{FF2B5EF4-FFF2-40B4-BE49-F238E27FC236}">
                <a16:creationId xmlns:a16="http://schemas.microsoft.com/office/drawing/2014/main" id="{4E864F23-24BA-4067-A087-C9721D398950}"/>
              </a:ext>
            </a:extLst>
          </p:cNvPr>
          <p:cNvSpPr txBox="1"/>
          <p:nvPr/>
        </p:nvSpPr>
        <p:spPr>
          <a:xfrm>
            <a:off x="12246447" y="0"/>
            <a:ext cx="8901476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 dirty="0"/>
              <a:t>Architektur und Module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 dirty="0"/>
              <a:t>Library und Converter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069ECC-794E-4D1D-B1DC-18F1E21376C2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7D7E9D-E891-4615-9503-8AB9918C77DA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4116A5-3B4B-4907-9A96-7F630416CC93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9DE0A66-C256-425D-B4E4-DCBD79FE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57" y="3556069"/>
            <a:ext cx="14656886" cy="81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ke things as…">
            <a:extLst>
              <a:ext uri="{FF2B5EF4-FFF2-40B4-BE49-F238E27FC236}">
                <a16:creationId xmlns:a16="http://schemas.microsoft.com/office/drawing/2014/main" id="{433472A1-A144-4F30-BBE0-0B3295FC9B29}"/>
              </a:ext>
            </a:extLst>
          </p:cNvPr>
          <p:cNvSpPr txBox="1"/>
          <p:nvPr/>
        </p:nvSpPr>
        <p:spPr>
          <a:xfrm>
            <a:off x="12247034" y="280694"/>
            <a:ext cx="8901476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Konvertierungsregeln</a:t>
            </a:r>
            <a:endParaRPr sz="440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12D168-3219-4D24-B3F3-FF1CD5C33C0C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892AA30-5A56-41A7-9159-CA1938941C8A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06C663-D267-4AD6-A4A9-EE398F85DCB1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  <p:pic>
        <p:nvPicPr>
          <p:cNvPr id="23" name="Grafik 2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483B4F0-0AE1-440A-918B-D891A40420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" r="909" b="5570"/>
          <a:stretch/>
        </p:blipFill>
        <p:spPr>
          <a:xfrm>
            <a:off x="1477108" y="3867150"/>
            <a:ext cx="9257567" cy="6344166"/>
          </a:xfrm>
          <a:prstGeom prst="rect">
            <a:avLst/>
          </a:prstGeom>
        </p:spPr>
      </p:pic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AB00BE-83F3-4AA9-9CBA-DD195BF27C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1344" r="2029" b="7943"/>
          <a:stretch/>
        </p:blipFill>
        <p:spPr>
          <a:xfrm>
            <a:off x="11665358" y="4743450"/>
            <a:ext cx="9288021" cy="3515973"/>
          </a:xfrm>
          <a:prstGeom prst="rect">
            <a:avLst/>
          </a:prstGeom>
        </p:spPr>
      </p:pic>
      <p:sp>
        <p:nvSpPr>
          <p:cNvPr id="25" name="Research…">
            <a:extLst>
              <a:ext uri="{FF2B5EF4-FFF2-40B4-BE49-F238E27FC236}">
                <a16:creationId xmlns:a16="http://schemas.microsoft.com/office/drawing/2014/main" id="{40846C79-1A10-4BDD-98D9-46F90F23481F}"/>
              </a:ext>
            </a:extLst>
          </p:cNvPr>
          <p:cNvSpPr txBox="1"/>
          <p:nvPr/>
        </p:nvSpPr>
        <p:spPr>
          <a:xfrm>
            <a:off x="1477108" y="2490216"/>
            <a:ext cx="1389804" cy="80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IODD</a:t>
            </a:r>
            <a:r>
              <a:rPr>
                <a:solidFill>
                  <a:srgbClr val="6A6E77"/>
                </a:solidFill>
              </a:rPr>
              <a:t>.</a:t>
            </a:r>
          </a:p>
        </p:txBody>
      </p:sp>
      <p:sp>
        <p:nvSpPr>
          <p:cNvPr id="26" name="Research…">
            <a:extLst>
              <a:ext uri="{FF2B5EF4-FFF2-40B4-BE49-F238E27FC236}">
                <a16:creationId xmlns:a16="http://schemas.microsoft.com/office/drawing/2014/main" id="{7FA5F8B6-044B-4451-BD9C-C14BF8A50890}"/>
              </a:ext>
            </a:extLst>
          </p:cNvPr>
          <p:cNvSpPr txBox="1"/>
          <p:nvPr/>
        </p:nvSpPr>
        <p:spPr>
          <a:xfrm>
            <a:off x="11665358" y="2490216"/>
            <a:ext cx="1162178" cy="80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AML</a:t>
            </a:r>
            <a:r>
              <a:rPr>
                <a:solidFill>
                  <a:srgbClr val="6A6E77"/>
                </a:solidFill>
              </a:rPr>
              <a:t>.</a:t>
            </a:r>
          </a:p>
        </p:txBody>
      </p:sp>
      <p:sp>
        <p:nvSpPr>
          <p:cNvPr id="29" name="Research…">
            <a:extLst>
              <a:ext uri="{FF2B5EF4-FFF2-40B4-BE49-F238E27FC236}">
                <a16:creationId xmlns:a16="http://schemas.microsoft.com/office/drawing/2014/main" id="{948DF84A-C429-45A2-B64F-2670EDD8E1A7}"/>
              </a:ext>
            </a:extLst>
          </p:cNvPr>
          <p:cNvSpPr txBox="1"/>
          <p:nvPr/>
        </p:nvSpPr>
        <p:spPr>
          <a:xfrm>
            <a:off x="12192000" y="10681869"/>
            <a:ext cx="6495368" cy="157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 dirty="0" err="1"/>
              <a:t>Replacement</a:t>
            </a:r>
            <a:endParaRPr sz="3600" dirty="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200" dirty="0">
                <a:solidFill>
                  <a:srgbClr val="6A6E77"/>
                </a:solidFill>
              </a:rPr>
              <a:t>AML-Äquivalent zum GSD-Element</a:t>
            </a:r>
            <a:r>
              <a:rPr dirty="0">
                <a:solidFill>
                  <a:srgbClr val="6A6E77"/>
                </a:solidFill>
              </a:rPr>
              <a:t>.</a:t>
            </a:r>
          </a:p>
        </p:txBody>
      </p:sp>
      <p:sp>
        <p:nvSpPr>
          <p:cNvPr id="30" name="Management…">
            <a:extLst>
              <a:ext uri="{FF2B5EF4-FFF2-40B4-BE49-F238E27FC236}">
                <a16:creationId xmlns:a16="http://schemas.microsoft.com/office/drawing/2014/main" id="{D927C77A-D87E-42C3-B410-D23C485C1DA9}"/>
              </a:ext>
            </a:extLst>
          </p:cNvPr>
          <p:cNvSpPr txBox="1"/>
          <p:nvPr/>
        </p:nvSpPr>
        <p:spPr>
          <a:xfrm>
            <a:off x="2699238" y="10506886"/>
            <a:ext cx="4675960" cy="1920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 dirty="0"/>
              <a:t>Reference</a:t>
            </a:r>
            <a:endParaRPr sz="4000" dirty="0"/>
          </a:p>
          <a:p>
            <a:pPr algn="r"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 dirty="0">
                <a:solidFill>
                  <a:srgbClr val="6A6E77"/>
                </a:solidFill>
              </a:rPr>
              <a:t>Zeigt auf die Position wo Info</a:t>
            </a:r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 dirty="0">
                <a:solidFill>
                  <a:srgbClr val="6A6E77"/>
                </a:solidFill>
              </a:rPr>
              <a:t> in der DD Datei zu finden ist.</a:t>
            </a:r>
            <a:endParaRPr dirty="0">
              <a:solidFill>
                <a:srgbClr val="6A6E77"/>
              </a:solidFill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70A70B9-C413-4874-A2A2-F71CF9900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084" y="11147081"/>
            <a:ext cx="990295" cy="99029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BCDCCDDE-C037-46AD-85CE-2EBFBCFF0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14" y="10972097"/>
            <a:ext cx="990296" cy="9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ke things as…">
            <a:extLst>
              <a:ext uri="{FF2B5EF4-FFF2-40B4-BE49-F238E27FC236}">
                <a16:creationId xmlns:a16="http://schemas.microsoft.com/office/drawing/2014/main" id="{06A78F19-C71E-4179-99A7-F3506F0D0811}"/>
              </a:ext>
            </a:extLst>
          </p:cNvPr>
          <p:cNvSpPr txBox="1"/>
          <p:nvPr/>
        </p:nvSpPr>
        <p:spPr>
          <a:xfrm>
            <a:off x="12246447" y="203672"/>
            <a:ext cx="6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endParaRPr lang="de-DE" sz="66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6DDEEC-1970-4776-B763-1D25FDC555D2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10FBB1-CE9D-4CED-BF32-A882BD1F156A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B9B33-C059-45B7-96A7-E96AD405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54" y="1788318"/>
            <a:ext cx="17572892" cy="9744724"/>
          </a:xfrm>
          <a:prstGeom prst="rect">
            <a:avLst/>
          </a:prstGeom>
        </p:spPr>
      </p:pic>
      <p:sp>
        <p:nvSpPr>
          <p:cNvPr id="6" name="Make things as…">
            <a:extLst>
              <a:ext uri="{FF2B5EF4-FFF2-40B4-BE49-F238E27FC236}">
                <a16:creationId xmlns:a16="http://schemas.microsoft.com/office/drawing/2014/main" id="{4BB6B334-898B-40BC-B118-3F0E2C97CE17}"/>
              </a:ext>
            </a:extLst>
          </p:cNvPr>
          <p:cNvSpPr txBox="1"/>
          <p:nvPr/>
        </p:nvSpPr>
        <p:spPr>
          <a:xfrm>
            <a:off x="12192000" y="342172"/>
            <a:ext cx="890147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7B47CE-5A11-466B-9D05-30B478734074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  <p:extLst>
      <p:ext uri="{BB962C8B-B14F-4D97-AF65-F5344CB8AC3E}">
        <p14:creationId xmlns:p14="http://schemas.microsoft.com/office/powerpoint/2010/main" val="382254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00918F5-DE0F-4088-ACD8-EE0AB925A7F2}"/>
              </a:ext>
            </a:extLst>
          </p:cNvPr>
          <p:cNvSpPr/>
          <p:nvPr/>
        </p:nvSpPr>
        <p:spPr>
          <a:xfrm>
            <a:off x="12247034" y="5271919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F4DEADC-992D-4217-A880-9BF6B876B514}"/>
              </a:ext>
            </a:extLst>
          </p:cNvPr>
          <p:cNvSpPr/>
          <p:nvPr/>
        </p:nvSpPr>
        <p:spPr>
          <a:xfrm>
            <a:off x="12433103" y="5230238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CF799FF-2710-4478-A65A-76A532BA22B2}"/>
              </a:ext>
            </a:extLst>
          </p:cNvPr>
          <p:cNvSpPr/>
          <p:nvPr/>
        </p:nvSpPr>
        <p:spPr>
          <a:xfrm>
            <a:off x="12927474" y="6011694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Make things as…">
            <a:extLst>
              <a:ext uri="{FF2B5EF4-FFF2-40B4-BE49-F238E27FC236}">
                <a16:creationId xmlns:a16="http://schemas.microsoft.com/office/drawing/2014/main" id="{433472A1-A144-4F30-BBE0-0B3295FC9B29}"/>
              </a:ext>
            </a:extLst>
          </p:cNvPr>
          <p:cNvSpPr txBox="1"/>
          <p:nvPr/>
        </p:nvSpPr>
        <p:spPr>
          <a:xfrm>
            <a:off x="12247034" y="-20685"/>
            <a:ext cx="890147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Installer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>
                <a:solidFill>
                  <a:srgbClr val="F7F9FF"/>
                </a:solidFill>
              </a:rPr>
              <a:t>…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612D168-3219-4D24-B3F3-FF1CD5C33C0C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18D241-0602-4D5E-9780-7B4C797E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1" y="2412140"/>
            <a:ext cx="9625292" cy="7555757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Square">
            <a:extLst>
              <a:ext uri="{FF2B5EF4-FFF2-40B4-BE49-F238E27FC236}">
                <a16:creationId xmlns:a16="http://schemas.microsoft.com/office/drawing/2014/main" id="{E447ADD8-6936-4158-A696-8DC180553EEF}"/>
              </a:ext>
            </a:extLst>
          </p:cNvPr>
          <p:cNvSpPr/>
          <p:nvPr/>
        </p:nvSpPr>
        <p:spPr>
          <a:xfrm>
            <a:off x="13377952" y="2729430"/>
            <a:ext cx="11006048" cy="6890340"/>
          </a:xfrm>
          <a:prstGeom prst="rect">
            <a:avLst/>
          </a:prstGeom>
          <a:gradFill>
            <a:gsLst>
              <a:gs pos="0">
                <a:srgbClr val="F7CE55">
                  <a:alpha val="90000"/>
                </a:srgbClr>
              </a:gs>
              <a:gs pos="100000">
                <a:srgbClr val="FA8F87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Keys…">
            <a:extLst>
              <a:ext uri="{FF2B5EF4-FFF2-40B4-BE49-F238E27FC236}">
                <a16:creationId xmlns:a16="http://schemas.microsoft.com/office/drawing/2014/main" id="{E410FB6B-C0E5-42F9-B556-2C3BD606CC15}"/>
              </a:ext>
            </a:extLst>
          </p:cNvPr>
          <p:cNvSpPr txBox="1"/>
          <p:nvPr/>
        </p:nvSpPr>
        <p:spPr>
          <a:xfrm>
            <a:off x="14143746" y="2957276"/>
            <a:ext cx="8811503" cy="59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800">
                <a:solidFill>
                  <a:schemeClr val="tx1"/>
                </a:solidFill>
              </a:rPr>
              <a:t>Möglichkeiten</a:t>
            </a:r>
            <a:r>
              <a:rPr lang="de-DE" sz="4000">
                <a:solidFill>
                  <a:schemeClr val="tx1"/>
                </a:solidFill>
              </a:rPr>
              <a:t>:</a:t>
            </a:r>
            <a:endParaRPr sz="400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Installer für die einfache Installation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Installiert CLI und GUI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Auswahl des Ordners zur Installation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Shortcuts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Deinstallation 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320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DD6A4B-E7ED-4B37-A7FD-FB2F07299963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BBDC16-DFE5-4E03-8E30-DD5F978C0FCF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  <p:extLst>
      <p:ext uri="{BB962C8B-B14F-4D97-AF65-F5344CB8AC3E}">
        <p14:creationId xmlns:p14="http://schemas.microsoft.com/office/powerpoint/2010/main" val="104891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>
            <a:extLst>
              <a:ext uri="{FF2B5EF4-FFF2-40B4-BE49-F238E27FC236}">
                <a16:creationId xmlns:a16="http://schemas.microsoft.com/office/drawing/2014/main" id="{DC5D8F6B-1663-4254-B7ED-EBF8D9795AA6}"/>
              </a:ext>
            </a:extLst>
          </p:cNvPr>
          <p:cNvSpPr/>
          <p:nvPr/>
        </p:nvSpPr>
        <p:spPr>
          <a:xfrm>
            <a:off x="11143023" y="7547533"/>
            <a:ext cx="8391164" cy="3447098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9" name="2017…"/>
          <p:cNvSpPr txBox="1"/>
          <p:nvPr/>
        </p:nvSpPr>
        <p:spPr>
          <a:xfrm>
            <a:off x="5521766" y="3352614"/>
            <a:ext cx="878447" cy="8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400"/>
              <a:t>CLI</a:t>
            </a:r>
            <a:endParaRPr sz="4400"/>
          </a:p>
        </p:txBody>
      </p:sp>
      <p:sp>
        <p:nvSpPr>
          <p:cNvPr id="1471" name="2018…"/>
          <p:cNvSpPr txBox="1"/>
          <p:nvPr/>
        </p:nvSpPr>
        <p:spPr>
          <a:xfrm>
            <a:off x="10329074" y="4579489"/>
            <a:ext cx="3920945" cy="8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400"/>
              <a:t>Library </a:t>
            </a:r>
            <a:r>
              <a:rPr lang="de-DE" sz="4400" err="1"/>
              <a:t>with</a:t>
            </a:r>
            <a:r>
              <a:rPr lang="de-DE" sz="4400"/>
              <a:t> CLI</a:t>
            </a:r>
            <a:endParaRPr sz="4400">
              <a:solidFill>
                <a:srgbClr val="6A6E77"/>
              </a:solidFill>
            </a:endParaRPr>
          </a:p>
        </p:txBody>
      </p:sp>
      <p:sp>
        <p:nvSpPr>
          <p:cNvPr id="1473" name="2019…"/>
          <p:cNvSpPr txBox="1"/>
          <p:nvPr/>
        </p:nvSpPr>
        <p:spPr>
          <a:xfrm>
            <a:off x="17983789" y="3374725"/>
            <a:ext cx="1003480" cy="8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400"/>
              <a:t>GUI</a:t>
            </a:r>
            <a:endParaRPr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5A16295-5C2A-4758-A91B-971160C9754E}"/>
              </a:ext>
            </a:extLst>
          </p:cNvPr>
          <p:cNvGrpSpPr/>
          <p:nvPr/>
        </p:nvGrpSpPr>
        <p:grpSpPr>
          <a:xfrm>
            <a:off x="1898167" y="4317918"/>
            <a:ext cx="20841665" cy="254000"/>
            <a:chOff x="1800620" y="6731000"/>
            <a:chExt cx="20841665" cy="254000"/>
          </a:xfrm>
        </p:grpSpPr>
        <p:sp>
          <p:nvSpPr>
            <p:cNvPr id="1474" name="Line"/>
            <p:cNvSpPr/>
            <p:nvPr/>
          </p:nvSpPr>
          <p:spPr>
            <a:xfrm>
              <a:off x="1800620" y="6858000"/>
              <a:ext cx="20841665" cy="0"/>
            </a:xfrm>
            <a:prstGeom prst="line">
              <a:avLst/>
            </a:prstGeom>
            <a:ln w="12700">
              <a:solidFill>
                <a:srgbClr val="C8CBD1"/>
              </a:solidFill>
              <a:miter lim="400000"/>
              <a:headEnd type="oval"/>
              <a:tailEnd type="oval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5" name="Circle"/>
            <p:cNvSpPr/>
            <p:nvPr/>
          </p:nvSpPr>
          <p:spPr>
            <a:xfrm>
              <a:off x="12065000" y="6731000"/>
              <a:ext cx="254000" cy="254000"/>
            </a:xfrm>
            <a:prstGeom prst="ellipse">
              <a:avLst/>
            </a:prstGeom>
            <a:gradFill>
              <a:gsLst>
                <a:gs pos="0">
                  <a:srgbClr val="72D6BE"/>
                </a:gs>
                <a:gs pos="100000">
                  <a:srgbClr val="ACD4AC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6" name="Circle"/>
            <p:cNvSpPr/>
            <p:nvPr/>
          </p:nvSpPr>
          <p:spPr>
            <a:xfrm>
              <a:off x="5833988" y="6731000"/>
              <a:ext cx="254001" cy="254000"/>
            </a:xfrm>
            <a:prstGeom prst="ellipse">
              <a:avLst/>
            </a:prstGeom>
            <a:gradFill>
              <a:gsLst>
                <a:gs pos="0">
                  <a:srgbClr val="72D6BE"/>
                </a:gs>
                <a:gs pos="100000">
                  <a:srgbClr val="ACD4AC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77" name="Circle"/>
            <p:cNvSpPr/>
            <p:nvPr/>
          </p:nvSpPr>
          <p:spPr>
            <a:xfrm>
              <a:off x="18295813" y="6731000"/>
              <a:ext cx="254001" cy="254000"/>
            </a:xfrm>
            <a:prstGeom prst="ellipse">
              <a:avLst/>
            </a:prstGeom>
            <a:gradFill>
              <a:gsLst>
                <a:gs pos="0">
                  <a:srgbClr val="72D6BE"/>
                </a:gs>
                <a:gs pos="100000">
                  <a:srgbClr val="ACD4AC"/>
                </a:gs>
              </a:gsLst>
              <a:lin ang="54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" name="Make things as…">
            <a:extLst>
              <a:ext uri="{FF2B5EF4-FFF2-40B4-BE49-F238E27FC236}">
                <a16:creationId xmlns:a16="http://schemas.microsoft.com/office/drawing/2014/main" id="{5BA8C30C-23E8-45A7-ACF5-990F33996366}"/>
              </a:ext>
            </a:extLst>
          </p:cNvPr>
          <p:cNvSpPr txBox="1"/>
          <p:nvPr/>
        </p:nvSpPr>
        <p:spPr>
          <a:xfrm>
            <a:off x="11715642" y="280694"/>
            <a:ext cx="6434454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System Test Plan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Text </a:t>
            </a:r>
            <a:r>
              <a:rPr lang="de-DE" sz="4400" err="1"/>
              <a:t>Execution</a:t>
            </a:r>
            <a:r>
              <a:rPr lang="de-DE" sz="4400"/>
              <a:t> </a:t>
            </a:r>
            <a:r>
              <a:rPr lang="de-DE" sz="4400" err="1"/>
              <a:t>Strategy</a:t>
            </a:r>
            <a:endParaRPr sz="4400"/>
          </a:p>
        </p:txBody>
      </p:sp>
      <p:sp>
        <p:nvSpPr>
          <p:cNvPr id="15" name="Make things as…">
            <a:extLst>
              <a:ext uri="{FF2B5EF4-FFF2-40B4-BE49-F238E27FC236}">
                <a16:creationId xmlns:a16="http://schemas.microsoft.com/office/drawing/2014/main" id="{29DE39E2-EA4A-467D-8BA7-A543457F5C68}"/>
              </a:ext>
            </a:extLst>
          </p:cNvPr>
          <p:cNvSpPr txBox="1"/>
          <p:nvPr/>
        </p:nvSpPr>
        <p:spPr>
          <a:xfrm>
            <a:off x="11525862" y="7547532"/>
            <a:ext cx="7625484" cy="344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lnSpc>
                <a:spcPct val="150000"/>
              </a:lnSpc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800"/>
              <a:t>Equipment</a:t>
            </a:r>
          </a:p>
          <a:p>
            <a:pPr marL="571500" indent="-571500">
              <a:lnSpc>
                <a:spcPct val="150000"/>
              </a:lnSpc>
              <a:buFontTx/>
              <a:buChar char="›"/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3600"/>
              <a:t>Lokal getestet</a:t>
            </a:r>
          </a:p>
          <a:p>
            <a:pPr marL="571500" indent="-571500">
              <a:lnSpc>
                <a:spcPct val="150000"/>
              </a:lnSpc>
              <a:buFontTx/>
              <a:buChar char="›"/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3600"/>
              <a:t>Kein weiteres Equipment benötigt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endParaRPr sz="440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4713E8-43A0-4C32-AC40-A91156BC6D3D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BC8F4F-EA4E-4C44-9EB7-FF7907E39612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E8EB8A0-E1C2-4A5A-9BD9-F26442D2AE8E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759197F-B962-45A7-94EF-A5C61237B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80046"/>
              </p:ext>
            </p:extLst>
          </p:nvPr>
        </p:nvGraphicFramePr>
        <p:xfrm>
          <a:off x="1333500" y="3801533"/>
          <a:ext cx="21012150" cy="454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51677">
                  <a:extLst>
                    <a:ext uri="{9D8B030D-6E8A-4147-A177-3AD203B41FA5}">
                      <a16:colId xmlns:a16="http://schemas.microsoft.com/office/drawing/2014/main" val="3940899334"/>
                    </a:ext>
                  </a:extLst>
                </a:gridCol>
                <a:gridCol w="13598173">
                  <a:extLst>
                    <a:ext uri="{9D8B030D-6E8A-4147-A177-3AD203B41FA5}">
                      <a16:colId xmlns:a16="http://schemas.microsoft.com/office/drawing/2014/main" val="2193129896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05516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latin typeface="Roboto Bold"/>
                        </a:rPr>
                        <a:t>Testfall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latin typeface="Roboto Bold"/>
                        </a:rPr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>
                          <a:latin typeface="Roboto Bold"/>
                        </a:rPr>
                        <a:t>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8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 b="0">
                          <a:latin typeface="Roboto Bold"/>
                        </a:rPr>
                        <a:t>TS-001: </a:t>
                      </a:r>
                      <a:r>
                        <a:rPr lang="de-DE" sz="3600" b="0" err="1">
                          <a:latin typeface="Roboto Bold"/>
                        </a:rPr>
                        <a:t>Conversion</a:t>
                      </a:r>
                      <a:endParaRPr lang="de-DE" sz="3600" b="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600" err="1">
                          <a:latin typeface="Roboto Bold"/>
                        </a:rPr>
                        <a:t>Überprüfung</a:t>
                      </a:r>
                      <a:r>
                        <a:rPr lang="en-US" sz="3600">
                          <a:latin typeface="Roboto Bold"/>
                        </a:rPr>
                        <a:t> der </a:t>
                      </a:r>
                      <a:r>
                        <a:rPr lang="en-US" sz="3600" err="1">
                          <a:latin typeface="Roboto Bold"/>
                        </a:rPr>
                        <a:t>Datei</a:t>
                      </a:r>
                      <a:endParaRPr lang="de-DE" sz="360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latin typeface="Roboto Bold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 b="0">
                          <a:latin typeface="Roboto Bold"/>
                        </a:rPr>
                        <a:t>TS-002: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Hilfetext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Konvertierung ohne </a:t>
                      </a:r>
                      <a:r>
                        <a:rPr lang="de-DE" sz="3600" err="1">
                          <a:latin typeface="Roboto Bold"/>
                        </a:rPr>
                        <a:t>output</a:t>
                      </a:r>
                      <a:r>
                        <a:rPr lang="de-DE" sz="3600">
                          <a:latin typeface="Roboto Bold"/>
                        </a:rPr>
                        <a:t> </a:t>
                      </a:r>
                      <a:r>
                        <a:rPr lang="de-DE" sz="3600" err="1">
                          <a:latin typeface="Roboto Bold"/>
                        </a:rPr>
                        <a:t>flag</a:t>
                      </a:r>
                      <a:endParaRPr lang="de-DE" sz="360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latin typeface="Roboto Bold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 b="0">
                          <a:latin typeface="Roboto Bold"/>
                        </a:rPr>
                        <a:t>TS-003: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Überprüfung Eingabefeld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Auswahl der Datei über Explorer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Auswahl Datei Drag and Drop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3600">
                          <a:latin typeface="Roboto Bold"/>
                        </a:rPr>
                        <a:t>Generierung des Ausgabepfades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latin typeface="Roboto Bold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85958"/>
                  </a:ext>
                </a:extLst>
              </a:tr>
            </a:tbl>
          </a:graphicData>
        </a:graphic>
      </p:graphicFrame>
      <p:sp>
        <p:nvSpPr>
          <p:cNvPr id="13" name="Make things as…">
            <a:extLst>
              <a:ext uri="{FF2B5EF4-FFF2-40B4-BE49-F238E27FC236}">
                <a16:creationId xmlns:a16="http://schemas.microsoft.com/office/drawing/2014/main" id="{B7A67D79-4EB6-489B-A6A4-FEE2FB0AA5C8}"/>
              </a:ext>
            </a:extLst>
          </p:cNvPr>
          <p:cNvSpPr txBox="1"/>
          <p:nvPr/>
        </p:nvSpPr>
        <p:spPr>
          <a:xfrm>
            <a:off x="11715642" y="280694"/>
            <a:ext cx="6434454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System Test Plan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>
                <a:solidFill>
                  <a:srgbClr val="F7F9FF"/>
                </a:solidFill>
              </a:rPr>
              <a:t>Text </a:t>
            </a:r>
            <a:r>
              <a:rPr lang="de-DE" sz="4400" err="1">
                <a:solidFill>
                  <a:srgbClr val="F7F9FF"/>
                </a:solidFill>
              </a:rPr>
              <a:t>Execution</a:t>
            </a:r>
            <a:r>
              <a:rPr lang="de-DE" sz="4400">
                <a:solidFill>
                  <a:srgbClr val="F7F9FF"/>
                </a:solidFill>
              </a:rPr>
              <a:t> </a:t>
            </a:r>
            <a:r>
              <a:rPr lang="de-DE" sz="4400" err="1">
                <a:solidFill>
                  <a:srgbClr val="F7F9FF"/>
                </a:solidFill>
              </a:rPr>
              <a:t>Strategy</a:t>
            </a:r>
            <a:endParaRPr sz="4400">
              <a:solidFill>
                <a:srgbClr val="F7F9FF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C02D9A-E158-4418-8887-154CFB655512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0057B5-7695-4503-905E-CD0B57CA24DC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0FA61A-5392-4BF9-9E1F-8B6803BEFBD0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759197F-B962-45A7-94EF-A5C61237B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05374"/>
              </p:ext>
            </p:extLst>
          </p:nvPr>
        </p:nvGraphicFramePr>
        <p:xfrm>
          <a:off x="1333500" y="3801533"/>
          <a:ext cx="21602700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59400">
                  <a:extLst>
                    <a:ext uri="{9D8B030D-6E8A-4147-A177-3AD203B41FA5}">
                      <a16:colId xmlns:a16="http://schemas.microsoft.com/office/drawing/2014/main" val="3940899334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05516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/>
                        <a:t>Testfall</a:t>
                      </a:r>
                      <a:endParaRPr lang="de-DE" sz="360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3600"/>
                        <a:t>Test bestanden</a:t>
                      </a:r>
                      <a:endParaRPr lang="de-DE" sz="3600">
                        <a:latin typeface="Robot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8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/>
                        <a:t>TS-001: </a:t>
                      </a:r>
                      <a:r>
                        <a:rPr lang="de-DE" sz="3600" err="1"/>
                        <a:t>Conversion</a:t>
                      </a:r>
                      <a:endParaRPr lang="de-DE" sz="3600" b="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solidFill>
                            <a:srgbClr val="92D050"/>
                          </a:solidFill>
                        </a:rPr>
                        <a:t>2/2</a:t>
                      </a:r>
                      <a:endParaRPr lang="de-DE" sz="3600">
                        <a:solidFill>
                          <a:srgbClr val="92D050"/>
                        </a:solidFill>
                        <a:latin typeface="Robot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80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/>
                        <a:t>TS-002: CLI</a:t>
                      </a:r>
                      <a:endParaRPr lang="de-DE" sz="3600" b="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solidFill>
                            <a:srgbClr val="92D050"/>
                          </a:solidFill>
                        </a:rPr>
                        <a:t>2/2</a:t>
                      </a:r>
                      <a:endParaRPr lang="de-DE" sz="3600">
                        <a:solidFill>
                          <a:srgbClr val="92D050"/>
                        </a:solidFill>
                        <a:latin typeface="Robot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3600"/>
                        <a:t>TS-003: GUI</a:t>
                      </a:r>
                      <a:endParaRPr lang="de-DE" sz="3600" b="0">
                        <a:latin typeface="Roboto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>
                          <a:solidFill>
                            <a:srgbClr val="92D050"/>
                          </a:solidFill>
                        </a:rPr>
                        <a:t>4/4</a:t>
                      </a:r>
                      <a:endParaRPr lang="de-DE" sz="3600">
                        <a:solidFill>
                          <a:srgbClr val="92D050"/>
                        </a:solidFill>
                        <a:latin typeface="Roboto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85958"/>
                  </a:ext>
                </a:extLst>
              </a:tr>
            </a:tbl>
          </a:graphicData>
        </a:graphic>
      </p:graphicFrame>
      <p:sp>
        <p:nvSpPr>
          <p:cNvPr id="13" name="Make things as…">
            <a:extLst>
              <a:ext uri="{FF2B5EF4-FFF2-40B4-BE49-F238E27FC236}">
                <a16:creationId xmlns:a16="http://schemas.microsoft.com/office/drawing/2014/main" id="{B7A67D79-4EB6-489B-A6A4-FEE2FB0AA5C8}"/>
              </a:ext>
            </a:extLst>
          </p:cNvPr>
          <p:cNvSpPr txBox="1"/>
          <p:nvPr/>
        </p:nvSpPr>
        <p:spPr>
          <a:xfrm>
            <a:off x="11357371" y="280694"/>
            <a:ext cx="7150997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System Test </a:t>
            </a:r>
            <a:r>
              <a:rPr lang="de-DE" sz="6600" err="1"/>
              <a:t>Result</a:t>
            </a:r>
            <a:endParaRPr lang="de-DE" sz="6600"/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>
                <a:solidFill>
                  <a:srgbClr val="F7F9FF"/>
                </a:solidFill>
              </a:rPr>
              <a:t>Text </a:t>
            </a:r>
            <a:r>
              <a:rPr lang="de-DE" sz="4400" err="1">
                <a:solidFill>
                  <a:srgbClr val="F7F9FF"/>
                </a:solidFill>
              </a:rPr>
              <a:t>Execution</a:t>
            </a:r>
            <a:r>
              <a:rPr lang="de-DE" sz="4400">
                <a:solidFill>
                  <a:srgbClr val="F7F9FF"/>
                </a:solidFill>
              </a:rPr>
              <a:t> </a:t>
            </a:r>
            <a:r>
              <a:rPr lang="de-DE" sz="4400" err="1">
                <a:solidFill>
                  <a:srgbClr val="F7F9FF"/>
                </a:solidFill>
              </a:rPr>
              <a:t>Strategy</a:t>
            </a:r>
            <a:endParaRPr sz="4400">
              <a:solidFill>
                <a:srgbClr val="F7F9FF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758418-EB8F-4197-BEEC-A21CDC40660B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FA4501-0055-4558-AA6B-5C4C5E00CF7A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856428-A2CB-4E42-B6EA-18B27DE3C125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  <p:extLst>
      <p:ext uri="{BB962C8B-B14F-4D97-AF65-F5344CB8AC3E}">
        <p14:creationId xmlns:p14="http://schemas.microsoft.com/office/powerpoint/2010/main" val="156015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31" y="2614490"/>
            <a:ext cx="14724937" cy="84870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AB7936FF-E128-46BC-851D-AE1005FE3201}"/>
              </a:ext>
            </a:extLst>
          </p:cNvPr>
          <p:cNvPicPr>
            <a:picLocks noGrp="1" noChangeAspect="1"/>
          </p:cNvPicPr>
          <p:nvPr>
            <p:ph type="pic" sz="quarter" idx="1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60" t="6217" r="-19718" b="6217"/>
          <a:stretch/>
        </p:blipFill>
        <p:spPr>
          <a:xfrm>
            <a:off x="6560098" y="3124246"/>
            <a:ext cx="11263801" cy="6988129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C8542312-261D-4A14-9DAA-130AC6F6C372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AA8D888-5E43-4A87-B3F8-1C535C0CE343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Make things as…">
            <a:extLst>
              <a:ext uri="{FF2B5EF4-FFF2-40B4-BE49-F238E27FC236}">
                <a16:creationId xmlns:a16="http://schemas.microsoft.com/office/drawing/2014/main" id="{3BB6494C-F82B-469F-BF8F-D96AE0C10F19}"/>
              </a:ext>
            </a:extLst>
          </p:cNvPr>
          <p:cNvSpPr txBox="1"/>
          <p:nvPr/>
        </p:nvSpPr>
        <p:spPr>
          <a:xfrm>
            <a:off x="11901591" y="280694"/>
            <a:ext cx="6062557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Live Demo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>
                <a:solidFill>
                  <a:srgbClr val="F7F9FF"/>
                </a:solidFill>
              </a:rPr>
              <a:t>Text </a:t>
            </a:r>
            <a:r>
              <a:rPr lang="de-DE" sz="4400" err="1">
                <a:solidFill>
                  <a:srgbClr val="F7F9FF"/>
                </a:solidFill>
              </a:rPr>
              <a:t>Execution</a:t>
            </a:r>
            <a:r>
              <a:rPr lang="de-DE" sz="4400">
                <a:solidFill>
                  <a:srgbClr val="F7F9FF"/>
                </a:solidFill>
              </a:rPr>
              <a:t> </a:t>
            </a:r>
            <a:r>
              <a:rPr lang="de-DE" sz="4400" err="1">
                <a:solidFill>
                  <a:srgbClr val="F7F9FF"/>
                </a:solidFill>
              </a:rPr>
              <a:t>Strategy</a:t>
            </a:r>
            <a:endParaRPr sz="4400">
              <a:solidFill>
                <a:srgbClr val="F7F9FF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9BA37B-A233-4D61-B503-179817BCD560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Research…"/>
          <p:cNvSpPr txBox="1"/>
          <p:nvPr/>
        </p:nvSpPr>
        <p:spPr>
          <a:xfrm>
            <a:off x="4083939" y="8376873"/>
            <a:ext cx="4488408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Reale Projektsituation</a:t>
            </a:r>
            <a:endParaRPr sz="3600"/>
          </a:p>
        </p:txBody>
      </p:sp>
      <p:sp>
        <p:nvSpPr>
          <p:cNvPr id="1492" name="Target…"/>
          <p:cNvSpPr txBox="1"/>
          <p:nvPr/>
        </p:nvSpPr>
        <p:spPr>
          <a:xfrm>
            <a:off x="3716139" y="5113619"/>
            <a:ext cx="5203349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Neue Erfahrungen </a:t>
            </a:r>
            <a:endParaRPr sz="36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(.NET, GSD, IODD, CSP, AML..)</a:t>
            </a:r>
            <a:endParaRPr sz="2800">
              <a:solidFill>
                <a:srgbClr val="6A6E77"/>
              </a:solidFill>
            </a:endParaRPr>
          </a:p>
        </p:txBody>
      </p:sp>
      <p:sp>
        <p:nvSpPr>
          <p:cNvPr id="1494" name="Option…"/>
          <p:cNvSpPr txBox="1"/>
          <p:nvPr/>
        </p:nvSpPr>
        <p:spPr>
          <a:xfrm>
            <a:off x="15535504" y="5268690"/>
            <a:ext cx="35137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t">
            <a:spAutoFit/>
          </a:bodyPr>
          <a:lstStyle/>
          <a:p>
            <a:pPr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Arbeit mit GitHub</a:t>
            </a:r>
            <a:endParaRPr lang="de-DE"/>
          </a:p>
        </p:txBody>
      </p:sp>
      <p:sp>
        <p:nvSpPr>
          <p:cNvPr id="1497" name="Our work is the…"/>
          <p:cNvSpPr txBox="1"/>
          <p:nvPr/>
        </p:nvSpPr>
        <p:spPr>
          <a:xfrm>
            <a:off x="4063968" y="7268171"/>
            <a:ext cx="65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F7F9FF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endParaRPr/>
          </a:p>
        </p:txBody>
      </p:sp>
      <p:sp>
        <p:nvSpPr>
          <p:cNvPr id="12" name="Research…">
            <a:extLst>
              <a:ext uri="{FF2B5EF4-FFF2-40B4-BE49-F238E27FC236}">
                <a16:creationId xmlns:a16="http://schemas.microsoft.com/office/drawing/2014/main" id="{5523DD44-31B4-4E6A-A516-2DB040D33975}"/>
              </a:ext>
            </a:extLst>
          </p:cNvPr>
          <p:cNvSpPr txBox="1"/>
          <p:nvPr/>
        </p:nvSpPr>
        <p:spPr>
          <a:xfrm>
            <a:off x="3740186" y="10872117"/>
            <a:ext cx="5155257" cy="72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Rolle der Kommunikation</a:t>
            </a:r>
            <a:endParaRPr sz="36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AC01F0-83C2-4A0E-A4B1-BE729B56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6" y="3508411"/>
            <a:ext cx="1594889" cy="159488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28D6F5E-4887-4DF3-B0E2-38820DBDC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16" y="7004892"/>
            <a:ext cx="1433756" cy="14337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88D52B-9316-4DCD-AE01-B77404C74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06" y="9706411"/>
            <a:ext cx="1509956" cy="1509956"/>
          </a:xfrm>
          <a:prstGeom prst="rect">
            <a:avLst/>
          </a:prstGeom>
        </p:spPr>
      </p:pic>
      <p:sp>
        <p:nvSpPr>
          <p:cNvPr id="21" name="Option…">
            <a:extLst>
              <a:ext uri="{FF2B5EF4-FFF2-40B4-BE49-F238E27FC236}">
                <a16:creationId xmlns:a16="http://schemas.microsoft.com/office/drawing/2014/main" id="{E2F2E742-8898-423E-A334-AB114EE6297B}"/>
              </a:ext>
            </a:extLst>
          </p:cNvPr>
          <p:cNvSpPr txBox="1"/>
          <p:nvPr/>
        </p:nvSpPr>
        <p:spPr>
          <a:xfrm>
            <a:off x="14163348" y="8561536"/>
            <a:ext cx="625812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Wichtigkeit der Dokumentation</a:t>
            </a:r>
            <a:endParaRPr>
              <a:solidFill>
                <a:srgbClr val="6A6E77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3EF5AE7-1B06-4646-ABC2-A5CB86DD2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518" y="7015212"/>
            <a:ext cx="1433756" cy="1433756"/>
          </a:xfrm>
          <a:prstGeom prst="rect">
            <a:avLst/>
          </a:prstGeom>
        </p:spPr>
      </p:pic>
      <p:sp>
        <p:nvSpPr>
          <p:cNvPr id="24" name="Option…">
            <a:extLst>
              <a:ext uri="{FF2B5EF4-FFF2-40B4-BE49-F238E27FC236}">
                <a16:creationId xmlns:a16="http://schemas.microsoft.com/office/drawing/2014/main" id="{AB2B780C-511B-40B0-8800-F5670FDD18BD}"/>
              </a:ext>
            </a:extLst>
          </p:cNvPr>
          <p:cNvSpPr txBox="1"/>
          <p:nvPr/>
        </p:nvSpPr>
        <p:spPr>
          <a:xfrm>
            <a:off x="15804812" y="11056780"/>
            <a:ext cx="297517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Rollenwechsel</a:t>
            </a:r>
            <a:endParaRPr>
              <a:solidFill>
                <a:srgbClr val="6A6E77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5464A44-9E82-4368-B858-67F71E328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518" y="9635235"/>
            <a:ext cx="1509957" cy="1509957"/>
          </a:xfrm>
          <a:prstGeom prst="rect">
            <a:avLst/>
          </a:prstGeom>
        </p:spPr>
      </p:pic>
      <p:sp>
        <p:nvSpPr>
          <p:cNvPr id="27" name="Make things as…">
            <a:extLst>
              <a:ext uri="{FF2B5EF4-FFF2-40B4-BE49-F238E27FC236}">
                <a16:creationId xmlns:a16="http://schemas.microsoft.com/office/drawing/2014/main" id="{6AA8A229-6ED4-470F-A9F8-FE01D66EF85F}"/>
              </a:ext>
            </a:extLst>
          </p:cNvPr>
          <p:cNvSpPr txBox="1"/>
          <p:nvPr/>
        </p:nvSpPr>
        <p:spPr>
          <a:xfrm>
            <a:off x="11901591" y="280694"/>
            <a:ext cx="6062557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Fazit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>
                <a:solidFill>
                  <a:srgbClr val="F7F9FF"/>
                </a:solidFill>
              </a:rPr>
              <a:t>Text </a:t>
            </a:r>
            <a:r>
              <a:rPr lang="de-DE" sz="4400" err="1">
                <a:solidFill>
                  <a:srgbClr val="F7F9FF"/>
                </a:solidFill>
              </a:rPr>
              <a:t>Execution</a:t>
            </a:r>
            <a:r>
              <a:rPr lang="de-DE" sz="4400">
                <a:solidFill>
                  <a:srgbClr val="F7F9FF"/>
                </a:solidFill>
              </a:rPr>
              <a:t> </a:t>
            </a:r>
            <a:r>
              <a:rPr lang="de-DE" sz="4400" err="1">
                <a:solidFill>
                  <a:srgbClr val="F7F9FF"/>
                </a:solidFill>
              </a:rPr>
              <a:t>Strategy</a:t>
            </a:r>
            <a:endParaRPr sz="4400">
              <a:solidFill>
                <a:srgbClr val="F7F9FF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E53F448-BC49-4D3F-8A7F-9FE282C3594A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A20030C-906F-48BF-9D0F-7777F4A81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51" y="3518730"/>
            <a:ext cx="1594889" cy="159488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1E9034E-3F3D-4482-80DC-921FB9A8D10E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EE0596-8080-44F9-AEE1-5EFC48F8D7DF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2D6BE"/>
            </a:gs>
            <a:gs pos="100000">
              <a:srgbClr val="ACD4AC"/>
            </a:gs>
          </a:gsLst>
          <a:lin ang="341016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Rectangle"/>
          <p:cNvSpPr/>
          <p:nvPr/>
        </p:nvSpPr>
        <p:spPr>
          <a:xfrm>
            <a:off x="381000" y="381000"/>
            <a:ext cx="23622000" cy="12954000"/>
          </a:xfrm>
          <a:prstGeom prst="rect">
            <a:avLst/>
          </a:prstGeom>
          <a:solidFill>
            <a:srgbClr val="F7F9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3" name="selected"/>
          <p:cNvSpPr txBox="1"/>
          <p:nvPr/>
        </p:nvSpPr>
        <p:spPr>
          <a:xfrm>
            <a:off x="2774370" y="5045990"/>
            <a:ext cx="18835285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 b="0">
                <a:solidFill>
                  <a:srgbClr val="1C1F25"/>
                </a:solidFill>
                <a:latin typeface="Raleway Heavy"/>
                <a:ea typeface="Raleway Heavy"/>
                <a:cs typeface="Raleway Heavy"/>
                <a:sym typeface="Raleway Heavy"/>
              </a:defRPr>
            </a:lvl1pPr>
          </a:lstStyle>
          <a:p>
            <a:r>
              <a:rPr lang="de-DE" sz="9600" b="1">
                <a:latin typeface="Raleway Black" panose="020B0A03030101060003" pitchFamily="34" charset="0"/>
              </a:rPr>
              <a:t>Danke für ihre Aufmerksamkeit!</a:t>
            </a:r>
            <a:endParaRPr sz="9600" b="1">
              <a:latin typeface="Raleway Black" panose="020B0A03030101060003" pitchFamily="34" charset="0"/>
            </a:endParaRPr>
          </a:p>
        </p:txBody>
      </p:sp>
      <p:sp>
        <p:nvSpPr>
          <p:cNvPr id="1384" name="Professionally fabricate cross-platform processes and out-of-mindshare.…"/>
          <p:cNvSpPr txBox="1"/>
          <p:nvPr/>
        </p:nvSpPr>
        <p:spPr>
          <a:xfrm>
            <a:off x="3452437" y="7550348"/>
            <a:ext cx="17479144" cy="1917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4800"/>
              <a:t>Fragen?</a:t>
            </a:r>
          </a:p>
          <a:p>
            <a:pPr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4000"/>
              <a:t>GitHub: </a:t>
            </a:r>
            <a:r>
              <a:rPr lang="de-DE" sz="4000" b="0">
                <a:sym typeface="Roboto Light"/>
              </a:rPr>
              <a:t>https://github.com/WAntonia/TINF18C_Team_3_DD2AML-Converter</a:t>
            </a:r>
            <a:endParaRPr sz="4000"/>
          </a:p>
        </p:txBody>
      </p:sp>
      <p:sp>
        <p:nvSpPr>
          <p:cNvPr id="1385" name="Rectangle"/>
          <p:cNvSpPr/>
          <p:nvPr/>
        </p:nvSpPr>
        <p:spPr>
          <a:xfrm>
            <a:off x="11557000" y="6858000"/>
            <a:ext cx="1270000" cy="63500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681FFD-A3E3-4D91-A0AB-8FDC31084BE1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  <p:extLst>
      <p:ext uri="{BB962C8B-B14F-4D97-AF65-F5344CB8AC3E}">
        <p14:creationId xmlns:p14="http://schemas.microsoft.com/office/powerpoint/2010/main" val="13648696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7"/>
          <p:cNvSpPr txBox="1"/>
          <p:nvPr/>
        </p:nvSpPr>
        <p:spPr>
          <a:xfrm>
            <a:off x="16690362" y="1972122"/>
            <a:ext cx="32541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>
              <a:lnSpc>
                <a:spcPct val="100000"/>
              </a:lnSpc>
            </a:pPr>
            <a:r>
              <a:rPr lang="de-DE"/>
              <a:t>1</a:t>
            </a:r>
            <a:endParaRPr/>
          </a:p>
        </p:txBody>
      </p:sp>
      <p:sp>
        <p:nvSpPr>
          <p:cNvPr id="1441" name="6"/>
          <p:cNvSpPr txBox="1"/>
          <p:nvPr/>
        </p:nvSpPr>
        <p:spPr>
          <a:xfrm>
            <a:off x="16532467" y="6473280"/>
            <a:ext cx="64120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>
              <a:lnSpc>
                <a:spcPct val="100000"/>
              </a:lnSpc>
            </a:pPr>
            <a:r>
              <a:t>6</a:t>
            </a:r>
          </a:p>
        </p:txBody>
      </p:sp>
      <p:sp>
        <p:nvSpPr>
          <p:cNvPr id="1442" name="Line"/>
          <p:cNvSpPr/>
          <p:nvPr/>
        </p:nvSpPr>
        <p:spPr>
          <a:xfrm flipV="1">
            <a:off x="16853068" y="211014"/>
            <a:ext cx="0" cy="7431209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3" name="Circle"/>
          <p:cNvSpPr/>
          <p:nvPr/>
        </p:nvSpPr>
        <p:spPr>
          <a:xfrm>
            <a:off x="16310449" y="4089758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solidFill>
                  <a:schemeClr val="bg1"/>
                </a:solidFill>
                <a:latin typeface="linea-basic-10"/>
              </a:rPr>
              <a:t>3</a:t>
            </a:r>
            <a:endParaRPr sz="4800">
              <a:solidFill>
                <a:schemeClr val="bg1"/>
              </a:solidFill>
              <a:latin typeface="linea-basic-10"/>
            </a:endParaRPr>
          </a:p>
        </p:txBody>
      </p:sp>
      <p:sp>
        <p:nvSpPr>
          <p:cNvPr id="1444" name="L"/>
          <p:cNvSpPr txBox="1"/>
          <p:nvPr/>
        </p:nvSpPr>
        <p:spPr>
          <a:xfrm>
            <a:off x="16532467" y="10974438"/>
            <a:ext cx="64120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>
              <a:lnSpc>
                <a:spcPct val="100000"/>
              </a:lnSpc>
            </a:pPr>
            <a:r>
              <a:t>L</a:t>
            </a:r>
          </a:p>
        </p:txBody>
      </p:sp>
      <p:sp>
        <p:nvSpPr>
          <p:cNvPr id="1445" name="Line"/>
          <p:cNvSpPr/>
          <p:nvPr/>
        </p:nvSpPr>
        <p:spPr>
          <a:xfrm flipH="1" flipV="1">
            <a:off x="16853068" y="7429496"/>
            <a:ext cx="0" cy="6286503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6" name="Solution…"/>
          <p:cNvSpPr txBox="1"/>
          <p:nvPr/>
        </p:nvSpPr>
        <p:spPr>
          <a:xfrm>
            <a:off x="17762968" y="0"/>
            <a:ext cx="1442703" cy="8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400"/>
              <a:t>Team</a:t>
            </a:r>
            <a:endParaRPr sz="4400"/>
          </a:p>
        </p:txBody>
      </p:sp>
      <p:sp>
        <p:nvSpPr>
          <p:cNvPr id="1447" name="Marketing…"/>
          <p:cNvSpPr txBox="1"/>
          <p:nvPr/>
        </p:nvSpPr>
        <p:spPr>
          <a:xfrm>
            <a:off x="18049791" y="3926618"/>
            <a:ext cx="4236737" cy="89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400"/>
              <a:t>Produktübersicht</a:t>
            </a:r>
            <a:endParaRPr sz="4400"/>
          </a:p>
        </p:txBody>
      </p:sp>
      <p:sp>
        <p:nvSpPr>
          <p:cNvPr id="1448" name="Safety…"/>
          <p:cNvSpPr txBox="1"/>
          <p:nvPr/>
        </p:nvSpPr>
        <p:spPr>
          <a:xfrm>
            <a:off x="10172486" y="1863657"/>
            <a:ext cx="5817363" cy="132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Vorstellung des Projektes</a:t>
            </a:r>
            <a:endParaRPr sz="40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1450" name="Our work is the…"/>
          <p:cNvSpPr txBox="1"/>
          <p:nvPr/>
        </p:nvSpPr>
        <p:spPr>
          <a:xfrm>
            <a:off x="1781373" y="7268171"/>
            <a:ext cx="2511906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/>
              <a:t>Agenda</a:t>
            </a:r>
            <a:endParaRPr/>
          </a:p>
        </p:txBody>
      </p:sp>
      <p:sp>
        <p:nvSpPr>
          <p:cNvPr id="1440" name="Circle"/>
          <p:cNvSpPr/>
          <p:nvPr/>
        </p:nvSpPr>
        <p:spPr>
          <a:xfrm>
            <a:off x="16310448" y="2074916"/>
            <a:ext cx="1143001" cy="1143000"/>
          </a:xfrm>
          <a:prstGeom prst="ellipse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2</a:t>
            </a:r>
            <a:endParaRPr sz="4800">
              <a:latin typeface="linea-basic-10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2F0AD0F5-35AA-457B-A223-B484BEB4D535}"/>
              </a:ext>
            </a:extLst>
          </p:cNvPr>
          <p:cNvSpPr/>
          <p:nvPr/>
        </p:nvSpPr>
        <p:spPr>
          <a:xfrm>
            <a:off x="16310449" y="8235606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5</a:t>
            </a:r>
            <a:endParaRPr sz="4800">
              <a:latin typeface="linea-basic-10"/>
            </a:endParaRPr>
          </a:p>
        </p:txBody>
      </p:sp>
      <p:sp>
        <p:nvSpPr>
          <p:cNvPr id="1437" name="Circle"/>
          <p:cNvSpPr/>
          <p:nvPr/>
        </p:nvSpPr>
        <p:spPr>
          <a:xfrm>
            <a:off x="16299366" y="124389"/>
            <a:ext cx="1143001" cy="1143001"/>
          </a:xfrm>
          <a:prstGeom prst="ellipse">
            <a:avLst/>
          </a:prstGeom>
          <a:solidFill>
            <a:srgbClr val="1C1F2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1</a:t>
            </a:r>
            <a:endParaRPr sz="4800">
              <a:latin typeface="linea-basic-10"/>
            </a:endParaRPr>
          </a:p>
        </p:txBody>
      </p:sp>
      <p:sp>
        <p:nvSpPr>
          <p:cNvPr id="16" name="Safety…">
            <a:extLst>
              <a:ext uri="{FF2B5EF4-FFF2-40B4-BE49-F238E27FC236}">
                <a16:creationId xmlns:a16="http://schemas.microsoft.com/office/drawing/2014/main" id="{F8A9C45B-662A-4594-99E6-8F8888EBBBB1}"/>
              </a:ext>
            </a:extLst>
          </p:cNvPr>
          <p:cNvSpPr txBox="1"/>
          <p:nvPr/>
        </p:nvSpPr>
        <p:spPr>
          <a:xfrm>
            <a:off x="10638260" y="6036303"/>
            <a:ext cx="5277150" cy="132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Architektur und Module</a:t>
            </a:r>
            <a:endParaRPr sz="40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17" name="Circle">
            <a:extLst>
              <a:ext uri="{FF2B5EF4-FFF2-40B4-BE49-F238E27FC236}">
                <a16:creationId xmlns:a16="http://schemas.microsoft.com/office/drawing/2014/main" id="{30F3E1FB-6FB0-4DFD-A03A-DB74A8464758}"/>
              </a:ext>
            </a:extLst>
          </p:cNvPr>
          <p:cNvSpPr/>
          <p:nvPr/>
        </p:nvSpPr>
        <p:spPr>
          <a:xfrm>
            <a:off x="16299365" y="6221295"/>
            <a:ext cx="1143001" cy="1143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4</a:t>
            </a:r>
            <a:endParaRPr sz="4800">
              <a:latin typeface="linea-basic-10"/>
            </a:endParaRP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D3BC9E7F-077B-4376-AAEA-6AFC98C02C28}"/>
              </a:ext>
            </a:extLst>
          </p:cNvPr>
          <p:cNvSpPr/>
          <p:nvPr/>
        </p:nvSpPr>
        <p:spPr>
          <a:xfrm>
            <a:off x="16299366" y="10367142"/>
            <a:ext cx="1143001" cy="1143000"/>
          </a:xfrm>
          <a:prstGeom prst="ellipse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6</a:t>
            </a:r>
            <a:endParaRPr sz="4800">
              <a:latin typeface="linea-basic-10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1C2F71AC-5C53-44B5-8EF4-E16F528FF172}"/>
              </a:ext>
            </a:extLst>
          </p:cNvPr>
          <p:cNvSpPr/>
          <p:nvPr/>
        </p:nvSpPr>
        <p:spPr>
          <a:xfrm>
            <a:off x="16310449" y="12381454"/>
            <a:ext cx="1143001" cy="1143001"/>
          </a:xfrm>
          <a:prstGeom prst="ellipse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4800">
                <a:latin typeface="linea-basic-10"/>
              </a:rPr>
              <a:t>7</a:t>
            </a:r>
            <a:endParaRPr sz="4800">
              <a:latin typeface="linea-basic-10"/>
            </a:endParaRPr>
          </a:p>
        </p:txBody>
      </p:sp>
      <p:sp>
        <p:nvSpPr>
          <p:cNvPr id="20" name="Safety…">
            <a:extLst>
              <a:ext uri="{FF2B5EF4-FFF2-40B4-BE49-F238E27FC236}">
                <a16:creationId xmlns:a16="http://schemas.microsoft.com/office/drawing/2014/main" id="{995EB9BC-E331-41E3-805B-5DB1940326A0}"/>
              </a:ext>
            </a:extLst>
          </p:cNvPr>
          <p:cNvSpPr txBox="1"/>
          <p:nvPr/>
        </p:nvSpPr>
        <p:spPr>
          <a:xfrm>
            <a:off x="18105896" y="8050615"/>
            <a:ext cx="5503174" cy="132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Vorgehensweise Testen</a:t>
            </a:r>
            <a:endParaRPr sz="40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21" name="Safety…">
            <a:extLst>
              <a:ext uri="{FF2B5EF4-FFF2-40B4-BE49-F238E27FC236}">
                <a16:creationId xmlns:a16="http://schemas.microsoft.com/office/drawing/2014/main" id="{190C793D-5422-480B-8A57-4724B07F3688}"/>
              </a:ext>
            </a:extLst>
          </p:cNvPr>
          <p:cNvSpPr txBox="1"/>
          <p:nvPr/>
        </p:nvSpPr>
        <p:spPr>
          <a:xfrm>
            <a:off x="18391108" y="12288958"/>
            <a:ext cx="3162790" cy="132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Fazit/Ausblick</a:t>
            </a:r>
            <a:endParaRPr sz="40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22" name="Safety…">
            <a:extLst>
              <a:ext uri="{FF2B5EF4-FFF2-40B4-BE49-F238E27FC236}">
                <a16:creationId xmlns:a16="http://schemas.microsoft.com/office/drawing/2014/main" id="{AF94DB2A-A3EF-4B01-A753-0214E7F73541}"/>
              </a:ext>
            </a:extLst>
          </p:cNvPr>
          <p:cNvSpPr txBox="1"/>
          <p:nvPr/>
        </p:nvSpPr>
        <p:spPr>
          <a:xfrm>
            <a:off x="13462751" y="10274646"/>
            <a:ext cx="2452659" cy="132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000"/>
              <a:t>Live Demo</a:t>
            </a:r>
            <a:endParaRPr sz="40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E02D6AE-B716-47A1-9205-A7FEAD56BBB4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56012C-5A1E-4DA6-BB2B-864391F32F45}"/>
              </a:ext>
            </a:extLst>
          </p:cNvPr>
          <p:cNvSpPr/>
          <p:nvPr/>
        </p:nvSpPr>
        <p:spPr>
          <a:xfrm>
            <a:off x="1230923" y="12381454"/>
            <a:ext cx="3062356" cy="114300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99AC066-DE60-431B-8F24-F3A7612A5CE9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B5AF5CD9-97E3-49F3-88B2-2B84E5E707EE}"/>
              </a:ext>
            </a:extLst>
          </p:cNvPr>
          <p:cNvPicPr>
            <a:picLocks noGrp="1" noChangeAspect="1"/>
          </p:cNvPicPr>
          <p:nvPr>
            <p:ph type="pic" sz="quarter" idx="1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9" r="20769"/>
          <a:stretch>
            <a:fillRect/>
          </a:stretch>
        </p:blipFill>
        <p:spPr/>
      </p:pic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2EC91EF0-76D6-46C6-86AD-6B1CEBFC27EF}"/>
              </a:ext>
            </a:extLst>
          </p:cNvPr>
          <p:cNvPicPr>
            <a:picLocks noGrp="1" noChangeAspect="1"/>
          </p:cNvPicPr>
          <p:nvPr>
            <p:ph type="pic" sz="quarter" idx="1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r="12561"/>
          <a:stretch>
            <a:fillRect/>
          </a:stretch>
        </p:blipFill>
        <p:spPr/>
      </p:pic>
      <p:pic>
        <p:nvPicPr>
          <p:cNvPr id="17" name="Bildplatzhalter 16">
            <a:extLst>
              <a:ext uri="{FF2B5EF4-FFF2-40B4-BE49-F238E27FC236}">
                <a16:creationId xmlns:a16="http://schemas.microsoft.com/office/drawing/2014/main" id="{EBB7F83C-49BF-4095-9793-7B8F4CAD320D}"/>
              </a:ext>
            </a:extLst>
          </p:cNvPr>
          <p:cNvPicPr>
            <a:picLocks noGrp="1" noChangeAspect="1"/>
          </p:cNvPicPr>
          <p:nvPr>
            <p:ph type="pic" sz="quarter" idx="13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3" r="20293"/>
          <a:stretch>
            <a:fillRect/>
          </a:stretch>
        </p:blipFill>
        <p:spPr>
          <a:xfrm>
            <a:off x="17776427" y="1785342"/>
            <a:ext cx="4826224" cy="8255001"/>
          </a:xfrm>
        </p:spPr>
      </p:pic>
      <p:sp>
        <p:nvSpPr>
          <p:cNvPr id="1758" name="Design…"/>
          <p:cNvSpPr txBox="1"/>
          <p:nvPr/>
        </p:nvSpPr>
        <p:spPr>
          <a:xfrm>
            <a:off x="1684873" y="10415432"/>
            <a:ext cx="5019003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Antonia Wermerskirch</a:t>
            </a:r>
            <a:endParaRPr sz="36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  <a:latin typeface="Roboto Bold"/>
              </a:rPr>
              <a:t>Projektleiterin &amp; Testmanagerin</a:t>
            </a:r>
            <a:endParaRPr sz="2800">
              <a:solidFill>
                <a:srgbClr val="6A6E77"/>
              </a:solidFill>
              <a:latin typeface="Roboto Bold"/>
            </a:endParaRPr>
          </a:p>
        </p:txBody>
      </p:sp>
      <p:sp>
        <p:nvSpPr>
          <p:cNvPr id="1759" name="Fashion…"/>
          <p:cNvSpPr txBox="1"/>
          <p:nvPr/>
        </p:nvSpPr>
        <p:spPr>
          <a:xfrm>
            <a:off x="7345974" y="10415432"/>
            <a:ext cx="4360168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Nora Baitinger</a:t>
            </a:r>
            <a:endParaRPr sz="36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Technische Dokumentation</a:t>
            </a:r>
            <a:endParaRPr sz="2800">
              <a:solidFill>
                <a:srgbClr val="6A6E77"/>
              </a:solidFill>
            </a:endParaRPr>
          </a:p>
        </p:txBody>
      </p:sp>
      <p:sp>
        <p:nvSpPr>
          <p:cNvPr id="1760" name="Architecture…"/>
          <p:cNvSpPr txBox="1"/>
          <p:nvPr/>
        </p:nvSpPr>
        <p:spPr>
          <a:xfrm>
            <a:off x="13157757" y="10415432"/>
            <a:ext cx="3399970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Bastiane Storz</a:t>
            </a:r>
            <a:endParaRPr sz="36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Leitende Entwicklerin</a:t>
            </a:r>
            <a:endParaRPr sz="2800">
              <a:solidFill>
                <a:srgbClr val="6A6E77"/>
              </a:solidFill>
            </a:endParaRPr>
          </a:p>
        </p:txBody>
      </p:sp>
      <p:sp>
        <p:nvSpPr>
          <p:cNvPr id="1761" name="Solution…"/>
          <p:cNvSpPr txBox="1"/>
          <p:nvPr/>
        </p:nvSpPr>
        <p:spPr>
          <a:xfrm>
            <a:off x="18718671" y="10415432"/>
            <a:ext cx="2941511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Lara Mack</a:t>
            </a:r>
            <a:endParaRPr sz="36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Produktmanagerin</a:t>
            </a:r>
            <a:endParaRPr sz="2800">
              <a:solidFill>
                <a:srgbClr val="6A6E77"/>
              </a:solidFill>
            </a:endParaRP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04F37FF5-4112-4D57-A6D9-6BAE665797E4}"/>
              </a:ext>
            </a:extLst>
          </p:cNvPr>
          <p:cNvPicPr>
            <a:picLocks noGrp="1" noChangeAspect="1"/>
          </p:cNvPicPr>
          <p:nvPr>
            <p:ph type="pic" sz="quarter" idx="13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7" r="13177"/>
          <a:stretch>
            <a:fillRect/>
          </a:stretch>
        </p:blipFill>
        <p:spPr/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D89DF5C3-D32B-4886-A0DC-326FCAFB61B1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18356BDC-CBE5-44CB-920B-62EC394F6935}"/>
              </a:ext>
            </a:extLst>
          </p:cNvPr>
          <p:cNvSpPr txBox="1">
            <a:spLocks/>
          </p:cNvSpPr>
          <p:nvPr/>
        </p:nvSpPr>
        <p:spPr>
          <a:xfrm>
            <a:off x="1319883" y="11516658"/>
            <a:ext cx="5543291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>
              <a:latin typeface="Roboto Light"/>
              <a:cs typeface="Arial" pitchFamily="34" charset="0"/>
            </a:endParaRPr>
          </a:p>
          <a:p>
            <a:r>
              <a:rPr lang="en-US" altLang="ko-KR" sz="2400">
                <a:latin typeface="Roboto Light"/>
                <a:cs typeface="Arial" pitchFamily="34" charset="0"/>
              </a:rPr>
              <a:t>6921452</a:t>
            </a:r>
          </a:p>
          <a:p>
            <a:r>
              <a:rPr lang="en-US" altLang="ko-KR" sz="2400">
                <a:latin typeface="Roboto Light"/>
                <a:cs typeface="Arial" pitchFamily="34" charset="0"/>
              </a:rPr>
              <a:t>inf18156@lehre.dhbw-stuttgart.de</a:t>
            </a:r>
            <a:endParaRPr lang="ko-KR" altLang="en-US" sz="2400">
              <a:latin typeface="Roboto Light"/>
              <a:cs typeface="Arial" pitchFamily="34" charset="0"/>
            </a:endParaRP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93BA6667-E630-4173-BECE-BD3D2EC9241B}"/>
              </a:ext>
            </a:extLst>
          </p:cNvPr>
          <p:cNvSpPr txBox="1">
            <a:spLocks/>
          </p:cNvSpPr>
          <p:nvPr/>
        </p:nvSpPr>
        <p:spPr>
          <a:xfrm>
            <a:off x="6754412" y="11973600"/>
            <a:ext cx="5543291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Roboto Light"/>
                <a:cs typeface="Arial" pitchFamily="34" charset="0"/>
              </a:rPr>
              <a:t>2125287</a:t>
            </a:r>
          </a:p>
          <a:p>
            <a:r>
              <a:rPr lang="en-US" altLang="ko-KR" sz="2400">
                <a:latin typeface="Roboto Light"/>
                <a:cs typeface="Arial" pitchFamily="34" charset="0"/>
              </a:rPr>
              <a:t>inf18032@lehre.dhbw-stuttgart.de</a:t>
            </a:r>
            <a:endParaRPr lang="ko-KR" altLang="en-US" sz="2400">
              <a:latin typeface="Roboto Light"/>
              <a:cs typeface="Arial" pitchFamily="34" charset="0"/>
            </a:endParaRPr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D1C02694-8584-4B1B-A6A0-7302F6CFDF80}"/>
              </a:ext>
            </a:extLst>
          </p:cNvPr>
          <p:cNvSpPr txBox="1">
            <a:spLocks/>
          </p:cNvSpPr>
          <p:nvPr/>
        </p:nvSpPr>
        <p:spPr>
          <a:xfrm>
            <a:off x="12140478" y="12002850"/>
            <a:ext cx="5543291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Roboto Light"/>
                <a:cs typeface="Arial" pitchFamily="34" charset="0"/>
              </a:rPr>
              <a:t>7854265</a:t>
            </a:r>
          </a:p>
          <a:p>
            <a:r>
              <a:rPr lang="en-US" altLang="ko-KR" sz="2400">
                <a:latin typeface="Roboto Light"/>
                <a:cs typeface="Arial" pitchFamily="34" charset="0"/>
              </a:rPr>
              <a:t>inf18175@lehre.dhbw-stuttgart.de</a:t>
            </a:r>
            <a:endParaRPr lang="ko-KR" altLang="en-US" sz="2400">
              <a:latin typeface="Roboto Light"/>
              <a:cs typeface="Arial" pitchFamily="34" charset="0"/>
            </a:endParaRP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4AE22881-C69C-4571-AE2F-A3757A5B6218}"/>
              </a:ext>
            </a:extLst>
          </p:cNvPr>
          <p:cNvSpPr txBox="1">
            <a:spLocks/>
          </p:cNvSpPr>
          <p:nvPr/>
        </p:nvSpPr>
        <p:spPr>
          <a:xfrm>
            <a:off x="17417782" y="11978700"/>
            <a:ext cx="5543291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>
                <a:latin typeface="Roboto Light"/>
                <a:cs typeface="Arial" pitchFamily="34" charset="0"/>
              </a:rPr>
              <a:t>4749240</a:t>
            </a:r>
          </a:p>
          <a:p>
            <a:r>
              <a:rPr lang="en-US" altLang="ko-KR" sz="2400">
                <a:latin typeface="Roboto Light"/>
                <a:cs typeface="Arial" pitchFamily="34" charset="0"/>
              </a:rPr>
              <a:t>inf18096@lehre.dhbw-stuttgart.de</a:t>
            </a:r>
            <a:endParaRPr lang="ko-KR" altLang="en-US" sz="2400">
              <a:latin typeface="Roboto Light"/>
              <a:cs typeface="Arial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719C708-2123-420C-8263-29F08E988B28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16" name="Make things as…">
            <a:extLst>
              <a:ext uri="{FF2B5EF4-FFF2-40B4-BE49-F238E27FC236}">
                <a16:creationId xmlns:a16="http://schemas.microsoft.com/office/drawing/2014/main" id="{F2E65807-1EC3-4B40-A451-DB180D1B2A66}"/>
              </a:ext>
            </a:extLst>
          </p:cNvPr>
          <p:cNvSpPr txBox="1"/>
          <p:nvPr/>
        </p:nvSpPr>
        <p:spPr>
          <a:xfrm>
            <a:off x="15171034" y="74303"/>
            <a:ext cx="2099934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Team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2C9DD6D-965E-4F92-82C2-20E79A5C0B7D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Rectangle"/>
          <p:cNvSpPr/>
          <p:nvPr/>
        </p:nvSpPr>
        <p:spPr>
          <a:xfrm>
            <a:off x="6869236" y="0"/>
            <a:ext cx="17514764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7" name="3"/>
          <p:cNvSpPr txBox="1"/>
          <p:nvPr/>
        </p:nvSpPr>
        <p:spPr>
          <a:xfrm>
            <a:off x="3436207" y="4917851"/>
            <a:ext cx="65" cy="10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endParaRPr/>
          </a:p>
        </p:txBody>
      </p:sp>
      <p:sp>
        <p:nvSpPr>
          <p:cNvPr id="1548" name="Key…"/>
          <p:cNvSpPr txBox="1"/>
          <p:nvPr/>
        </p:nvSpPr>
        <p:spPr>
          <a:xfrm>
            <a:off x="2124310" y="6014498"/>
            <a:ext cx="2569614" cy="12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200"/>
              <a:t>CSP+</a:t>
            </a:r>
            <a:endParaRPr sz="32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Device Description</a:t>
            </a:r>
            <a:endParaRPr sz="2400">
              <a:solidFill>
                <a:srgbClr val="6A6E77"/>
              </a:solidFill>
            </a:endParaRPr>
          </a:p>
        </p:txBody>
      </p:sp>
      <p:sp>
        <p:nvSpPr>
          <p:cNvPr id="1550" name="Energy…"/>
          <p:cNvSpPr txBox="1"/>
          <p:nvPr/>
        </p:nvSpPr>
        <p:spPr>
          <a:xfrm>
            <a:off x="1552743" y="2686255"/>
            <a:ext cx="3767058" cy="12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200"/>
              <a:t>GSD</a:t>
            </a:r>
            <a:endParaRPr sz="32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General Station Description</a:t>
            </a:r>
          </a:p>
        </p:txBody>
      </p:sp>
      <p:sp>
        <p:nvSpPr>
          <p:cNvPr id="1552" name="Analysis…"/>
          <p:cNvSpPr txBox="1"/>
          <p:nvPr/>
        </p:nvSpPr>
        <p:spPr>
          <a:xfrm>
            <a:off x="1372444" y="10010841"/>
            <a:ext cx="4127733" cy="12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200"/>
              <a:t>AML</a:t>
            </a:r>
            <a:endParaRPr sz="32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Automation Markup Language</a:t>
            </a:r>
            <a:endParaRPr sz="2400">
              <a:solidFill>
                <a:srgbClr val="6A6E77"/>
              </a:solidFill>
            </a:endParaRPr>
          </a:p>
        </p:txBody>
      </p:sp>
      <p:sp>
        <p:nvSpPr>
          <p:cNvPr id="1553" name="Make things as…"/>
          <p:cNvSpPr txBox="1"/>
          <p:nvPr/>
        </p:nvSpPr>
        <p:spPr>
          <a:xfrm>
            <a:off x="12246447" y="8550"/>
            <a:ext cx="9645269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Vorstellung des Projektes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Use Case</a:t>
            </a:r>
            <a:endParaRPr sz="4400"/>
          </a:p>
        </p:txBody>
      </p:sp>
      <p:sp>
        <p:nvSpPr>
          <p:cNvPr id="1554" name="Professionally fabricate cross-platform processes and out-of-the-box…"/>
          <p:cNvSpPr txBox="1"/>
          <p:nvPr/>
        </p:nvSpPr>
        <p:spPr>
          <a:xfrm>
            <a:off x="11472676" y="8039100"/>
            <a:ext cx="65" cy="40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>
              <a:solidFill>
                <a:srgbClr val="6A6E77"/>
              </a:solidFill>
            </a:endParaRPr>
          </a:p>
        </p:txBody>
      </p:sp>
      <p:sp>
        <p:nvSpPr>
          <p:cNvPr id="11" name="Energy…">
            <a:extLst>
              <a:ext uri="{FF2B5EF4-FFF2-40B4-BE49-F238E27FC236}">
                <a16:creationId xmlns:a16="http://schemas.microsoft.com/office/drawing/2014/main" id="{89FA9636-CC48-4102-BE86-34B3058B814D}"/>
              </a:ext>
            </a:extLst>
          </p:cNvPr>
          <p:cNvSpPr txBox="1"/>
          <p:nvPr/>
        </p:nvSpPr>
        <p:spPr>
          <a:xfrm>
            <a:off x="1262600" y="4369784"/>
            <a:ext cx="4347344" cy="122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200"/>
              <a:t>IODD</a:t>
            </a:r>
            <a:endParaRPr sz="3200"/>
          </a:p>
          <a:p>
            <a:pPr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Input/Output Device Description</a:t>
            </a:r>
          </a:p>
        </p:txBody>
      </p:sp>
      <p:sp>
        <p:nvSpPr>
          <p:cNvPr id="12" name="Rounded Rectangle">
            <a:extLst>
              <a:ext uri="{FF2B5EF4-FFF2-40B4-BE49-F238E27FC236}">
                <a16:creationId xmlns:a16="http://schemas.microsoft.com/office/drawing/2014/main" id="{AEED7C65-BBBA-4465-BC1B-0A654A3B148B}"/>
              </a:ext>
            </a:extLst>
          </p:cNvPr>
          <p:cNvSpPr/>
          <p:nvPr/>
        </p:nvSpPr>
        <p:spPr>
          <a:xfrm>
            <a:off x="12711503" y="3010467"/>
            <a:ext cx="6604001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3600">
                <a:latin typeface="Roboto Bold"/>
              </a:rPr>
              <a:t>Device Description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2400">
                <a:latin typeface="Roboto Light"/>
              </a:rPr>
              <a:t>Für </a:t>
            </a:r>
            <a:r>
              <a:rPr lang="de-DE" sz="2400" err="1">
                <a:latin typeface="Roboto Light"/>
              </a:rPr>
              <a:t>Profinet</a:t>
            </a:r>
            <a:r>
              <a:rPr lang="de-DE" sz="2400">
                <a:latin typeface="Roboto Light"/>
              </a:rPr>
              <a:t> Geräte</a:t>
            </a:r>
            <a:endParaRPr sz="2400">
              <a:latin typeface="Roboto Light"/>
            </a:endParaRP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D84BCAEC-98BF-44BC-9B7A-0B6BF9D2AA31}"/>
              </a:ext>
            </a:extLst>
          </p:cNvPr>
          <p:cNvSpPr/>
          <p:nvPr/>
        </p:nvSpPr>
        <p:spPr>
          <a:xfrm>
            <a:off x="12711503" y="9181533"/>
            <a:ext cx="6604000" cy="3048000"/>
          </a:xfrm>
          <a:prstGeom prst="roundRect">
            <a:avLst>
              <a:gd name="adj" fmla="val 1652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3600">
                <a:latin typeface="Roboto Bold"/>
              </a:rPr>
              <a:t>AML</a:t>
            </a:r>
          </a:p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de-DE" sz="2400">
                <a:latin typeface="Roboto Light"/>
              </a:rPr>
              <a:t>Neutrale Sprache</a:t>
            </a:r>
            <a:endParaRPr sz="2400">
              <a:latin typeface="Roboto Light"/>
            </a:endParaRPr>
          </a:p>
        </p:txBody>
      </p: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7CEABD3F-F0D8-478D-8EE7-44A9408AA7BD}"/>
              </a:ext>
            </a:extLst>
          </p:cNvPr>
          <p:cNvSpPr/>
          <p:nvPr/>
        </p:nvSpPr>
        <p:spPr>
          <a:xfrm>
            <a:off x="15439600" y="6058467"/>
            <a:ext cx="1147805" cy="3123066"/>
          </a:xfrm>
          <a:prstGeom prst="downArrow">
            <a:avLst/>
          </a:prstGeom>
          <a:gradFill>
            <a:gsLst>
              <a:gs pos="0">
                <a:srgbClr val="ACD4AE"/>
              </a:gs>
              <a:gs pos="70000">
                <a:schemeClr val="accent4">
                  <a:lumMod val="20000"/>
                  <a:lumOff val="80000"/>
                </a:schemeClr>
              </a:gs>
              <a:gs pos="43000">
                <a:schemeClr val="accent3">
                  <a:lumMod val="40000"/>
                  <a:lumOff val="60000"/>
                </a:schemeClr>
              </a:gs>
              <a:gs pos="100000">
                <a:srgbClr val="F8CD5E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8DD4D9-991C-4156-8E7C-9328C07E2AD2}"/>
              </a:ext>
            </a:extLst>
          </p:cNvPr>
          <p:cNvSpPr/>
          <p:nvPr/>
        </p:nvSpPr>
        <p:spPr>
          <a:xfrm>
            <a:off x="1230923" y="12381454"/>
            <a:ext cx="3062356" cy="114300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B34711-BB5A-421C-80EA-FAE8D6BA7146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CD4FB31-5C26-4372-9A9E-03E6749AA95B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Our work is the…"/>
          <p:cNvSpPr txBox="1"/>
          <p:nvPr/>
        </p:nvSpPr>
        <p:spPr>
          <a:xfrm>
            <a:off x="12537945" y="3934875"/>
            <a:ext cx="199253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/>
              <a:t>Ziele:</a:t>
            </a:r>
            <a:endParaRPr/>
          </a:p>
        </p:txBody>
      </p:sp>
      <p:sp>
        <p:nvSpPr>
          <p:cNvPr id="1395" name="Professionally fabricate cross-platform processes and out-of-the-box mindshare.…"/>
          <p:cNvSpPr txBox="1"/>
          <p:nvPr/>
        </p:nvSpPr>
        <p:spPr>
          <a:xfrm>
            <a:off x="12537945" y="4880422"/>
            <a:ext cx="10640733" cy="333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  <a:latin typeface="Raleway Black"/>
              </a:rPr>
              <a:t>Erweiterung Kommandozeilentools &amp; GUI Anwendung „GSD2AML“:</a:t>
            </a:r>
            <a:endParaRPr lang="de-DE">
              <a:solidFill>
                <a:srgbClr val="6A6E77"/>
              </a:solidFill>
              <a:latin typeface="Raleway Black"/>
            </a:endParaRP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 u="sng">
                <a:solidFill>
                  <a:srgbClr val="6A6E77"/>
                </a:solidFill>
              </a:rPr>
              <a:t>Zwei Konvertierungsregeln 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IODD (IO-Link) 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>
                <a:solidFill>
                  <a:srgbClr val="6A6E77"/>
                </a:solidFill>
              </a:rPr>
              <a:t>CSP+ (CC-Link) 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lang="de-DE">
              <a:solidFill>
                <a:srgbClr val="6A6E77"/>
              </a:solidFill>
            </a:endParaRP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400" u="sng">
                <a:solidFill>
                  <a:srgbClr val="6A6E77"/>
                </a:solidFill>
              </a:rPr>
              <a:t>Unterstützung des Ausgabeformats CAEX 3.0 sowie CAEX 2.15 </a:t>
            </a:r>
            <a:endParaRPr sz="2400" u="sng">
              <a:solidFill>
                <a:srgbClr val="6A6E77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DB9C293-D0B6-49D4-B065-2770B35629CE}"/>
              </a:ext>
            </a:extLst>
          </p:cNvPr>
          <p:cNvSpPr/>
          <p:nvPr/>
        </p:nvSpPr>
        <p:spPr>
          <a:xfrm>
            <a:off x="272374" y="4104126"/>
            <a:ext cx="4202349" cy="55077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E5F45-3EF2-4551-B551-A9B0C83A9E8E}"/>
              </a:ext>
            </a:extLst>
          </p:cNvPr>
          <p:cNvSpPr/>
          <p:nvPr/>
        </p:nvSpPr>
        <p:spPr>
          <a:xfrm>
            <a:off x="7234135" y="4102235"/>
            <a:ext cx="4202349" cy="55077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8830141-4E9F-494D-AB2F-5B9619D5B267}"/>
              </a:ext>
            </a:extLst>
          </p:cNvPr>
          <p:cNvSpPr txBox="1"/>
          <p:nvPr/>
        </p:nvSpPr>
        <p:spPr>
          <a:xfrm>
            <a:off x="272373" y="4102235"/>
            <a:ext cx="420234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Light"/>
                <a:sym typeface="Helvetica Neue"/>
              </a:rPr>
              <a:t>User Interface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A521EF0-9163-4425-A6B9-65BE8C690448}"/>
              </a:ext>
            </a:extLst>
          </p:cNvPr>
          <p:cNvSpPr txBox="1"/>
          <p:nvPr/>
        </p:nvSpPr>
        <p:spPr>
          <a:xfrm>
            <a:off x="7234134" y="4102234"/>
            <a:ext cx="420234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000" b="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Light"/>
                <a:sym typeface="Helvetica Neue"/>
              </a:rPr>
              <a:t>Application</a:t>
            </a:r>
            <a:endParaRPr kumimoji="0" lang="de-DE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oboto Light"/>
              <a:sym typeface="Helvetica Neue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85E2D03-1B1A-427D-AC43-74AE86B22B08}"/>
              </a:ext>
            </a:extLst>
          </p:cNvPr>
          <p:cNvSpPr/>
          <p:nvPr/>
        </p:nvSpPr>
        <p:spPr>
          <a:xfrm>
            <a:off x="915695" y="5242288"/>
            <a:ext cx="2915703" cy="1264596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1B89C66-D447-4D82-BE03-744046E4B486}"/>
              </a:ext>
            </a:extLst>
          </p:cNvPr>
          <p:cNvSpPr/>
          <p:nvPr/>
        </p:nvSpPr>
        <p:spPr>
          <a:xfrm>
            <a:off x="915695" y="7784913"/>
            <a:ext cx="2915703" cy="1264596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5D12F8-490E-48D1-8678-8A3ABD25EA97}"/>
              </a:ext>
            </a:extLst>
          </p:cNvPr>
          <p:cNvSpPr txBox="1"/>
          <p:nvPr/>
        </p:nvSpPr>
        <p:spPr>
          <a:xfrm>
            <a:off x="272371" y="5592457"/>
            <a:ext cx="420234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Bold"/>
                <a:sym typeface="Helvetica Neue"/>
              </a:rPr>
              <a:t>CLI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3DB6949-CED8-46FD-A660-2A9B1E6F874E}"/>
              </a:ext>
            </a:extLst>
          </p:cNvPr>
          <p:cNvSpPr txBox="1"/>
          <p:nvPr/>
        </p:nvSpPr>
        <p:spPr>
          <a:xfrm>
            <a:off x="268029" y="8179744"/>
            <a:ext cx="420234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Light"/>
                <a:sym typeface="Helvetica Neue"/>
              </a:rPr>
              <a:t>GUI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65FC295-8A42-497D-823E-CF4CC684FCC8}"/>
              </a:ext>
            </a:extLst>
          </p:cNvPr>
          <p:cNvSpPr/>
          <p:nvPr/>
        </p:nvSpPr>
        <p:spPr>
          <a:xfrm>
            <a:off x="7877456" y="6390803"/>
            <a:ext cx="2915703" cy="1264596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1B838F-9CDC-4E4D-869A-EA500821AF92}"/>
              </a:ext>
            </a:extLst>
          </p:cNvPr>
          <p:cNvSpPr txBox="1"/>
          <p:nvPr/>
        </p:nvSpPr>
        <p:spPr>
          <a:xfrm>
            <a:off x="7234134" y="6740972"/>
            <a:ext cx="4202349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Bold"/>
                <a:sym typeface="Helvetica Neue"/>
              </a:rPr>
              <a:t>Business </a:t>
            </a:r>
            <a:r>
              <a:rPr kumimoji="0" lang="de-DE" sz="300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Bold"/>
                <a:sym typeface="Helvetica Neue"/>
              </a:rPr>
              <a:t>Logic</a:t>
            </a:r>
            <a:endParaRPr kumimoji="0" lang="de-DE" sz="3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oboto Bold"/>
              <a:sym typeface="Helvetica Neue"/>
            </a:endParaRPr>
          </a:p>
        </p:txBody>
      </p:sp>
      <p:sp>
        <p:nvSpPr>
          <p:cNvPr id="18" name="Make things as…">
            <a:extLst>
              <a:ext uri="{FF2B5EF4-FFF2-40B4-BE49-F238E27FC236}">
                <a16:creationId xmlns:a16="http://schemas.microsoft.com/office/drawing/2014/main" id="{06A78F19-C71E-4179-99A7-F3506F0D0811}"/>
              </a:ext>
            </a:extLst>
          </p:cNvPr>
          <p:cNvSpPr txBox="1"/>
          <p:nvPr/>
        </p:nvSpPr>
        <p:spPr>
          <a:xfrm>
            <a:off x="12537945" y="206637"/>
            <a:ext cx="6471323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Produktübersicht</a:t>
            </a:r>
            <a:endParaRPr sz="44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6DDEEC-1970-4776-B763-1D25FDC555D2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686778D-5177-4F96-B989-1BC950A85D8C}"/>
              </a:ext>
            </a:extLst>
          </p:cNvPr>
          <p:cNvCxnSpPr/>
          <p:nvPr/>
        </p:nvCxnSpPr>
        <p:spPr>
          <a:xfrm>
            <a:off x="4470378" y="5397931"/>
            <a:ext cx="276375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E6833C3-8245-4D31-A87B-A05877C37C0A}"/>
              </a:ext>
            </a:extLst>
          </p:cNvPr>
          <p:cNvSpPr txBox="1"/>
          <p:nvPr/>
        </p:nvSpPr>
        <p:spPr>
          <a:xfrm>
            <a:off x="3753254" y="4926007"/>
            <a:ext cx="42023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Light"/>
                <a:sym typeface="Helvetica Neue"/>
              </a:rPr>
              <a:t>DD File Path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33C4DE2-3145-41ED-BC64-A654893AC3DD}"/>
              </a:ext>
            </a:extLst>
          </p:cNvPr>
          <p:cNvSpPr txBox="1"/>
          <p:nvPr/>
        </p:nvSpPr>
        <p:spPr>
          <a:xfrm>
            <a:off x="3753254" y="8188869"/>
            <a:ext cx="420234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Light"/>
                <a:sym typeface="Helvetica Neue"/>
              </a:rPr>
              <a:t>AML/AMLX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AC863AA-E575-46D1-8A01-3E79D3845CA8}"/>
              </a:ext>
            </a:extLst>
          </p:cNvPr>
          <p:cNvCxnSpPr/>
          <p:nvPr/>
        </p:nvCxnSpPr>
        <p:spPr>
          <a:xfrm>
            <a:off x="4470377" y="8627447"/>
            <a:ext cx="276375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610FBB1-CE9D-4CED-BF32-A882BD1F156A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4B9550A-EB3E-44F0-9E87-6C5E8C98CFC4}"/>
              </a:ext>
            </a:extLst>
          </p:cNvPr>
          <p:cNvSpPr/>
          <p:nvPr/>
        </p:nvSpPr>
        <p:spPr>
          <a:xfrm>
            <a:off x="1629508" y="129540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244F69-B8ED-4B08-8E39-100F3505D8CF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Rounded Rectangle"/>
          <p:cNvSpPr/>
          <p:nvPr/>
        </p:nvSpPr>
        <p:spPr>
          <a:xfrm>
            <a:off x="13292666" y="5334000"/>
            <a:ext cx="6604001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1" name="V"/>
          <p:cNvSpPr txBox="1"/>
          <p:nvPr/>
        </p:nvSpPr>
        <p:spPr>
          <a:xfrm>
            <a:off x="13816491" y="3025775"/>
            <a:ext cx="647701" cy="66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150000"/>
              </a:lnSpc>
              <a:defRPr sz="5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r>
              <a:t>V</a:t>
            </a:r>
          </a:p>
        </p:txBody>
      </p:sp>
      <p:sp>
        <p:nvSpPr>
          <p:cNvPr id="1612" name="Operation…"/>
          <p:cNvSpPr txBox="1"/>
          <p:nvPr/>
        </p:nvSpPr>
        <p:spPr>
          <a:xfrm>
            <a:off x="14972191" y="3025775"/>
            <a:ext cx="4400650" cy="1568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Operation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rgbClr val="6A6E77"/>
                </a:solidFill>
              </a:rPr>
              <a:t>Professionally fabricate cross-platform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rgbClr val="6A6E77"/>
                </a:solidFill>
              </a:rPr>
              <a:t>and box mindshare.</a:t>
            </a:r>
          </a:p>
        </p:txBody>
      </p:sp>
      <p:sp>
        <p:nvSpPr>
          <p:cNvPr id="1613" name="L"/>
          <p:cNvSpPr txBox="1"/>
          <p:nvPr/>
        </p:nvSpPr>
        <p:spPr>
          <a:xfrm>
            <a:off x="13816491" y="6073775"/>
            <a:ext cx="647701" cy="66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150000"/>
              </a:lnSpc>
              <a:defRPr sz="5000" b="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r>
              <a:t>L</a:t>
            </a:r>
          </a:p>
        </p:txBody>
      </p:sp>
      <p:sp>
        <p:nvSpPr>
          <p:cNvPr id="1614" name="Target…"/>
          <p:cNvSpPr txBox="1"/>
          <p:nvPr/>
        </p:nvSpPr>
        <p:spPr>
          <a:xfrm>
            <a:off x="14972191" y="6073775"/>
            <a:ext cx="4400650" cy="1568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Target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Professionally fabricate cross-platform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and box mindshare.</a:t>
            </a:r>
          </a:p>
        </p:txBody>
      </p:sp>
      <p:sp>
        <p:nvSpPr>
          <p:cNvPr id="1615" name="/"/>
          <p:cNvSpPr txBox="1"/>
          <p:nvPr/>
        </p:nvSpPr>
        <p:spPr>
          <a:xfrm>
            <a:off x="13816491" y="9121775"/>
            <a:ext cx="647701" cy="666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r" defTabSz="914400">
              <a:lnSpc>
                <a:spcPct val="150000"/>
              </a:lnSpc>
              <a:defRPr sz="5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r>
              <a:t>/</a:t>
            </a:r>
          </a:p>
        </p:txBody>
      </p:sp>
      <p:sp>
        <p:nvSpPr>
          <p:cNvPr id="1616" name="Analysis…"/>
          <p:cNvSpPr txBox="1"/>
          <p:nvPr/>
        </p:nvSpPr>
        <p:spPr>
          <a:xfrm>
            <a:off x="14972191" y="9121775"/>
            <a:ext cx="4400650" cy="1568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t>Analysis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rgbClr val="6A6E77"/>
                </a:solidFill>
              </a:rPr>
              <a:t>Professionally fabricate cross-platform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rgbClr val="6A6E77"/>
                </a:solidFill>
              </a:rPr>
              <a:t>and box mindshare.</a:t>
            </a:r>
          </a:p>
        </p:txBody>
      </p:sp>
      <p:sp>
        <p:nvSpPr>
          <p:cNvPr id="1618" name="Research…"/>
          <p:cNvSpPr txBox="1"/>
          <p:nvPr/>
        </p:nvSpPr>
        <p:spPr>
          <a:xfrm>
            <a:off x="5282473" y="3025775"/>
            <a:ext cx="4129336" cy="139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3600"/>
              <a:t>Konvertierungsregel</a:t>
            </a:r>
            <a:endParaRPr sz="3600"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GSD zu AML</a:t>
            </a:r>
            <a:r>
              <a:rPr>
                <a:solidFill>
                  <a:srgbClr val="6A6E77"/>
                </a:solidFill>
              </a:rPr>
              <a:t>.</a:t>
            </a:r>
          </a:p>
        </p:txBody>
      </p:sp>
      <p:sp>
        <p:nvSpPr>
          <p:cNvPr id="1620" name="Solution…"/>
          <p:cNvSpPr txBox="1"/>
          <p:nvPr/>
        </p:nvSpPr>
        <p:spPr>
          <a:xfrm>
            <a:off x="5184691" y="6192045"/>
            <a:ext cx="4227118" cy="109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/>
              <a:t>Library für Konvertierung</a:t>
            </a:r>
            <a:endParaRPr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rgbClr val="6A6E77"/>
                </a:solidFill>
              </a:rPr>
              <a:t>.</a:t>
            </a:r>
          </a:p>
        </p:txBody>
      </p:sp>
      <p:sp>
        <p:nvSpPr>
          <p:cNvPr id="1622" name="Management…"/>
          <p:cNvSpPr txBox="1"/>
          <p:nvPr/>
        </p:nvSpPr>
        <p:spPr>
          <a:xfrm>
            <a:off x="5340182" y="9121775"/>
            <a:ext cx="4071627" cy="1258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lnSpc>
                <a:spcPct val="150000"/>
              </a:lnSpc>
              <a:defRPr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/>
              <a:t>CLI und GUI</a:t>
            </a:r>
            <a:endParaRPr/>
          </a:p>
          <a:p>
            <a:pPr algn="r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2800">
                <a:solidFill>
                  <a:srgbClr val="6A6E77"/>
                </a:solidFill>
              </a:rPr>
              <a:t>Die die Library benutzen.</a:t>
            </a:r>
            <a:endParaRPr>
              <a:solidFill>
                <a:srgbClr val="6A6E77"/>
              </a:solidFill>
            </a:endParaRPr>
          </a:p>
        </p:txBody>
      </p:sp>
      <p:pic>
        <p:nvPicPr>
          <p:cNvPr id="15" name="Picture 17">
            <a:extLst>
              <a:ext uri="{FF2B5EF4-FFF2-40B4-BE49-F238E27FC236}">
                <a16:creationId xmlns:a16="http://schemas.microsoft.com/office/drawing/2014/main" id="{C8B7CB2B-E70B-4342-8C9B-34345B87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103" y="2737677"/>
            <a:ext cx="10978402" cy="8240646"/>
          </a:xfrm>
          <a:prstGeom prst="rect">
            <a:avLst/>
          </a:prstGeom>
          <a:effectLst/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00918F5-DE0F-4088-ACD8-EE0AB925A7F2}"/>
              </a:ext>
            </a:extLst>
          </p:cNvPr>
          <p:cNvSpPr/>
          <p:nvPr/>
        </p:nvSpPr>
        <p:spPr>
          <a:xfrm>
            <a:off x="12247034" y="5271919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700E615-BE5D-43AD-BCAE-31196DEF16F6}"/>
              </a:ext>
            </a:extLst>
          </p:cNvPr>
          <p:cNvSpPr/>
          <p:nvPr/>
        </p:nvSpPr>
        <p:spPr>
          <a:xfrm>
            <a:off x="20953379" y="5271918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F4DEADC-992D-4217-A880-9BF6B876B514}"/>
              </a:ext>
            </a:extLst>
          </p:cNvPr>
          <p:cNvSpPr/>
          <p:nvPr/>
        </p:nvSpPr>
        <p:spPr>
          <a:xfrm>
            <a:off x="12433103" y="5230238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CF799FF-2710-4478-A65A-76A532BA22B2}"/>
              </a:ext>
            </a:extLst>
          </p:cNvPr>
          <p:cNvSpPr/>
          <p:nvPr/>
        </p:nvSpPr>
        <p:spPr>
          <a:xfrm>
            <a:off x="12927474" y="6011694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17ED523-5BA0-406F-A9C2-F3F4B5E8F2BB}"/>
              </a:ext>
            </a:extLst>
          </p:cNvPr>
          <p:cNvSpPr/>
          <p:nvPr/>
        </p:nvSpPr>
        <p:spPr>
          <a:xfrm>
            <a:off x="20414630" y="6011693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91BB9FE-0231-4037-A5E5-C0B6E4A67DB3}"/>
              </a:ext>
            </a:extLst>
          </p:cNvPr>
          <p:cNvSpPr/>
          <p:nvPr/>
        </p:nvSpPr>
        <p:spPr>
          <a:xfrm>
            <a:off x="12432973" y="5230237"/>
            <a:ext cx="2432546" cy="5932421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1628456-5A0A-4D57-AD20-46D4909932F1}"/>
              </a:ext>
            </a:extLst>
          </p:cNvPr>
          <p:cNvSpPr/>
          <p:nvPr/>
        </p:nvSpPr>
        <p:spPr>
          <a:xfrm>
            <a:off x="18229634" y="6031579"/>
            <a:ext cx="2322288" cy="2432388"/>
          </a:xfrm>
          <a:prstGeom prst="rect">
            <a:avLst/>
          </a:prstGeom>
          <a:solidFill>
            <a:srgbClr val="F7F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15F849C-CEE3-4AD2-807C-9B1D32E3409E}"/>
              </a:ext>
            </a:extLst>
          </p:cNvPr>
          <p:cNvSpPr/>
          <p:nvPr/>
        </p:nvSpPr>
        <p:spPr>
          <a:xfrm>
            <a:off x="15371790" y="5990596"/>
            <a:ext cx="2159416" cy="2432388"/>
          </a:xfrm>
          <a:prstGeom prst="rect">
            <a:avLst/>
          </a:prstGeom>
          <a:solidFill>
            <a:srgbClr val="F7F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8D3A99F-00AA-4B03-A808-CC1F6241A7BB}"/>
              </a:ext>
            </a:extLst>
          </p:cNvPr>
          <p:cNvSpPr/>
          <p:nvPr/>
        </p:nvSpPr>
        <p:spPr>
          <a:xfrm>
            <a:off x="17404608" y="2737677"/>
            <a:ext cx="1019580" cy="3170952"/>
          </a:xfrm>
          <a:prstGeom prst="rect">
            <a:avLst/>
          </a:prstGeom>
          <a:solidFill>
            <a:srgbClr val="F7F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D79C0B-1DB1-4C6F-A61D-3AF499006F8F}"/>
              </a:ext>
            </a:extLst>
          </p:cNvPr>
          <p:cNvSpPr/>
          <p:nvPr/>
        </p:nvSpPr>
        <p:spPr>
          <a:xfrm>
            <a:off x="14972191" y="5230238"/>
            <a:ext cx="5784039" cy="678391"/>
          </a:xfrm>
          <a:prstGeom prst="rect">
            <a:avLst/>
          </a:prstGeom>
          <a:solidFill>
            <a:srgbClr val="F7F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Make things as…">
            <a:extLst>
              <a:ext uri="{FF2B5EF4-FFF2-40B4-BE49-F238E27FC236}">
                <a16:creationId xmlns:a16="http://schemas.microsoft.com/office/drawing/2014/main" id="{433472A1-A144-4F30-BBE0-0B3295FC9B29}"/>
              </a:ext>
            </a:extLst>
          </p:cNvPr>
          <p:cNvSpPr txBox="1"/>
          <p:nvPr/>
        </p:nvSpPr>
        <p:spPr>
          <a:xfrm>
            <a:off x="12247034" y="280694"/>
            <a:ext cx="6471323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Produktübersicht</a:t>
            </a:r>
          </a:p>
          <a:p>
            <a:pPr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Ausgangslage</a:t>
            </a:r>
            <a:endParaRPr sz="44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3A7033-8129-4704-A949-D66E1C2444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94" y="3276561"/>
            <a:ext cx="832128" cy="8321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623C7FE-EAC8-4737-8611-E22BF614E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86" y="6192045"/>
            <a:ext cx="832129" cy="8321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E4FA8A-6D71-4619-A151-181032279A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20" y="9294226"/>
            <a:ext cx="914095" cy="914095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4612D168-3219-4D24-B3F3-FF1CD5C33C0C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984CC4C-A366-492E-9008-3B555C9E09CD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A28C18D-6E14-42D4-A022-4E4B1A6E7506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ke things as…">
            <a:extLst>
              <a:ext uri="{FF2B5EF4-FFF2-40B4-BE49-F238E27FC236}">
                <a16:creationId xmlns:a16="http://schemas.microsoft.com/office/drawing/2014/main" id="{06A78F19-C71E-4179-99A7-F3506F0D0811}"/>
              </a:ext>
            </a:extLst>
          </p:cNvPr>
          <p:cNvSpPr txBox="1"/>
          <p:nvPr/>
        </p:nvSpPr>
        <p:spPr>
          <a:xfrm>
            <a:off x="12246447" y="203672"/>
            <a:ext cx="65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endParaRPr lang="de-DE" sz="660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6DDEEC-1970-4776-B763-1D25FDC555D2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610FBB1-CE9D-4CED-BF32-A882BD1F156A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B9B33-C059-45B7-96A7-E96AD405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84" y="2230399"/>
            <a:ext cx="17572892" cy="9744724"/>
          </a:xfrm>
          <a:prstGeom prst="rect">
            <a:avLst/>
          </a:prstGeom>
        </p:spPr>
      </p:pic>
      <p:sp>
        <p:nvSpPr>
          <p:cNvPr id="7" name="Make things as…">
            <a:extLst>
              <a:ext uri="{FF2B5EF4-FFF2-40B4-BE49-F238E27FC236}">
                <a16:creationId xmlns:a16="http://schemas.microsoft.com/office/drawing/2014/main" id="{0529C565-4903-4335-82FE-6EE8B9397FD4}"/>
              </a:ext>
            </a:extLst>
          </p:cNvPr>
          <p:cNvSpPr txBox="1"/>
          <p:nvPr/>
        </p:nvSpPr>
        <p:spPr>
          <a:xfrm>
            <a:off x="12192000" y="342172"/>
            <a:ext cx="8901476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7BA18D-669C-4958-8EE5-4B24CADA0E72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  <p:extLst>
      <p:ext uri="{BB962C8B-B14F-4D97-AF65-F5344CB8AC3E}">
        <p14:creationId xmlns:p14="http://schemas.microsoft.com/office/powerpoint/2010/main" val="352681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E6498A05-5F62-47B6-A04D-52C635962871}"/>
              </a:ext>
            </a:extLst>
          </p:cNvPr>
          <p:cNvPicPr>
            <a:picLocks noGrp="1" noChangeAspect="1"/>
          </p:cNvPicPr>
          <p:nvPr>
            <p:ph type="pic" sz="quarter" idx="13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810" r="1958" b="-534"/>
          <a:stretch/>
        </p:blipFill>
        <p:spPr>
          <a:xfrm>
            <a:off x="504930" y="3190672"/>
            <a:ext cx="14874770" cy="6890340"/>
          </a:xfrm>
        </p:spPr>
      </p:pic>
      <p:sp>
        <p:nvSpPr>
          <p:cNvPr id="1745" name="Square"/>
          <p:cNvSpPr/>
          <p:nvPr/>
        </p:nvSpPr>
        <p:spPr>
          <a:xfrm>
            <a:off x="16017826" y="3190672"/>
            <a:ext cx="8366174" cy="6890340"/>
          </a:xfrm>
          <a:prstGeom prst="rect">
            <a:avLst/>
          </a:prstGeom>
          <a:gradFill>
            <a:gsLst>
              <a:gs pos="0">
                <a:srgbClr val="F7CE55">
                  <a:alpha val="90000"/>
                </a:srgbClr>
              </a:gs>
              <a:gs pos="100000">
                <a:srgbClr val="FA8F87">
                  <a:alpha val="9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7" name="Keys…"/>
          <p:cNvSpPr txBox="1"/>
          <p:nvPr/>
        </p:nvSpPr>
        <p:spPr>
          <a:xfrm>
            <a:off x="16340882" y="3487301"/>
            <a:ext cx="7720062" cy="674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800">
                <a:solidFill>
                  <a:schemeClr val="tx1"/>
                </a:solidFill>
              </a:rPr>
              <a:t>Möglichkeiten</a:t>
            </a:r>
            <a:r>
              <a:rPr lang="de-DE" sz="4000">
                <a:solidFill>
                  <a:schemeClr val="tx1"/>
                </a:solidFill>
              </a:rPr>
              <a:t>:</a:t>
            </a:r>
            <a:endParaRPr sz="400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Hilfeseite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Angeben eines Ausgabepfades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Angeben eines Ausgabenamens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Art der Ausgabe (String oder .</a:t>
            </a:r>
            <a:r>
              <a:rPr lang="de-DE" sz="3600" err="1">
                <a:solidFill>
                  <a:schemeClr val="tx1"/>
                </a:solidFill>
              </a:rPr>
              <a:t>amlx</a:t>
            </a:r>
            <a:r>
              <a:rPr lang="de-DE" sz="360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Eingabevalidierung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Festlegen der CAEX Version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3200"/>
          </a:p>
        </p:txBody>
      </p:sp>
      <p:sp>
        <p:nvSpPr>
          <p:cNvPr id="12" name="Make things as…">
            <a:extLst>
              <a:ext uri="{FF2B5EF4-FFF2-40B4-BE49-F238E27FC236}">
                <a16:creationId xmlns:a16="http://schemas.microsoft.com/office/drawing/2014/main" id="{2EC400FE-CDAF-4747-9F96-1D9C8B7FFB80}"/>
              </a:ext>
            </a:extLst>
          </p:cNvPr>
          <p:cNvSpPr txBox="1"/>
          <p:nvPr/>
        </p:nvSpPr>
        <p:spPr>
          <a:xfrm>
            <a:off x="12246447" y="196762"/>
            <a:ext cx="8901476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/>
              <a:t>Command Line Interface</a:t>
            </a:r>
            <a:endParaRPr sz="440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5347B6-A8A5-4980-954E-315DCEF3D6D9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610E51-6FB0-40E9-9356-D482D61FE396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CC12EE-FBFA-4188-A8EC-03B0641C3638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Rectangle"/>
          <p:cNvSpPr/>
          <p:nvPr/>
        </p:nvSpPr>
        <p:spPr>
          <a:xfrm>
            <a:off x="15773400" y="3055230"/>
            <a:ext cx="8610600" cy="6984000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171FE9E9-D2C8-43B0-B477-F87F8AE9D526}"/>
              </a:ext>
            </a:extLst>
          </p:cNvPr>
          <p:cNvPicPr>
            <a:picLocks noGrp="1" noChangeAspect="1"/>
          </p:cNvPicPr>
          <p:nvPr>
            <p:ph type="pic" sz="quarter" idx="13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" r="389"/>
          <a:stretch/>
        </p:blipFill>
        <p:spPr>
          <a:xfrm>
            <a:off x="1126350" y="2041746"/>
            <a:ext cx="12420000" cy="4917703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7CAA48-B185-416C-ABD1-4778718D5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0" y="6959449"/>
            <a:ext cx="12420000" cy="5276234"/>
          </a:xfrm>
          <a:prstGeom prst="rect">
            <a:avLst/>
          </a:prstGeom>
        </p:spPr>
      </p:pic>
      <p:sp>
        <p:nvSpPr>
          <p:cNvPr id="9" name="Keys…">
            <a:extLst>
              <a:ext uri="{FF2B5EF4-FFF2-40B4-BE49-F238E27FC236}">
                <a16:creationId xmlns:a16="http://schemas.microsoft.com/office/drawing/2014/main" id="{818E3AC2-ED3C-470B-94D1-A645EEE9A6C8}"/>
              </a:ext>
            </a:extLst>
          </p:cNvPr>
          <p:cNvSpPr txBox="1"/>
          <p:nvPr/>
        </p:nvSpPr>
        <p:spPr>
          <a:xfrm>
            <a:off x="16436677" y="3151631"/>
            <a:ext cx="7284045" cy="6741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50000"/>
              </a:lnSpc>
              <a:defRPr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de-DE" sz="4800">
                <a:solidFill>
                  <a:schemeClr val="tx1"/>
                </a:solidFill>
              </a:rPr>
              <a:t>Möglichkeiten</a:t>
            </a:r>
            <a:r>
              <a:rPr lang="de-DE" sz="4000">
                <a:solidFill>
                  <a:schemeClr val="tx1"/>
                </a:solidFill>
              </a:rPr>
              <a:t>:</a:t>
            </a:r>
            <a:endParaRPr sz="4000">
              <a:solidFill>
                <a:schemeClr val="tx1"/>
              </a:solidFill>
            </a:endParaRP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Drag n Drop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Angeben eines Ausgabepfades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Angeben eines Ausgabenamens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Öffnen des AMLX Package mit </a:t>
            </a:r>
          </a:p>
          <a:p>
            <a:pPr algn="l">
              <a:lnSpc>
                <a:spcPct val="150000"/>
              </a:lnSpc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 err="1">
                <a:solidFill>
                  <a:schemeClr val="tx1"/>
                </a:solidFill>
              </a:rPr>
              <a:t>AutomationML</a:t>
            </a:r>
            <a:r>
              <a:rPr lang="de-DE" sz="3600">
                <a:solidFill>
                  <a:schemeClr val="tx1"/>
                </a:solidFill>
              </a:rPr>
              <a:t> Editor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de-DE" sz="3600">
                <a:solidFill>
                  <a:schemeClr val="tx1"/>
                </a:solidFill>
              </a:rPr>
              <a:t>Festlegen der CAEX Version</a:t>
            </a:r>
          </a:p>
          <a:p>
            <a:pPr marL="457200" indent="-457200" algn="l">
              <a:lnSpc>
                <a:spcPct val="150000"/>
              </a:lnSpc>
              <a:buFontTx/>
              <a:buChar char="⌐"/>
              <a:defRPr sz="2000" b="0">
                <a:solidFill>
                  <a:srgbClr val="F7F9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sz="32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7E31BC2-6214-4CC2-A280-8D44C450A6E5}"/>
              </a:ext>
            </a:extLst>
          </p:cNvPr>
          <p:cNvSpPr/>
          <p:nvPr/>
        </p:nvSpPr>
        <p:spPr>
          <a:xfrm>
            <a:off x="917052" y="342172"/>
            <a:ext cx="3604827" cy="369332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Light"/>
                <a:ea typeface="+mn-ea"/>
                <a:cs typeface="+mn-cs"/>
                <a:sym typeface="Helvetica Neue Medium"/>
              </a:rPr>
              <a:t>DD2AML.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DC2B94-37DF-4CAE-84DE-5B04754D249E}"/>
              </a:ext>
            </a:extLst>
          </p:cNvPr>
          <p:cNvSpPr/>
          <p:nvPr/>
        </p:nvSpPr>
        <p:spPr>
          <a:xfrm>
            <a:off x="1477108" y="12801600"/>
            <a:ext cx="2444261" cy="562708"/>
          </a:xfrm>
          <a:prstGeom prst="rect">
            <a:avLst/>
          </a:prstGeom>
          <a:solidFill>
            <a:srgbClr val="F7F9FF"/>
          </a:solidFill>
          <a:ln w="12700" cap="flat">
            <a:solidFill>
              <a:srgbClr val="F7F9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Make things as…">
            <a:extLst>
              <a:ext uri="{FF2B5EF4-FFF2-40B4-BE49-F238E27FC236}">
                <a16:creationId xmlns:a16="http://schemas.microsoft.com/office/drawing/2014/main" id="{2B58B0AD-8B7F-4974-A3E0-4761D5533322}"/>
              </a:ext>
            </a:extLst>
          </p:cNvPr>
          <p:cNvSpPr txBox="1"/>
          <p:nvPr/>
        </p:nvSpPr>
        <p:spPr>
          <a:xfrm>
            <a:off x="12246447" y="183727"/>
            <a:ext cx="8901476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6600"/>
              <a:t>Architektur und Module</a:t>
            </a:r>
          </a:p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de-DE" sz="4400" err="1"/>
              <a:t>Graphical</a:t>
            </a:r>
            <a:r>
              <a:rPr lang="de-DE" sz="4400"/>
              <a:t> User Interface</a:t>
            </a:r>
            <a:endParaRPr sz="440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39B06FF-8166-4167-817C-B988972BD23E}"/>
              </a:ext>
            </a:extLst>
          </p:cNvPr>
          <p:cNvSpPr txBox="1"/>
          <p:nvPr/>
        </p:nvSpPr>
        <p:spPr>
          <a:xfrm>
            <a:off x="0" y="13266379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15/05/2020												DD2AML Team 3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Benutzerdefiniert</PresentationFormat>
  <Paragraphs>215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31" baseType="lpstr">
      <vt:lpstr>Arial</vt:lpstr>
      <vt:lpstr>Gill Sans</vt:lpstr>
      <vt:lpstr>Helvetica Neue</vt:lpstr>
      <vt:lpstr>Helvetica Neue Medium</vt:lpstr>
      <vt:lpstr>linea-arrows-10</vt:lpstr>
      <vt:lpstr>linea-basic-10</vt:lpstr>
      <vt:lpstr>Raleway Black</vt:lpstr>
      <vt:lpstr>Raleway Light</vt:lpstr>
      <vt:lpstr>Roboto Black</vt:lpstr>
      <vt:lpstr>Roboto Bold</vt:lpstr>
      <vt:lpstr>Roboto Light</vt:lpstr>
      <vt:lpstr>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Nora Baitinger</cp:lastModifiedBy>
  <cp:revision>1</cp:revision>
  <dcterms:modified xsi:type="dcterms:W3CDTF">2020-05-14T19:00:28Z</dcterms:modified>
</cp:coreProperties>
</file>