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Bree Serif" panose="020B0604020202020204" charset="0"/>
      <p:regular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70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Midterm Report:</a:t>
            </a:r>
            <a:br>
              <a:rPr lang="en" sz="3600" dirty="0"/>
            </a:br>
            <a:r>
              <a:rPr lang="en" sz="3600" dirty="0"/>
              <a:t>NJ Second-hand Car price prediction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400" dirty="0"/>
              <a:t>Presented by: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 dirty="0"/>
              <a:t>Yu zhang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Wentao Zhang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Xiaopeng Yuan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 dirty="0"/>
              <a:t>Mingxiang Zhao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484200" y="575950"/>
            <a:ext cx="24684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Challenges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410112" y="1275801"/>
            <a:ext cx="6321600" cy="3002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Data from twitter is not enough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Honda: 1 tweet/min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" sz="1600" dirty="0"/>
              <a:t>BMW: 92 tweets/hour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Too much invalid info on autos.nj.com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We need normalization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Rate limit by websites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8075575" y="763100"/>
            <a:ext cx="602700" cy="51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3147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Open Questions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Forum: Some posts related to more than one brand or type of car may lead to ambiguity.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</a:pPr>
            <a:r>
              <a:rPr lang="en" dirty="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Interference factors from external such as the preference of engine number or output of a special model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 txBox="1"/>
          <p:nvPr/>
        </p:nvSpPr>
        <p:spPr>
          <a:xfrm>
            <a:off x="8067800" y="767325"/>
            <a:ext cx="663900" cy="51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998825" y="1976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Motivation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Background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Approach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Data Source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Methodology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Challenges and Open-questions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Motivation                                     </a:t>
            </a:r>
            <a:r>
              <a:rPr lang="en" sz="1800" dirty="0"/>
              <a:t>YZ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726772" y="1221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There’s no clear rules or policy on marking used-car price.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An object prices giving by third party agency will be a good reference.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925" y="1246875"/>
            <a:ext cx="3332074" cy="235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0" y="1246875"/>
            <a:ext cx="2027125" cy="316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Background                                  </a:t>
            </a:r>
            <a:r>
              <a:rPr lang="en" sz="1800" dirty="0"/>
              <a:t>YZ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Current Study on this Area is not detailed enough.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All the predicting ways does not consider enough about the public opinion.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75" y="1211350"/>
            <a:ext cx="3703874" cy="1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131" y="2509875"/>
            <a:ext cx="3607344" cy="2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Preparation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 dirty="0"/>
              <a:t>Approach</a:t>
            </a:r>
          </a:p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 dirty="0"/>
              <a:t>Metrics</a:t>
            </a:r>
          </a:p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 dirty="0"/>
              <a:t>Data source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586550" y="4841350"/>
            <a:ext cx="487200" cy="2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Raw data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2775120" y="1610215"/>
            <a:ext cx="198900" cy="593656"/>
            <a:chOff x="777447" y="1610215"/>
            <a:chExt cx="198900" cy="593656"/>
          </a:xfrm>
        </p:grpSpPr>
        <p:cxnSp>
          <p:nvCxnSpPr>
            <p:cNvPr id="110" name="Shape 11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Shape 11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1753175" y="979322"/>
            <a:ext cx="2242800" cy="59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Data normalization</a:t>
            </a:r>
          </a:p>
        </p:txBody>
      </p:sp>
      <p:sp>
        <p:nvSpPr>
          <p:cNvPr id="113" name="Shape 113" descr="Background pointer shape in timeline graphic"/>
          <p:cNvSpPr/>
          <p:nvPr/>
        </p:nvSpPr>
        <p:spPr>
          <a:xfrm>
            <a:off x="3904902" y="2199000"/>
            <a:ext cx="32412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4486450" y="2289625"/>
            <a:ext cx="20781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Processed data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4398082" y="2938958"/>
            <a:ext cx="198900" cy="593656"/>
            <a:chOff x="2223534" y="2938958"/>
            <a:chExt cx="198900" cy="593656"/>
          </a:xfrm>
        </p:grpSpPr>
        <p:cxnSp>
          <p:nvCxnSpPr>
            <p:cNvPr id="116" name="Shape 1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Shape 11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3349650" y="3570475"/>
            <a:ext cx="2444700" cy="74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Text classification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5126895" y="1634503"/>
            <a:ext cx="198900" cy="593656"/>
            <a:chOff x="3918084" y="1610215"/>
            <a:chExt cx="198900" cy="593656"/>
          </a:xfrm>
        </p:grpSpPr>
        <p:cxnSp>
          <p:nvCxnSpPr>
            <p:cNvPr id="120" name="Shape 1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Shape 1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4147800" y="913122"/>
            <a:ext cx="2242800" cy="54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dirty="0">
                <a:solidFill>
                  <a:srgbClr val="444444"/>
                </a:solidFill>
              </a:rPr>
              <a:t>Sentiment analysis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6487070" y="2923395"/>
            <a:ext cx="198900" cy="593656"/>
            <a:chOff x="5958946" y="2938958"/>
            <a:chExt cx="198900" cy="593656"/>
          </a:xfrm>
        </p:grpSpPr>
        <p:cxnSp>
          <p:nvCxnSpPr>
            <p:cNvPr id="124" name="Shape 1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Shape 12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5625902" y="3570475"/>
            <a:ext cx="2242800" cy="9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Linear regression</a:t>
            </a:r>
          </a:p>
        </p:txBody>
      </p:sp>
      <p:sp>
        <p:nvSpPr>
          <p:cNvPr id="127" name="Shape 12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result</a:t>
            </a: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32875" y="2199000"/>
            <a:ext cx="24447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1990500" y="2383950"/>
            <a:ext cx="2051100" cy="37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Normative data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96928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40525" y="3533275"/>
            <a:ext cx="2444700" cy="74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Data collection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1796525" y="981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                    Approach                        </a:t>
            </a:r>
            <a:r>
              <a:rPr lang="en" sz="1000" dirty="0"/>
              <a:t>wz</a:t>
            </a:r>
            <a:endParaRPr lang="en" sz="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build="p"/>
      <p:bldP spid="112" grpId="0" build="p"/>
      <p:bldP spid="113" grpId="0" animBg="1"/>
      <p:bldP spid="114" grpId="0" build="p"/>
      <p:bldP spid="118" grpId="0" build="p"/>
      <p:bldP spid="122" grpId="0" build="p"/>
      <p:bldP spid="126" grpId="0" build="p"/>
      <p:bldP spid="127" grpId="0" animBg="1"/>
      <p:bldP spid="128" grpId="0" build="p"/>
      <p:bldP spid="129" grpId="0" animBg="1"/>
      <p:bldP spid="130" grpId="0" build="p"/>
      <p:bldP spid="134" grpId="0" build="p"/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Metrics                                                 </a:t>
            </a:r>
            <a:r>
              <a:rPr lang="en" sz="1000" dirty="0"/>
              <a:t>wz</a:t>
            </a:r>
            <a:endParaRPr lang="en" sz="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Custom metrics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 dirty="0">
                <a:solidFill>
                  <a:srgbClr val="444444"/>
                </a:solidFill>
              </a:rPr>
              <a:t>PR/per hour: Number of positive reviews per hour on twitter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will be used to express public opinion and evaluation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Relevant metrics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Brand, engine, mileage, drivetrain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Output metrics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Price 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              Data source                    </a:t>
            </a:r>
            <a:r>
              <a:rPr lang="en" sz="1000" dirty="0"/>
              <a:t>wz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324700" y="1061750"/>
            <a:ext cx="2159400" cy="5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Relevant factors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056975" y="1061750"/>
            <a:ext cx="2302500" cy="58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Text from twitter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750" y="1637800"/>
            <a:ext cx="2105301" cy="304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725" y="1566950"/>
            <a:ext cx="3345556" cy="30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 build="p"/>
      <p:bldP spid="14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Methodology             </a:t>
            </a:r>
            <a:r>
              <a:rPr lang="en" b="0" dirty="0"/>
              <a:t>                    </a:t>
            </a:r>
            <a:r>
              <a:rPr lang="en" sz="1400" b="0" dirty="0"/>
              <a:t> </a:t>
            </a:r>
            <a:r>
              <a:rPr lang="en-US" sz="1400" b="0" dirty="0"/>
              <a:t>XY</a:t>
            </a:r>
            <a:endParaRPr lang="en" sz="1400" b="0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657950" y="1539200"/>
            <a:ext cx="6063900" cy="296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0"/>
              </a:spcAft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Firstly we get data from autos.nj.com and then get data from the Twitter on the basis of data we get from autos.nj.com using a crawler.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Aft>
                <a:spcPts val="0"/>
              </a:spcAft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Then we analyze the factors that may influence the price of the cars, we take the year, mileage, certification status, condition into consideration to predict the price of the cars.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Aft>
                <a:spcPts val="0"/>
              </a:spcAft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Moreover, we also use the comments in twitter and implement sentiment analysis on them, then we </a:t>
            </a:r>
            <a:r>
              <a:rPr lang="en" sz="1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rectify the predicted price base on our </a:t>
            </a:r>
            <a:r>
              <a:rPr lang="en" sz="1400" dirty="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algorithm.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 descr="77A0FBAFCA076460F82CC1669D9B374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9" y="2077929"/>
            <a:ext cx="2165875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327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</vt:lpstr>
      <vt:lpstr>Bree Serif</vt:lpstr>
      <vt:lpstr>Roboto</vt:lpstr>
      <vt:lpstr>Lato</vt:lpstr>
      <vt:lpstr>Arial</vt:lpstr>
      <vt:lpstr>Swiss</vt:lpstr>
      <vt:lpstr>Midterm Report: NJ Second-hand Car price prediction</vt:lpstr>
      <vt:lpstr>Overview</vt:lpstr>
      <vt:lpstr>Motivation                                     YZ</vt:lpstr>
      <vt:lpstr>Background                                  YZ</vt:lpstr>
      <vt:lpstr>Preparation</vt:lpstr>
      <vt:lpstr>                     Approach                        wz</vt:lpstr>
      <vt:lpstr>Metrics                                                 wz</vt:lpstr>
      <vt:lpstr>                     Data source                    wz</vt:lpstr>
      <vt:lpstr>Methodology                                  XY</vt:lpstr>
      <vt:lpstr>Challenges </vt:lpstr>
      <vt:lpstr>Open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Report: NJ Second-hand Car price prediction</dc:title>
  <cp:lastModifiedBy>Mingxiang Zhao</cp:lastModifiedBy>
  <cp:revision>3</cp:revision>
  <dcterms:modified xsi:type="dcterms:W3CDTF">2017-10-26T01:50:30Z</dcterms:modified>
</cp:coreProperties>
</file>