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chive.nytimes.com/www.nytimes.com/interactive/2008/06/03/us/politics/20080603_SUPERS_GRAPHIC.html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ytimes.com/interactive/2020/06/10/upshot/black-lives-matter-attitude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0a48bd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c0a48bd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you need the ticks but not labels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bf6ed0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bf6ed0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to our idea of </a:t>
            </a:r>
            <a:r>
              <a:rPr lang="en"/>
              <a:t>hierarchy</a:t>
            </a:r>
            <a:r>
              <a:rPr lang="en"/>
              <a:t>. We want to display the idea. The data. But we don’t want to increase visual load. More numbers, more words = more 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bf6ed05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ebf6ed05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ebf6ed0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ebf6ed0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bf6ed0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ebf6ed0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ebf6ed0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ebf6ed0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f65f2d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f65f2d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bf6ed05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ebf6ed05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you need the ticks but not labels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bf6ed0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ebf6ed0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ebf6ed0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ebf6ed0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c0a48bd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c0a48bd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bf6ed05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ebf6ed05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f65f2d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f65f2d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bf6ed0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ebf6ed0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bf65f2d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bf65f2d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ebf6ed05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ebf6ed05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https://archive.nytimes.com/www.nytimes.com/interactive/2008/06/03/us/politics/20080603_SUPERS_GRAPHIC.html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bf6ed0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ebf6ed0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ebf6ed05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ebf6ed05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c0a48bd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c0a48bd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ebf6ed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ebf6ed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notice about how the key elements of this chart are organized in terms of visual emphasis?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f65f2d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bf65f2d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It’s a concept that we’re going to come back to alot in class. Remember that. </a:t>
            </a:r>
            <a:r>
              <a:rPr lang="en">
                <a:solidFill>
                  <a:schemeClr val="dk1"/>
                </a:solidFill>
              </a:rPr>
              <a:t>Today we’re going to focus on axes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f65f2d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f65f2d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ebf6ed0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ebf6ed0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bf6ed0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bf6ed0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seeing? </a:t>
            </a:r>
            <a:r>
              <a:rPr lang="en"/>
              <a:t>What</a:t>
            </a:r>
            <a:r>
              <a:rPr lang="en"/>
              <a:t> is this chart saying?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https://www.nytimes.com/interactive/2020/06/10/upshot/black-lives-matter-attitudes.html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bf6ed0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bf6ed0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saying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bf6ed0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bf6ed0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you don’t need the axis. In the very same article.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nytimes.com/interactive/2020/06/10/upshot/black-lives-matter-attitude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DPPHA 30560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: Labels, axes and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the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29" y="0"/>
            <a:ext cx="86653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873" y="0"/>
            <a:ext cx="55682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tips on Y Axes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just enough to get 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units that make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out units explicitly, on the line if you 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more numbers you have on screen, the less of need you have for axis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 doesn’t have to extend across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3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"/>
            <a:ext cx="9144001" cy="490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Darken zero baselines.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need to label zero baselines.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always zero-base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try to find some other relevant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even use two baselines, zero and some other relevant metric!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469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on X Axes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You don’t need that many.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Dates don’t need to be even</a:t>
            </a:r>
            <a:r>
              <a:rPr lang="en"/>
              <a:t>ly spaced. They just need to mean something.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Ticks should be short (or no length at all). Except for scatters, then they can be long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it’s bar charts with discrete values, then you need to label everything.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 multiple charts usually only need 2 dates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29" y="0"/>
            <a:ext cx="86653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 labels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label or axes are going to be complicated, try gesturing directionally.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469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a chart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/ Annotation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225"/>
            <a:ext cx="8839201" cy="128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925"/>
            <a:ext cx="8839200" cy="49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marks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Grey is your friend on a white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them thin: .5px to 1px max!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make them a dotted line.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sit behind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it’s a dark foreground, then white strokes are your friend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4690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axes-like elements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light backgrounds when you have a lots of empty space. It will help grid out the shape of the chart.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you’re using white space as rhetorical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important dates with vertical annotations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24" y="445025"/>
            <a:ext cx="7234053" cy="45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094" y="0"/>
            <a:ext cx="45878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cool trick</a:t>
            </a:r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https://www.nytimes.com/interactive/2020/06/10/upshot/black-lives-matter-attitudes.html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Inkscape DEMO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a chart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17725"/>
            <a:ext cx="71287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IMPORTANT (hed)</a:t>
            </a:r>
            <a:endParaRPr b="1"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Less important (subhed, labels)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Key detail (axis labels)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Detail (NOTE OR LEGEND)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81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“Visible when you need them. Invisible when you don’t.”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them?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help readers navigate through the chart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31000"/>
            <a:ext cx="4414475" cy="2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02" y="0"/>
            <a:ext cx="7001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25" y="83125"/>
            <a:ext cx="66951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sometimes you don’t need them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00" y="1017725"/>
            <a:ext cx="385613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