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bservablehq.com/@mbostock/u-s-state-map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867dc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0867dc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867dcc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867dcc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https://observablehq.com/@mbostock/u-s-state-map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=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0867dcc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0867dcc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a0ec9e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da0ec9e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important! It allows you to navigate the elements on the page.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a0ec9e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a0ec9e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s://www.youtube.com/watch?v=ZDcwvIlcTB8" TargetMode="External"/><Relationship Id="rId5" Type="http://schemas.openxmlformats.org/officeDocument/2006/relationships/hyperlink" Target="https://observablehq.com/@mbostock/10-years-of-open-source-visualization" TargetMode="External"/><Relationship Id="rId6" Type="http://schemas.openxmlformats.org/officeDocument/2006/relationships/hyperlink" Target="https://observablehq.com/@d3/learn-d3" TargetMode="External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ytimes.com/interactive/2020/11/06/upshot/suburbs-shifted-left-president.html" TargetMode="External"/><Relationship Id="rId4" Type="http://schemas.openxmlformats.org/officeDocument/2006/relationships/hyperlink" Target="https://bl.ock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dom-document-object-model/" TargetMode="External"/><Relationship Id="rId4" Type="http://schemas.openxmlformats.org/officeDocument/2006/relationships/hyperlink" Target="https://developer.mozilla.org/en-US/docs/Web/API/Document_Object_Model/Introduction" TargetMode="External"/><Relationship Id="rId5" Type="http://schemas.openxmlformats.org/officeDocument/2006/relationships/hyperlink" Target="https://eloquentjavascript.net/14_dom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/css_intro.asp" TargetMode="External"/><Relationship Id="rId4" Type="http://schemas.openxmlformats.org/officeDocument/2006/relationships/hyperlink" Target="https://css-tricks.com/how-css-selectors-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A_re-introduction_to_JavaScript" TargetMode="External"/><Relationship Id="rId4" Type="http://schemas.openxmlformats.org/officeDocument/2006/relationships/hyperlink" Target="https://eloquentjavascript.net/00_intr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DPPHA 30560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Week 3 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 to the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SVG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chart components on your page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040825"/>
            <a:ext cx="7181951" cy="1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graphics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math to dictate imagery.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28" y="817475"/>
            <a:ext cx="2799051" cy="359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04" y="0"/>
            <a:ext cx="790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9076"/>
            <a:ext cx="7362575" cy="412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Raster image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Jpegs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Tiffs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Photography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661447"/>
            <a:ext cx="6086575" cy="3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D3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library within Javascript.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by a former NYT staffer, Mike Bostock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https://d3js.org/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success is probably why you’re here in this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so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designed to leverage the components of the web to make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Bostock introduction to D3 at W3Conf in 2011: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https://www.youtube.com/watch?v=ZDcwvIlcTB8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years later!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https://observablehq.com/@mbostock/10-years-of-open-source-visualization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https://observablehq.com/@d3/learn-d3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9263" y="1997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webtools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Mousing over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$0.__data__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console.log()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Stealing data, copying charts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https://www.nytimes.com/interactive/2020/11/06/upshot/suburbs-shifted-left-president.html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https://bl.ocks.org/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Understanding your web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bones of your 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Defines the structure of how stuff works on your page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2144350"/>
            <a:ext cx="5105499" cy="2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217" y="0"/>
            <a:ext cx="49695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https://www.geeksforgeeks.org/dom-document-object-model/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https://developer.mozilla.org/en-US/docs/Web/API/Document_Object_Model/Introduction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https://eloquentjavascript.net/14_dom.html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skin. Defines how things look.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25" y="-57150"/>
            <a:ext cx="4456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https://www.w3schools.com/css/css_intro.asp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https://css-tricks.com/how-css-selectors-work/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muscle.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things to work.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77" y="445025"/>
            <a:ext cx="5958326" cy="43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https://developer.mozilla.org/en-US/docs/Web/JavaScript/A_re-introduction_to_JavaScript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https://eloquentjavascript.net/00_intro.html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