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4"/>
  </p:notesMasterIdLst>
  <p:sldIdLst>
    <p:sldId id="1021" r:id="rId5"/>
    <p:sldId id="1008" r:id="rId6"/>
    <p:sldId id="1018" r:id="rId7"/>
    <p:sldId id="2141411688" r:id="rId8"/>
    <p:sldId id="2141411684" r:id="rId9"/>
    <p:sldId id="2141411710" r:id="rId10"/>
    <p:sldId id="2141411712" r:id="rId11"/>
    <p:sldId id="1022" r:id="rId12"/>
    <p:sldId id="214141171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4" userDrawn="1">
          <p15:clr>
            <a:srgbClr val="A4A3A4"/>
          </p15:clr>
        </p15:guide>
        <p15:guide id="2" orient="horz" pos="1412" userDrawn="1">
          <p15:clr>
            <a:srgbClr val="A4A3A4"/>
          </p15:clr>
        </p15:guide>
        <p15:guide id="3" orient="horz" pos="2976" userDrawn="1">
          <p15:clr>
            <a:srgbClr val="A4A3A4"/>
          </p15:clr>
        </p15:guide>
        <p15:guide id="4" pos="6289" userDrawn="1">
          <p15:clr>
            <a:srgbClr val="A4A3A4"/>
          </p15:clr>
        </p15:guide>
        <p15:guide id="5" orient="horz" pos="1344" userDrawn="1">
          <p15:clr>
            <a:srgbClr val="A4A3A4"/>
          </p15:clr>
        </p15:guide>
        <p15:guide id="6" pos="1413" userDrawn="1">
          <p15:clr>
            <a:srgbClr val="A4A3A4"/>
          </p15:clr>
        </p15:guide>
        <p15:guide id="7" pos="89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51330-2FAA-3F8C-D92E-C39E2EA2B82E}" name="Laura De Castro Zoratto" initials="LDCZ" userId="S::lzoratto@worldbank.org::9c23d452-be68-4878-8ffd-dae36b72cd80" providerId="AD"/>
  <p188:author id="{3EC02C38-589C-946B-7E21-DD57F2613D84}" name="Rita Ramalho" initials="RR" userId="S::rramalho@ifc.org::0aa0b117-0a2b-4cb8-b3cd-1d57364446e5" providerId="AD"/>
  <p188:author id="{F29E9651-05EF-F938-ACD5-14DCBC058A33}" name="Stuart Ehrlich Russell" initials="SR" userId="S::srussell2@worldbank.org::4d3e852f-aa9e-439e-b1e5-b4e87a8f42f9" providerId="AD"/>
  <p188:author id="{A0F17D63-1142-84A1-41D7-046D021D14A9}" name="Eric Braian Arias" initials="EBA" userId="S::earias1@worldbank.org::c62768a6-f1c9-4f65-8c27-4013de4dab9d" providerId="AD"/>
  <p188:author id="{63866FC1-4E1F-7003-49A6-1D9741B8549D}" name="Abigail Ruth Paterson" initials="ARP" userId="S::apaterson@worldbank.org::4edf2e4c-22f6-4526-938c-ef5c9b19af2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erena Sara Daniela Cocciolo" initials="SSDC" lastIdx="1" clrIdx="0">
    <p:extLst>
      <p:ext uri="{19B8F6BF-5375-455C-9EA6-DF929625EA0E}">
        <p15:presenceInfo xmlns:p15="http://schemas.microsoft.com/office/powerpoint/2012/main" userId="S::scocciolo@worldbank.org::d893eb86-0058-44cf-bd69-cadd06b058f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8A94"/>
    <a:srgbClr val="07A1AD"/>
    <a:srgbClr val="0021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1"/>
    <p:restoredTop sz="94648"/>
  </p:normalViewPr>
  <p:slideViewPr>
    <p:cSldViewPr snapToGrid="0">
      <p:cViewPr varScale="1">
        <p:scale>
          <a:sx n="112" d="100"/>
          <a:sy n="112" d="100"/>
        </p:scale>
        <p:origin x="304" y="192"/>
      </p:cViewPr>
      <p:guideLst>
        <p:guide pos="4384"/>
        <p:guide orient="horz" pos="1412"/>
        <p:guide orient="horz" pos="2976"/>
        <p:guide pos="6289"/>
        <p:guide orient="horz" pos="1344"/>
        <p:guide pos="1413"/>
        <p:guide pos="89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 Braian Arias" userId="c62768a6-f1c9-4f65-8c27-4013de4dab9d" providerId="ADAL" clId="{A442A018-7657-4B09-AF96-DDBA0BD28995}"/>
    <pc:docChg chg="addSld delSld modSld sldOrd">
      <pc:chgData name="Eric Braian Arias" userId="c62768a6-f1c9-4f65-8c27-4013de4dab9d" providerId="ADAL" clId="{A442A018-7657-4B09-AF96-DDBA0BD28995}" dt="2023-11-06T14:35:49.419" v="49" actId="47"/>
      <pc:docMkLst>
        <pc:docMk/>
      </pc:docMkLst>
      <pc:sldChg chg="del">
        <pc:chgData name="Eric Braian Arias" userId="c62768a6-f1c9-4f65-8c27-4013de4dab9d" providerId="ADAL" clId="{A442A018-7657-4B09-AF96-DDBA0BD28995}" dt="2023-11-06T14:27:00.737" v="29" actId="47"/>
        <pc:sldMkLst>
          <pc:docMk/>
          <pc:sldMk cId="624902656" sldId="275"/>
        </pc:sldMkLst>
      </pc:sldChg>
      <pc:sldChg chg="modSp mod">
        <pc:chgData name="Eric Braian Arias" userId="c62768a6-f1c9-4f65-8c27-4013de4dab9d" providerId="ADAL" clId="{A442A018-7657-4B09-AF96-DDBA0BD28995}" dt="2023-11-06T14:27:24.482" v="45" actId="20577"/>
        <pc:sldMkLst>
          <pc:docMk/>
          <pc:sldMk cId="3182071835" sldId="911"/>
        </pc:sldMkLst>
        <pc:spChg chg="mod">
          <ac:chgData name="Eric Braian Arias" userId="c62768a6-f1c9-4f65-8c27-4013de4dab9d" providerId="ADAL" clId="{A442A018-7657-4B09-AF96-DDBA0BD28995}" dt="2023-11-06T14:27:24.482" v="45" actId="20577"/>
          <ac:spMkLst>
            <pc:docMk/>
            <pc:sldMk cId="3182071835" sldId="911"/>
            <ac:spMk id="6" creationId="{A17E4AFE-AAAE-D348-A1F0-E1761719A80E}"/>
          </ac:spMkLst>
        </pc:spChg>
      </pc:sldChg>
      <pc:sldChg chg="modSp mod">
        <pc:chgData name="Eric Braian Arias" userId="c62768a6-f1c9-4f65-8c27-4013de4dab9d" providerId="ADAL" clId="{A442A018-7657-4B09-AF96-DDBA0BD28995}" dt="2023-11-06T14:17:10.282" v="7" actId="6549"/>
        <pc:sldMkLst>
          <pc:docMk/>
          <pc:sldMk cId="3511338957" sldId="1008"/>
        </pc:sldMkLst>
        <pc:spChg chg="mod">
          <ac:chgData name="Eric Braian Arias" userId="c62768a6-f1c9-4f65-8c27-4013de4dab9d" providerId="ADAL" clId="{A442A018-7657-4B09-AF96-DDBA0BD28995}" dt="2023-11-06T14:17:10.282" v="7" actId="6549"/>
          <ac:spMkLst>
            <pc:docMk/>
            <pc:sldMk cId="3511338957" sldId="1008"/>
            <ac:spMk id="6" creationId="{0BD9596C-FF0E-8F41-BE80-66DCD1E3A6AF}"/>
          </ac:spMkLst>
        </pc:spChg>
      </pc:sldChg>
      <pc:sldChg chg="modSp mod modNotesTx">
        <pc:chgData name="Eric Braian Arias" userId="c62768a6-f1c9-4f65-8c27-4013de4dab9d" providerId="ADAL" clId="{A442A018-7657-4B09-AF96-DDBA0BD28995}" dt="2023-11-06T14:25:13.622" v="20" actId="20577"/>
        <pc:sldMkLst>
          <pc:docMk/>
          <pc:sldMk cId="1830520812" sldId="1018"/>
        </pc:sldMkLst>
        <pc:spChg chg="mod">
          <ac:chgData name="Eric Braian Arias" userId="c62768a6-f1c9-4f65-8c27-4013de4dab9d" providerId="ADAL" clId="{A442A018-7657-4B09-AF96-DDBA0BD28995}" dt="2023-11-06T14:25:09.777" v="19" actId="20577"/>
          <ac:spMkLst>
            <pc:docMk/>
            <pc:sldMk cId="1830520812" sldId="1018"/>
            <ac:spMk id="3" creationId="{ABE97ED0-C36E-2841-8974-AD86BCCA4D79}"/>
          </ac:spMkLst>
        </pc:spChg>
        <pc:spChg chg="mod">
          <ac:chgData name="Eric Braian Arias" userId="c62768a6-f1c9-4f65-8c27-4013de4dab9d" providerId="ADAL" clId="{A442A018-7657-4B09-AF96-DDBA0BD28995}" dt="2023-11-06T14:17:01.820" v="5" actId="20577"/>
          <ac:spMkLst>
            <pc:docMk/>
            <pc:sldMk cId="1830520812" sldId="1018"/>
            <ac:spMk id="5" creationId="{9B6D9716-B1E4-7947-8D31-D52183B92907}"/>
          </ac:spMkLst>
        </pc:spChg>
      </pc:sldChg>
      <pc:sldChg chg="del">
        <pc:chgData name="Eric Braian Arias" userId="c62768a6-f1c9-4f65-8c27-4013de4dab9d" providerId="ADAL" clId="{A442A018-7657-4B09-AF96-DDBA0BD28995}" dt="2023-11-06T14:25:49.222" v="24" actId="47"/>
        <pc:sldMkLst>
          <pc:docMk/>
          <pc:sldMk cId="527361111" sldId="2141411679"/>
        </pc:sldMkLst>
      </pc:sldChg>
      <pc:sldChg chg="del">
        <pc:chgData name="Eric Braian Arias" userId="c62768a6-f1c9-4f65-8c27-4013de4dab9d" providerId="ADAL" clId="{A442A018-7657-4B09-AF96-DDBA0BD28995}" dt="2023-11-06T14:26:16.120" v="26" actId="47"/>
        <pc:sldMkLst>
          <pc:docMk/>
          <pc:sldMk cId="4217183320" sldId="2141411680"/>
        </pc:sldMkLst>
      </pc:sldChg>
      <pc:sldChg chg="del">
        <pc:chgData name="Eric Braian Arias" userId="c62768a6-f1c9-4f65-8c27-4013de4dab9d" providerId="ADAL" clId="{A442A018-7657-4B09-AF96-DDBA0BD28995}" dt="2023-11-06T14:26:16.120" v="26" actId="47"/>
        <pc:sldMkLst>
          <pc:docMk/>
          <pc:sldMk cId="2402487946" sldId="2141411681"/>
        </pc:sldMkLst>
      </pc:sldChg>
      <pc:sldChg chg="del">
        <pc:chgData name="Eric Braian Arias" userId="c62768a6-f1c9-4f65-8c27-4013de4dab9d" providerId="ADAL" clId="{A442A018-7657-4B09-AF96-DDBA0BD28995}" dt="2023-11-06T14:25:19.736" v="21" actId="47"/>
        <pc:sldMkLst>
          <pc:docMk/>
          <pc:sldMk cId="3477078804" sldId="2141411682"/>
        </pc:sldMkLst>
      </pc:sldChg>
      <pc:sldChg chg="ord">
        <pc:chgData name="Eric Braian Arias" userId="c62768a6-f1c9-4f65-8c27-4013de4dab9d" providerId="ADAL" clId="{A442A018-7657-4B09-AF96-DDBA0BD28995}" dt="2023-11-06T14:26:56.330" v="28"/>
        <pc:sldMkLst>
          <pc:docMk/>
          <pc:sldMk cId="1883111111" sldId="2141411684"/>
        </pc:sldMkLst>
      </pc:sldChg>
      <pc:sldChg chg="del">
        <pc:chgData name="Eric Braian Arias" userId="c62768a6-f1c9-4f65-8c27-4013de4dab9d" providerId="ADAL" clId="{A442A018-7657-4B09-AF96-DDBA0BD28995}" dt="2023-11-06T14:26:16.120" v="26" actId="47"/>
        <pc:sldMkLst>
          <pc:docMk/>
          <pc:sldMk cId="3034841449" sldId="2141411685"/>
        </pc:sldMkLst>
      </pc:sldChg>
      <pc:sldChg chg="del">
        <pc:chgData name="Eric Braian Arias" userId="c62768a6-f1c9-4f65-8c27-4013de4dab9d" providerId="ADAL" clId="{A442A018-7657-4B09-AF96-DDBA0BD28995}" dt="2023-11-06T14:26:16.120" v="26" actId="47"/>
        <pc:sldMkLst>
          <pc:docMk/>
          <pc:sldMk cId="1212739506" sldId="2141411686"/>
        </pc:sldMkLst>
      </pc:sldChg>
      <pc:sldChg chg="ord delCm">
        <pc:chgData name="Eric Braian Arias" userId="c62768a6-f1c9-4f65-8c27-4013de4dab9d" providerId="ADAL" clId="{A442A018-7657-4B09-AF96-DDBA0BD28995}" dt="2023-11-06T14:27:11.096" v="32"/>
        <pc:sldMkLst>
          <pc:docMk/>
          <pc:sldMk cId="3272862628" sldId="2141411688"/>
        </pc:sldMkLst>
      </pc:sldChg>
      <pc:sldChg chg="del">
        <pc:chgData name="Eric Braian Arias" userId="c62768a6-f1c9-4f65-8c27-4013de4dab9d" providerId="ADAL" clId="{A442A018-7657-4B09-AF96-DDBA0BD28995}" dt="2023-11-06T14:26:16.120" v="26" actId="47"/>
        <pc:sldMkLst>
          <pc:docMk/>
          <pc:sldMk cId="2493846585" sldId="2141411689"/>
        </pc:sldMkLst>
      </pc:sldChg>
      <pc:sldChg chg="del">
        <pc:chgData name="Eric Braian Arias" userId="c62768a6-f1c9-4f65-8c27-4013de4dab9d" providerId="ADAL" clId="{A442A018-7657-4B09-AF96-DDBA0BD28995}" dt="2023-11-06T14:25:49.222" v="24" actId="47"/>
        <pc:sldMkLst>
          <pc:docMk/>
          <pc:sldMk cId="744643299" sldId="2141411690"/>
        </pc:sldMkLst>
      </pc:sldChg>
      <pc:sldChg chg="del">
        <pc:chgData name="Eric Braian Arias" userId="c62768a6-f1c9-4f65-8c27-4013de4dab9d" providerId="ADAL" clId="{A442A018-7657-4B09-AF96-DDBA0BD28995}" dt="2023-11-06T14:25:49.222" v="24" actId="47"/>
        <pc:sldMkLst>
          <pc:docMk/>
          <pc:sldMk cId="1716930677" sldId="2141411696"/>
        </pc:sldMkLst>
      </pc:sldChg>
      <pc:sldChg chg="del">
        <pc:chgData name="Eric Braian Arias" userId="c62768a6-f1c9-4f65-8c27-4013de4dab9d" providerId="ADAL" clId="{A442A018-7657-4B09-AF96-DDBA0BD28995}" dt="2023-11-06T14:25:49.222" v="24" actId="47"/>
        <pc:sldMkLst>
          <pc:docMk/>
          <pc:sldMk cId="1430186623" sldId="2141411697"/>
        </pc:sldMkLst>
      </pc:sldChg>
      <pc:sldChg chg="del">
        <pc:chgData name="Eric Braian Arias" userId="c62768a6-f1c9-4f65-8c27-4013de4dab9d" providerId="ADAL" clId="{A442A018-7657-4B09-AF96-DDBA0BD28995}" dt="2023-11-06T14:35:26.254" v="46" actId="47"/>
        <pc:sldMkLst>
          <pc:docMk/>
          <pc:sldMk cId="2383767883" sldId="2141411698"/>
        </pc:sldMkLst>
      </pc:sldChg>
      <pc:sldChg chg="del">
        <pc:chgData name="Eric Braian Arias" userId="c62768a6-f1c9-4f65-8c27-4013de4dab9d" providerId="ADAL" clId="{A442A018-7657-4B09-AF96-DDBA0BD28995}" dt="2023-11-06T14:26:16.120" v="26" actId="47"/>
        <pc:sldMkLst>
          <pc:docMk/>
          <pc:sldMk cId="3793594933" sldId="2141411700"/>
        </pc:sldMkLst>
      </pc:sldChg>
      <pc:sldChg chg="del">
        <pc:chgData name="Eric Braian Arias" userId="c62768a6-f1c9-4f65-8c27-4013de4dab9d" providerId="ADAL" clId="{A442A018-7657-4B09-AF96-DDBA0BD28995}" dt="2023-11-06T14:25:54.615" v="25" actId="47"/>
        <pc:sldMkLst>
          <pc:docMk/>
          <pc:sldMk cId="1217665548" sldId="2141411701"/>
        </pc:sldMkLst>
      </pc:sldChg>
      <pc:sldChg chg="del">
        <pc:chgData name="Eric Braian Arias" userId="c62768a6-f1c9-4f65-8c27-4013de4dab9d" providerId="ADAL" clId="{A442A018-7657-4B09-AF96-DDBA0BD28995}" dt="2023-11-06T14:25:49.222" v="24" actId="47"/>
        <pc:sldMkLst>
          <pc:docMk/>
          <pc:sldMk cId="3075502792" sldId="2141411703"/>
        </pc:sldMkLst>
      </pc:sldChg>
      <pc:sldChg chg="del">
        <pc:chgData name="Eric Braian Arias" userId="c62768a6-f1c9-4f65-8c27-4013de4dab9d" providerId="ADAL" clId="{A442A018-7657-4B09-AF96-DDBA0BD28995}" dt="2023-11-06T14:25:49.222" v="24" actId="47"/>
        <pc:sldMkLst>
          <pc:docMk/>
          <pc:sldMk cId="1813839508" sldId="2141411704"/>
        </pc:sldMkLst>
      </pc:sldChg>
      <pc:sldChg chg="del">
        <pc:chgData name="Eric Braian Arias" userId="c62768a6-f1c9-4f65-8c27-4013de4dab9d" providerId="ADAL" clId="{A442A018-7657-4B09-AF96-DDBA0BD28995}" dt="2023-11-06T14:35:26.254" v="46" actId="47"/>
        <pc:sldMkLst>
          <pc:docMk/>
          <pc:sldMk cId="3851505719" sldId="2141411705"/>
        </pc:sldMkLst>
      </pc:sldChg>
      <pc:sldChg chg="del">
        <pc:chgData name="Eric Braian Arias" userId="c62768a6-f1c9-4f65-8c27-4013de4dab9d" providerId="ADAL" clId="{A442A018-7657-4B09-AF96-DDBA0BD28995}" dt="2023-11-06T14:25:49.222" v="24" actId="47"/>
        <pc:sldMkLst>
          <pc:docMk/>
          <pc:sldMk cId="1244878872" sldId="2141411706"/>
        </pc:sldMkLst>
      </pc:sldChg>
      <pc:sldChg chg="del">
        <pc:chgData name="Eric Braian Arias" userId="c62768a6-f1c9-4f65-8c27-4013de4dab9d" providerId="ADAL" clId="{A442A018-7657-4B09-AF96-DDBA0BD28995}" dt="2023-11-06T14:25:23.795" v="22" actId="47"/>
        <pc:sldMkLst>
          <pc:docMk/>
          <pc:sldMk cId="3555794340" sldId="2141411708"/>
        </pc:sldMkLst>
      </pc:sldChg>
      <pc:sldChg chg="del">
        <pc:chgData name="Eric Braian Arias" userId="c62768a6-f1c9-4f65-8c27-4013de4dab9d" providerId="ADAL" clId="{A442A018-7657-4B09-AF96-DDBA0BD28995}" dt="2023-11-06T14:25:24.624" v="23" actId="47"/>
        <pc:sldMkLst>
          <pc:docMk/>
          <pc:sldMk cId="82152972" sldId="2141411709"/>
        </pc:sldMkLst>
      </pc:sldChg>
      <pc:sldChg chg="del">
        <pc:chgData name="Eric Braian Arias" userId="c62768a6-f1c9-4f65-8c27-4013de4dab9d" providerId="ADAL" clId="{A442A018-7657-4B09-AF96-DDBA0BD28995}" dt="2023-11-06T14:25:49.222" v="24" actId="47"/>
        <pc:sldMkLst>
          <pc:docMk/>
          <pc:sldMk cId="711289720" sldId="2141411711"/>
        </pc:sldMkLst>
      </pc:sldChg>
      <pc:sldChg chg="modSp new del mod">
        <pc:chgData name="Eric Braian Arias" userId="c62768a6-f1c9-4f65-8c27-4013de4dab9d" providerId="ADAL" clId="{A442A018-7657-4B09-AF96-DDBA0BD28995}" dt="2023-11-06T14:35:49.419" v="49" actId="47"/>
        <pc:sldMkLst>
          <pc:docMk/>
          <pc:sldMk cId="3545935170" sldId="2141411711"/>
        </pc:sldMkLst>
        <pc:spChg chg="mod">
          <ac:chgData name="Eric Braian Arias" userId="c62768a6-f1c9-4f65-8c27-4013de4dab9d" providerId="ADAL" clId="{A442A018-7657-4B09-AF96-DDBA0BD28995}" dt="2023-11-06T14:35:35.784" v="48"/>
          <ac:spMkLst>
            <pc:docMk/>
            <pc:sldMk cId="3545935170" sldId="2141411711"/>
            <ac:spMk id="2" creationId="{5E7122B8-BAC3-AB9E-A780-984C36AC1190}"/>
          </ac:spMkLst>
        </pc:spChg>
      </pc:sldChg>
      <pc:sldChg chg="del">
        <pc:chgData name="Eric Braian Arias" userId="c62768a6-f1c9-4f65-8c27-4013de4dab9d" providerId="ADAL" clId="{A442A018-7657-4B09-AF96-DDBA0BD28995}" dt="2023-11-06T14:25:49.222" v="24" actId="47"/>
        <pc:sldMkLst>
          <pc:docMk/>
          <pc:sldMk cId="3865973091" sldId="2141411712"/>
        </pc:sldMkLst>
      </pc:sldChg>
      <pc:sldChg chg="del">
        <pc:chgData name="Eric Braian Arias" userId="c62768a6-f1c9-4f65-8c27-4013de4dab9d" providerId="ADAL" clId="{A442A018-7657-4B09-AF96-DDBA0BD28995}" dt="2023-11-06T14:25:49.222" v="24" actId="47"/>
        <pc:sldMkLst>
          <pc:docMk/>
          <pc:sldMk cId="2568902532" sldId="2141411713"/>
        </pc:sldMkLst>
      </pc:sldChg>
      <pc:sldChg chg="del">
        <pc:chgData name="Eric Braian Arias" userId="c62768a6-f1c9-4f65-8c27-4013de4dab9d" providerId="ADAL" clId="{A442A018-7657-4B09-AF96-DDBA0BD28995}" dt="2023-11-06T14:25:49.222" v="24" actId="47"/>
        <pc:sldMkLst>
          <pc:docMk/>
          <pc:sldMk cId="1034374642" sldId="214141171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FFC45B-4969-4982-B259-08F17AE2E29E}"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37CCD-630E-4F1D-94D1-48694A477590}" type="slidenum">
              <a:rPr lang="en-US" smtClean="0"/>
              <a:t>‹#›</a:t>
            </a:fld>
            <a:endParaRPr lang="en-US"/>
          </a:p>
        </p:txBody>
      </p:sp>
    </p:spTree>
    <p:extLst>
      <p:ext uri="{BB962C8B-B14F-4D97-AF65-F5344CB8AC3E}">
        <p14:creationId xmlns:p14="http://schemas.microsoft.com/office/powerpoint/2010/main" val="3847067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1</a:t>
            </a:fld>
            <a:endParaRPr lang="en-US"/>
          </a:p>
        </p:txBody>
      </p:sp>
    </p:spTree>
    <p:extLst>
      <p:ext uri="{BB962C8B-B14F-4D97-AF65-F5344CB8AC3E}">
        <p14:creationId xmlns:p14="http://schemas.microsoft.com/office/powerpoint/2010/main" val="2604459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8737CCD-630E-4F1D-94D1-48694A477590}" type="slidenum">
              <a:rPr lang="en-US" smtClean="0"/>
              <a:t>2</a:t>
            </a:fld>
            <a:endParaRPr lang="en-US"/>
          </a:p>
        </p:txBody>
      </p:sp>
    </p:spTree>
    <p:extLst>
      <p:ext uri="{BB962C8B-B14F-4D97-AF65-F5344CB8AC3E}">
        <p14:creationId xmlns:p14="http://schemas.microsoft.com/office/powerpoint/2010/main" val="9917203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737CCD-630E-4F1D-94D1-48694A47759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3862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4</a:t>
            </a:fld>
            <a:endParaRPr lang="en-US"/>
          </a:p>
        </p:txBody>
      </p:sp>
    </p:spTree>
    <p:extLst>
      <p:ext uri="{BB962C8B-B14F-4D97-AF65-F5344CB8AC3E}">
        <p14:creationId xmlns:p14="http://schemas.microsoft.com/office/powerpoint/2010/main" val="240105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8737CCD-630E-4F1D-94D1-48694A477590}" type="slidenum">
              <a:rPr lang="en-US" smtClean="0"/>
              <a:t>7</a:t>
            </a:fld>
            <a:endParaRPr lang="en-US"/>
          </a:p>
        </p:txBody>
      </p:sp>
    </p:spTree>
    <p:extLst>
      <p:ext uri="{BB962C8B-B14F-4D97-AF65-F5344CB8AC3E}">
        <p14:creationId xmlns:p14="http://schemas.microsoft.com/office/powerpoint/2010/main" val="23397892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8739F69-B0B7-244B-894A-85A740769CD2}"/>
              </a:ext>
            </a:extLst>
          </p:cNvPr>
          <p:cNvSpPr/>
          <p:nvPr userDrawn="1"/>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9" name="Picture 8" descr="Graphical user interface, application&#10;&#10;Description automatically generated">
            <a:extLst>
              <a:ext uri="{FF2B5EF4-FFF2-40B4-BE49-F238E27FC236}">
                <a16:creationId xmlns:a16="http://schemas.microsoft.com/office/drawing/2014/main" id="{74DED0FB-4AC3-864D-A6E4-E980C51F06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pic>
        <p:nvPicPr>
          <p:cNvPr id="10" name="Picture 9">
            <a:extLst>
              <a:ext uri="{FF2B5EF4-FFF2-40B4-BE49-F238E27FC236}">
                <a16:creationId xmlns:a16="http://schemas.microsoft.com/office/drawing/2014/main" id="{8B3A910F-C7BC-2C48-8CC8-609E279AFE1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4587" y="5501137"/>
            <a:ext cx="4653973" cy="912364"/>
          </a:xfrm>
          <a:prstGeom prst="rect">
            <a:avLst/>
          </a:prstGeom>
        </p:spPr>
      </p:pic>
      <p:sp>
        <p:nvSpPr>
          <p:cNvPr id="11" name="Text Placeholder 331">
            <a:extLst>
              <a:ext uri="{FF2B5EF4-FFF2-40B4-BE49-F238E27FC236}">
                <a16:creationId xmlns:a16="http://schemas.microsoft.com/office/drawing/2014/main" id="{F8F39AEE-A38C-0342-A662-8A465029DCF6}"/>
              </a:ext>
            </a:extLst>
          </p:cNvPr>
          <p:cNvSpPr>
            <a:spLocks noGrp="1"/>
          </p:cNvSpPr>
          <p:nvPr>
            <p:ph type="body" sz="quarter" idx="14"/>
          </p:nvPr>
        </p:nvSpPr>
        <p:spPr>
          <a:xfrm>
            <a:off x="7576097" y="4699002"/>
            <a:ext cx="3761560" cy="1393637"/>
          </a:xfrm>
          <a:prstGeom prst="rect">
            <a:avLst/>
          </a:prstGeom>
        </p:spPr>
        <p:txBody>
          <a:bodyPr anchor="b"/>
          <a:lstStyle>
            <a:lvl1pPr algn="r">
              <a:lnSpc>
                <a:spcPct val="100000"/>
              </a:lnSpc>
              <a:defRPr sz="1500" b="0" i="0" baseline="0">
                <a:solidFill>
                  <a:schemeClr val="tx1"/>
                </a:solidFill>
                <a:latin typeface="Arial"/>
                <a:cs typeface="Arial"/>
              </a:defRPr>
            </a:lvl1pPr>
            <a:lvl2pPr>
              <a:defRPr b="0" i="0">
                <a:latin typeface="AndesExtraLight"/>
                <a:cs typeface="AndesExtraLight"/>
              </a:defRPr>
            </a:lvl2pPr>
            <a:lvl3pPr>
              <a:defRPr b="0" i="0">
                <a:latin typeface="AndesExtraLight"/>
                <a:cs typeface="AndesExtraLight"/>
              </a:defRPr>
            </a:lvl3pPr>
            <a:lvl4pPr>
              <a:defRPr b="0" i="0">
                <a:latin typeface="AndesExtraLight"/>
                <a:cs typeface="AndesExtraLight"/>
              </a:defRPr>
            </a:lvl4pPr>
            <a:lvl5pPr>
              <a:defRPr b="0" i="0">
                <a:latin typeface="AndesExtraLight"/>
                <a:cs typeface="AndesExtraLight"/>
              </a:defRPr>
            </a:lvl5pPr>
          </a:lstStyle>
          <a:p>
            <a:pPr lvl="0"/>
            <a:r>
              <a:rPr lang="en-US"/>
              <a:t>Edit Master text styles</a:t>
            </a:r>
          </a:p>
          <a:p>
            <a:pPr lvl="1"/>
            <a:r>
              <a:rPr lang="en-US"/>
              <a:t>Second level</a:t>
            </a:r>
          </a:p>
        </p:txBody>
      </p:sp>
      <p:sp>
        <p:nvSpPr>
          <p:cNvPr id="12" name="Rectangle 1028">
            <a:extLst>
              <a:ext uri="{FF2B5EF4-FFF2-40B4-BE49-F238E27FC236}">
                <a16:creationId xmlns:a16="http://schemas.microsoft.com/office/drawing/2014/main" id="{989F3CBA-4D6E-F34E-8C26-2F687852CD64}"/>
              </a:ext>
            </a:extLst>
          </p:cNvPr>
          <p:cNvSpPr>
            <a:spLocks noGrp="1" noChangeArrowheads="1"/>
          </p:cNvSpPr>
          <p:nvPr>
            <p:ph type="dt" sz="half" idx="15"/>
          </p:nvPr>
        </p:nvSpPr>
        <p:spPr>
          <a:xfrm>
            <a:off x="7922684" y="6107114"/>
            <a:ext cx="3401483" cy="306387"/>
          </a:xfrm>
          <a:prstGeom prst="rect">
            <a:avLst/>
          </a:prstGeom>
        </p:spPr>
        <p:txBody>
          <a:bodyPr rIns="0" anchor="ctr"/>
          <a:lstStyle>
            <a:lvl1pPr algn="r">
              <a:defRPr b="0" i="0">
                <a:solidFill>
                  <a:schemeClr val="tx1"/>
                </a:solidFill>
                <a:latin typeface="Arial"/>
                <a:cs typeface="Arial"/>
              </a:defRPr>
            </a:lvl1pPr>
          </a:lstStyle>
          <a:p>
            <a:pPr>
              <a:defRPr/>
            </a:pPr>
            <a:endParaRPr lang="en-US"/>
          </a:p>
        </p:txBody>
      </p:sp>
    </p:spTree>
    <p:extLst>
      <p:ext uri="{BB962C8B-B14F-4D97-AF65-F5344CB8AC3E}">
        <p14:creationId xmlns:p14="http://schemas.microsoft.com/office/powerpoint/2010/main" val="217549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22C7C-5759-4A7A-A386-79A1F181F000}"/>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5F91E59-DE40-491A-AF1C-83E32924DA67}"/>
              </a:ext>
            </a:extLst>
          </p:cNvPr>
          <p:cNvSpPr>
            <a:spLocks noGrp="1"/>
          </p:cNvSpPr>
          <p:nvPr>
            <p:ph idx="1"/>
          </p:nvPr>
        </p:nvSpPr>
        <p:spPr>
          <a:xfrm>
            <a:off x="838200" y="1351281"/>
            <a:ext cx="10515600" cy="4124960"/>
          </a:xfrm>
          <a:prstGeom prst="rect">
            <a:avLst/>
          </a:prstGeom>
        </p:spPr>
        <p:txBody>
          <a:bodyPr/>
          <a:lstStyle>
            <a:lvl1pPr>
              <a:defRPr sz="2400" b="0" i="0">
                <a:latin typeface="Calibri Light" panose="020F0302020204030204" pitchFamily="34" charset="0"/>
                <a:cs typeface="Calibri Light" panose="020F0302020204030204" pitchFamily="34" charset="0"/>
              </a:defRPr>
            </a:lvl1pPr>
            <a:lvl2pPr>
              <a:defRPr sz="2000" b="0" i="0">
                <a:latin typeface="Calibri Light" panose="020F0302020204030204" pitchFamily="34" charset="0"/>
                <a:cs typeface="Calibri Light" panose="020F0302020204030204" pitchFamily="34" charset="0"/>
              </a:defRPr>
            </a:lvl2pPr>
            <a:lvl3pPr>
              <a:defRPr sz="1800" b="0" i="0">
                <a:latin typeface="Calibri Light" panose="020F0302020204030204" pitchFamily="34" charset="0"/>
                <a:cs typeface="Calibri Light" panose="020F0302020204030204" pitchFamily="34" charset="0"/>
              </a:defRPr>
            </a:lvl3pPr>
            <a:lvl4pPr>
              <a:defRPr sz="1600" b="0" i="0">
                <a:latin typeface="Calibri Light" panose="020F0302020204030204" pitchFamily="34" charset="0"/>
                <a:cs typeface="Calibri Light" panose="020F0302020204030204" pitchFamily="34" charset="0"/>
              </a:defRPr>
            </a:lvl4pPr>
            <a:lvl5pPr>
              <a:defRPr sz="16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7352E659-8198-E546-A40C-C09C18B22591}"/>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1" name="Slide Number Placeholder 5">
            <a:extLst>
              <a:ext uri="{FF2B5EF4-FFF2-40B4-BE49-F238E27FC236}">
                <a16:creationId xmlns:a16="http://schemas.microsoft.com/office/drawing/2014/main" id="{9988CBA9-E558-DB48-A87B-2CA67C7314F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2" name="Picture 11" descr="Graphical user interface, application&#10;&#10;Description automatically generated">
            <a:extLst>
              <a:ext uri="{FF2B5EF4-FFF2-40B4-BE49-F238E27FC236}">
                <a16:creationId xmlns:a16="http://schemas.microsoft.com/office/drawing/2014/main" id="{9430E9A5-C504-2445-8559-0168774E8D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12193981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3453"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365127"/>
            <a:ext cx="10515600" cy="803274"/>
          </a:xfrm>
          <a:prstGeom prst="rect">
            <a:avLst/>
          </a:prstGeom>
        </p:spPr>
        <p:txBody>
          <a:bodyPr/>
          <a:lstStyle>
            <a:lvl1pPr>
              <a:defRPr sz="40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10" name="Slide Number Placeholder 5">
            <a:extLst>
              <a:ext uri="{FF2B5EF4-FFF2-40B4-BE49-F238E27FC236}">
                <a16:creationId xmlns:a16="http://schemas.microsoft.com/office/drawing/2014/main" id="{38CD8901-E858-F64D-A944-C6A9B781ADD0}"/>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11" name="Picture 10" descr="Graphical user interface, application&#10;&#10;Description automatically generated">
            <a:extLst>
              <a:ext uri="{FF2B5EF4-FFF2-40B4-BE49-F238E27FC236}">
                <a16:creationId xmlns:a16="http://schemas.microsoft.com/office/drawing/2014/main" id="{AF8444FB-8D0A-F04C-B21D-D63373A211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Tree>
    <p:extLst>
      <p:ext uri="{BB962C8B-B14F-4D97-AF65-F5344CB8AC3E}">
        <p14:creationId xmlns:p14="http://schemas.microsoft.com/office/powerpoint/2010/main" val="21093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D957DC-B353-3141-BBB5-50AB285058E3}"/>
              </a:ext>
            </a:extLst>
          </p:cNvPr>
          <p:cNvSpPr/>
          <p:nvPr userDrawn="1"/>
        </p:nvSpPr>
        <p:spPr bwMode="auto">
          <a:xfrm>
            <a:off x="0" y="5801230"/>
            <a:ext cx="12192000" cy="1061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Slide Number Placeholder 5">
            <a:extLst>
              <a:ext uri="{FF2B5EF4-FFF2-40B4-BE49-F238E27FC236}">
                <a16:creationId xmlns:a16="http://schemas.microsoft.com/office/drawing/2014/main" id="{DA7155D6-90DD-1B4D-9F92-3513F15D628A}"/>
              </a:ext>
            </a:extLst>
          </p:cNvPr>
          <p:cNvSpPr>
            <a:spLocks noGrp="1"/>
          </p:cNvSpPr>
          <p:nvPr>
            <p:ph type="sldNum" sz="quarter" idx="12"/>
          </p:nvPr>
        </p:nvSpPr>
        <p:spPr>
          <a:xfrm>
            <a:off x="161796" y="6306505"/>
            <a:ext cx="594360" cy="365125"/>
          </a:xfrm>
          <a:prstGeom prst="rect">
            <a:avLst/>
          </a:prstGeom>
        </p:spPr>
        <p:txBody>
          <a:bodyPr/>
          <a:lstStyle>
            <a:lvl1pPr>
              <a:defRPr sz="1600" b="0" i="0">
                <a:solidFill>
                  <a:schemeClr val="bg1"/>
                </a:solidFill>
                <a:latin typeface="Calibri Light" panose="020F0302020204030204" pitchFamily="34" charset="0"/>
                <a:cs typeface="Calibri Light" panose="020F0302020204030204" pitchFamily="34" charset="0"/>
              </a:defRPr>
            </a:lvl1pPr>
          </a:lstStyle>
          <a:p>
            <a:fld id="{CD8ABE56-F1FF-4974-A1EB-858C1D119952}" type="slidenum">
              <a:rPr lang="en-US" smtClean="0"/>
              <a:pPr/>
              <a:t>‹#›</a:t>
            </a:fld>
            <a:endParaRPr lang="en-US"/>
          </a:p>
        </p:txBody>
      </p:sp>
      <p:pic>
        <p:nvPicPr>
          <p:cNvPr id="7" name="Picture 6" descr="Graphical user interface, application&#10;&#10;Description automatically generated">
            <a:extLst>
              <a:ext uri="{FF2B5EF4-FFF2-40B4-BE49-F238E27FC236}">
                <a16:creationId xmlns:a16="http://schemas.microsoft.com/office/drawing/2014/main" id="{46D9C44C-6BF7-A44A-87E9-C667B402AB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72684" y="5811390"/>
            <a:ext cx="5257800" cy="990230"/>
          </a:xfrm>
          <a:prstGeom prst="rect">
            <a:avLst/>
          </a:prstGeom>
        </p:spPr>
      </p:pic>
      <p:sp>
        <p:nvSpPr>
          <p:cNvPr id="8" name="Title 1">
            <a:extLst>
              <a:ext uri="{FF2B5EF4-FFF2-40B4-BE49-F238E27FC236}">
                <a16:creationId xmlns:a16="http://schemas.microsoft.com/office/drawing/2014/main" id="{1F505C60-8EE9-6641-BA36-CC94AAC2A329}"/>
              </a:ext>
            </a:extLst>
          </p:cNvPr>
          <p:cNvSpPr>
            <a:spLocks noGrp="1"/>
          </p:cNvSpPr>
          <p:nvPr>
            <p:ph type="title"/>
          </p:nvPr>
        </p:nvSpPr>
        <p:spPr>
          <a:xfrm>
            <a:off x="838200" y="627798"/>
            <a:ext cx="3069921" cy="4382613"/>
          </a:xfrm>
          <a:prstGeom prst="rect">
            <a:avLst/>
          </a:prstGeom>
        </p:spPr>
        <p:txBody>
          <a:bodyPr anchor="ctr" anchorCtr="0"/>
          <a:lstStyle>
            <a:lvl1pPr algn="r">
              <a:defRPr sz="4400" b="1" i="0">
                <a:solidFill>
                  <a:schemeClr val="tx2"/>
                </a:solidFill>
                <a:latin typeface="Calibri" panose="020F0502020204030204" pitchFamily="34" charset="0"/>
                <a:cs typeface="Calibri" panose="020F0502020204030204" pitchFamily="34" charset="0"/>
              </a:defRPr>
            </a:lvl1pPr>
          </a:lstStyle>
          <a:p>
            <a:r>
              <a:rPr lang="en-US"/>
              <a:t>Click to edit Master title style</a:t>
            </a:r>
          </a:p>
        </p:txBody>
      </p:sp>
      <p:sp>
        <p:nvSpPr>
          <p:cNvPr id="9" name="Content Placeholder 2">
            <a:extLst>
              <a:ext uri="{FF2B5EF4-FFF2-40B4-BE49-F238E27FC236}">
                <a16:creationId xmlns:a16="http://schemas.microsoft.com/office/drawing/2014/main" id="{A42E65B6-440A-864B-B580-C8A9087270E3}"/>
              </a:ext>
            </a:extLst>
          </p:cNvPr>
          <p:cNvSpPr>
            <a:spLocks noGrp="1"/>
          </p:cNvSpPr>
          <p:nvPr>
            <p:ph idx="1" hasCustomPrompt="1"/>
          </p:nvPr>
        </p:nvSpPr>
        <p:spPr>
          <a:xfrm>
            <a:off x="4490112" y="627798"/>
            <a:ext cx="6863687" cy="4382613"/>
          </a:xfrm>
          <a:prstGeom prst="rect">
            <a:avLst/>
          </a:prstGeom>
        </p:spPr>
        <p:txBody>
          <a:bodyPr anchor="ctr"/>
          <a:lstStyle>
            <a:lvl1pPr>
              <a:spcBef>
                <a:spcPts val="0"/>
              </a:spcBef>
              <a:buClr>
                <a:schemeClr val="accent4"/>
              </a:buClr>
              <a:defRPr sz="2000" b="0" i="0">
                <a:latin typeface="Calibri Light" panose="020F0302020204030204" pitchFamily="34" charset="0"/>
                <a:cs typeface="Calibri Light" panose="020F0302020204030204" pitchFamily="34" charset="0"/>
              </a:defRPr>
            </a:lvl1pPr>
            <a:lvl2pPr>
              <a:spcBef>
                <a:spcPts val="0"/>
              </a:spcBef>
              <a:buClr>
                <a:schemeClr val="accent4"/>
              </a:buClr>
              <a:defRPr sz="1800" b="0" i="0">
                <a:latin typeface="Calibri Light" panose="020F0302020204030204" pitchFamily="34" charset="0"/>
                <a:cs typeface="Calibri Light" panose="020F0302020204030204" pitchFamily="34" charset="0"/>
              </a:defRPr>
            </a:lvl2pPr>
            <a:lvl3pPr>
              <a:spcBef>
                <a:spcPts val="0"/>
              </a:spcBef>
              <a:buClr>
                <a:schemeClr val="accent4"/>
              </a:buClr>
              <a:defRPr sz="1600" b="0" i="0">
                <a:latin typeface="Calibri Light" panose="020F0302020204030204" pitchFamily="34" charset="0"/>
                <a:cs typeface="Calibri Light" panose="020F0302020204030204" pitchFamily="34" charset="0"/>
              </a:defRPr>
            </a:lvl3pPr>
            <a:lvl4pPr>
              <a:spcBef>
                <a:spcPts val="0"/>
              </a:spcBef>
              <a:buClr>
                <a:schemeClr val="accent4"/>
              </a:buClr>
              <a:defRPr sz="1400" b="0" i="0">
                <a:latin typeface="Calibri Light" panose="020F0302020204030204" pitchFamily="34" charset="0"/>
                <a:cs typeface="Calibri Light" panose="020F0302020204030204" pitchFamily="34" charset="0"/>
              </a:defRPr>
            </a:lvl4pPr>
            <a:lvl5pPr>
              <a:spcBef>
                <a:spcPts val="0"/>
              </a:spcBef>
              <a:buClr>
                <a:schemeClr val="accent4"/>
              </a:buClr>
              <a:defRPr sz="1400" b="0" i="0">
                <a:latin typeface="Calibri Light" panose="020F0302020204030204" pitchFamily="34" charset="0"/>
                <a:cs typeface="Calibri Light" panose="020F03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8234A56-578E-0044-BE38-CB8A24E0F03F}"/>
              </a:ext>
            </a:extLst>
          </p:cNvPr>
          <p:cNvCxnSpPr>
            <a:cxnSpLocks/>
          </p:cNvCxnSpPr>
          <p:nvPr userDrawn="1"/>
        </p:nvCxnSpPr>
        <p:spPr>
          <a:xfrm>
            <a:off x="4196219" y="627798"/>
            <a:ext cx="0" cy="4382613"/>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0486894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68270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8"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57"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BF2595-7D26-294D-8B14-2AD4C87E653B}"/>
              </a:ext>
            </a:extLst>
          </p:cNvPr>
          <p:cNvSpPr/>
          <p:nvPr/>
        </p:nvSpPr>
        <p:spPr bwMode="auto">
          <a:xfrm>
            <a:off x="0" y="0"/>
            <a:ext cx="12192000" cy="4490977"/>
          </a:xfrm>
          <a:prstGeom prst="rect">
            <a:avLst/>
          </a:prstGeom>
          <a:solidFill>
            <a:srgbClr val="00214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CA"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 Placeholder 3">
            <a:extLst>
              <a:ext uri="{FF2B5EF4-FFF2-40B4-BE49-F238E27FC236}">
                <a16:creationId xmlns:a16="http://schemas.microsoft.com/office/drawing/2014/main" id="{34B49868-7D6D-4C32-BE43-AFD28C54FB5F}"/>
              </a:ext>
            </a:extLst>
          </p:cNvPr>
          <p:cNvSpPr txBox="1">
            <a:spLocks/>
          </p:cNvSpPr>
          <p:nvPr/>
        </p:nvSpPr>
        <p:spPr bwMode="auto">
          <a:xfrm>
            <a:off x="7850417" y="5110482"/>
            <a:ext cx="3761560" cy="139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marL="342900" indent="-342900" algn="r" rtl="0" eaLnBrk="1" fontAlgn="base" hangingPunct="1">
              <a:lnSpc>
                <a:spcPct val="100000"/>
              </a:lnSpc>
              <a:spcBef>
                <a:spcPct val="20000"/>
              </a:spcBef>
              <a:spcAft>
                <a:spcPct val="0"/>
              </a:spcAft>
              <a:buClr>
                <a:srgbClr val="00783C"/>
              </a:buClr>
              <a:defRPr sz="1500" b="0" i="0" baseline="0">
                <a:solidFill>
                  <a:schemeClr val="tx1"/>
                </a:solidFill>
                <a:latin typeface="Arial"/>
                <a:ea typeface="MS PGothic" pitchFamily="34" charset="-128"/>
                <a:cs typeface="Arial"/>
              </a:defRPr>
            </a:lvl1pPr>
            <a:lvl2pPr marL="742950" indent="-285750" algn="l" rtl="0" eaLnBrk="1" fontAlgn="base" hangingPunct="1">
              <a:spcBef>
                <a:spcPct val="20000"/>
              </a:spcBef>
              <a:spcAft>
                <a:spcPct val="0"/>
              </a:spcAft>
              <a:buClr>
                <a:srgbClr val="00783C"/>
              </a:buClr>
              <a:buFont typeface="Wingdings" pitchFamily="2" charset="2"/>
              <a:defRPr b="0" i="0">
                <a:solidFill>
                  <a:schemeClr val="tx1"/>
                </a:solidFill>
                <a:latin typeface="AndesExtraLight"/>
                <a:ea typeface="MS PGothic" pitchFamily="34" charset="-128"/>
                <a:cs typeface="AndesExtraLight"/>
              </a:defRPr>
            </a:lvl2pPr>
            <a:lvl3pPr marL="4763" indent="909638"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3pPr>
            <a:lvl4pPr marL="16002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4pPr>
            <a:lvl5pPr marL="2057400" indent="-228600" algn="l" rtl="0" eaLnBrk="1" fontAlgn="base" hangingPunct="1">
              <a:spcBef>
                <a:spcPct val="20000"/>
              </a:spcBef>
              <a:spcAft>
                <a:spcPct val="0"/>
              </a:spcAft>
              <a:buClr>
                <a:srgbClr val="00783C"/>
              </a:buClr>
              <a:defRPr b="0" i="0">
                <a:solidFill>
                  <a:schemeClr val="tx1"/>
                </a:solidFill>
                <a:latin typeface="AndesExtraLight"/>
                <a:ea typeface="MS PGothic" pitchFamily="34" charset="-128"/>
                <a:cs typeface="AndesExtraLight"/>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endParaRPr lang="en-US" sz="1400" b="1" kern="0">
              <a:latin typeface="Calibri" panose="020F0502020204030204" pitchFamily="34" charset="0"/>
              <a:cs typeface="Calibri" panose="020F0502020204030204" pitchFamily="34" charset="0"/>
            </a:endParaRPr>
          </a:p>
        </p:txBody>
      </p:sp>
      <p:pic>
        <p:nvPicPr>
          <p:cNvPr id="7" name="Picture 6" descr="Graphical user interface, application&#10;&#10;Description automatically generated">
            <a:extLst>
              <a:ext uri="{FF2B5EF4-FFF2-40B4-BE49-F238E27FC236}">
                <a16:creationId xmlns:a16="http://schemas.microsoft.com/office/drawing/2014/main" id="{89CE0CD8-4971-B347-AF04-B787409052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3848"/>
            <a:ext cx="12184016" cy="2294681"/>
          </a:xfrm>
          <a:prstGeom prst="rect">
            <a:avLst/>
          </a:prstGeom>
        </p:spPr>
      </p:pic>
    </p:spTree>
    <p:extLst>
      <p:ext uri="{BB962C8B-B14F-4D97-AF65-F5344CB8AC3E}">
        <p14:creationId xmlns:p14="http://schemas.microsoft.com/office/powerpoint/2010/main" val="33420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BCC827-AB88-F140-986A-F1B3F3A45576}"/>
              </a:ext>
            </a:extLst>
          </p:cNvPr>
          <p:cNvSpPr>
            <a:spLocks noGrp="1"/>
          </p:cNvSpPr>
          <p:nvPr>
            <p:ph type="sldNum" sz="quarter" idx="12"/>
          </p:nvPr>
        </p:nvSpPr>
        <p:spPr/>
        <p:txBody>
          <a:bodyPr/>
          <a:lstStyle/>
          <a:p>
            <a:fld id="{CD8ABE56-F1FF-4974-A1EB-858C1D119952}" type="slidenum">
              <a:rPr lang="en-US" smtClean="0"/>
              <a:pPr/>
              <a:t>2</a:t>
            </a:fld>
            <a:endParaRPr lang="en-US"/>
          </a:p>
        </p:txBody>
      </p:sp>
      <p:sp>
        <p:nvSpPr>
          <p:cNvPr id="5" name="Title 4">
            <a:extLst>
              <a:ext uri="{FF2B5EF4-FFF2-40B4-BE49-F238E27FC236}">
                <a16:creationId xmlns:a16="http://schemas.microsoft.com/office/drawing/2014/main" id="{2E7F8050-2888-584A-A19D-1006EAA0AEA5}"/>
              </a:ext>
            </a:extLst>
          </p:cNvPr>
          <p:cNvSpPr>
            <a:spLocks noGrp="1"/>
          </p:cNvSpPr>
          <p:nvPr>
            <p:ph type="title"/>
          </p:nvPr>
        </p:nvSpPr>
        <p:spPr/>
        <p:txBody>
          <a:bodyPr/>
          <a:lstStyle/>
          <a:p>
            <a:r>
              <a:rPr lang="en-CA"/>
              <a:t>What is  CLIAR and its key objectives?</a:t>
            </a:r>
          </a:p>
        </p:txBody>
      </p:sp>
      <p:sp>
        <p:nvSpPr>
          <p:cNvPr id="6" name="Content Placeholder 5">
            <a:extLst>
              <a:ext uri="{FF2B5EF4-FFF2-40B4-BE49-F238E27FC236}">
                <a16:creationId xmlns:a16="http://schemas.microsoft.com/office/drawing/2014/main" id="{0BD9596C-FF0E-8F41-BE80-66DCD1E3A6AF}"/>
              </a:ext>
            </a:extLst>
          </p:cNvPr>
          <p:cNvSpPr>
            <a:spLocks noGrp="1"/>
          </p:cNvSpPr>
          <p:nvPr>
            <p:ph idx="1"/>
          </p:nvPr>
        </p:nvSpPr>
        <p:spPr>
          <a:xfrm>
            <a:off x="4490112" y="627798"/>
            <a:ext cx="6863687" cy="4820502"/>
          </a:xfrm>
        </p:spPr>
        <p:txBody>
          <a:bodyPr/>
          <a:lstStyle/>
          <a:p>
            <a:r>
              <a:rPr lang="en-US" sz="2000" dirty="0">
                <a:effectLst/>
                <a:ea typeface="Calibri Light" panose="020F0302020204030204" pitchFamily="34" charset="0"/>
              </a:rPr>
              <a:t>Is a quick and accessible tool that quantitatively assesses the strengths and weaknesses of a country’s institutional dimensions against a set of comparator countries based on publicly available data. </a:t>
            </a:r>
          </a:p>
          <a:p>
            <a:r>
              <a:rPr lang="en-US" sz="2000" dirty="0"/>
              <a:t>Generates systematic evidence to map out a country’s institutional profile.</a:t>
            </a:r>
          </a:p>
          <a:p>
            <a:r>
              <a:rPr lang="en-US" sz="2000" dirty="0"/>
              <a:t>Is not intended as an exhaustive and comprehensive analysis of the specific institutional constraints of each country. </a:t>
            </a:r>
          </a:p>
          <a:p>
            <a:pPr marL="0" indent="0">
              <a:buNone/>
            </a:pPr>
            <a:endParaRPr lang="en-CA" dirty="0">
              <a:solidFill>
                <a:schemeClr val="tx2"/>
              </a:solidFill>
              <a:latin typeface="+mj-lt"/>
              <a:cs typeface="Calibri" panose="020F0502020204030204" pitchFamily="34" charset="0"/>
            </a:endParaRPr>
          </a:p>
          <a:p>
            <a:pPr marL="0" indent="0">
              <a:buNone/>
            </a:pPr>
            <a:r>
              <a:rPr lang="en-CA" b="1" dirty="0">
                <a:solidFill>
                  <a:schemeClr val="tx2"/>
                </a:solidFill>
                <a:latin typeface="+mj-lt"/>
                <a:cs typeface="Calibri" panose="020F0502020204030204" pitchFamily="34" charset="0"/>
              </a:rPr>
              <a:t>Objectives:</a:t>
            </a:r>
          </a:p>
          <a:p>
            <a:pPr marL="0" indent="0">
              <a:buNone/>
            </a:pPr>
            <a:endParaRPr lang="en-CA" b="1" dirty="0">
              <a:solidFill>
                <a:schemeClr val="tx2"/>
              </a:solidFill>
              <a:latin typeface="+mj-lt"/>
              <a:cs typeface="Calibri" panose="020F0502020204030204" pitchFamily="34" charset="0"/>
            </a:endParaRPr>
          </a:p>
          <a:p>
            <a:r>
              <a:rPr lang="en-CA" b="1" dirty="0">
                <a:solidFill>
                  <a:schemeClr val="tx2"/>
                </a:solidFill>
                <a:latin typeface="+mj-lt"/>
                <a:cs typeface="Calibri" panose="020F0502020204030204" pitchFamily="34" charset="0"/>
              </a:rPr>
              <a:t>Identify</a:t>
            </a:r>
            <a:r>
              <a:rPr lang="en-CA" dirty="0">
                <a:latin typeface="+mj-lt"/>
              </a:rPr>
              <a:t>  </a:t>
            </a:r>
            <a:r>
              <a:rPr lang="en-CA" dirty="0">
                <a:solidFill>
                  <a:schemeClr val="accent2"/>
                </a:solidFill>
                <a:latin typeface="+mj-lt"/>
              </a:rPr>
              <a:t>entry-points and priorities </a:t>
            </a:r>
            <a:r>
              <a:rPr lang="en-CA" dirty="0">
                <a:latin typeface="+mj-lt"/>
              </a:rPr>
              <a:t>for institutional reforms and distill key messages for policy dialogue</a:t>
            </a:r>
          </a:p>
          <a:p>
            <a:pPr marL="0" indent="0">
              <a:buNone/>
            </a:pPr>
            <a:endParaRPr lang="en-CA" dirty="0">
              <a:latin typeface="+mj-lt"/>
            </a:endParaRPr>
          </a:p>
          <a:p>
            <a:r>
              <a:rPr lang="en-CA" b="1" dirty="0">
                <a:solidFill>
                  <a:schemeClr val="tx2"/>
                </a:solidFill>
                <a:latin typeface="+mj-lt"/>
                <a:cs typeface="Calibri" panose="020F0502020204030204" pitchFamily="34" charset="0"/>
              </a:rPr>
              <a:t>Make</a:t>
            </a:r>
            <a:r>
              <a:rPr lang="en-CA" dirty="0">
                <a:latin typeface="+mj-lt"/>
              </a:rPr>
              <a:t> Bank institutional diagnostic work and policy dialogue at country level more </a:t>
            </a:r>
            <a:r>
              <a:rPr lang="en-CA" dirty="0">
                <a:solidFill>
                  <a:schemeClr val="accent2"/>
                </a:solidFill>
                <a:latin typeface="+mj-lt"/>
              </a:rPr>
              <a:t>structured </a:t>
            </a:r>
            <a:r>
              <a:rPr lang="en-CA" dirty="0">
                <a:latin typeface="+mj-lt"/>
              </a:rPr>
              <a:t>and </a:t>
            </a:r>
            <a:r>
              <a:rPr lang="en-CA" dirty="0">
                <a:solidFill>
                  <a:schemeClr val="accent2"/>
                </a:solidFill>
                <a:latin typeface="+mj-lt"/>
              </a:rPr>
              <a:t>integrated</a:t>
            </a:r>
            <a:r>
              <a:rPr lang="en-CA" dirty="0">
                <a:latin typeface="+mj-lt"/>
              </a:rPr>
              <a:t> with WB mandate</a:t>
            </a:r>
          </a:p>
          <a:p>
            <a:endParaRPr lang="en-CA" dirty="0">
              <a:latin typeface="+mj-lt"/>
            </a:endParaRPr>
          </a:p>
        </p:txBody>
      </p:sp>
    </p:spTree>
    <p:extLst>
      <p:ext uri="{BB962C8B-B14F-4D97-AF65-F5344CB8AC3E}">
        <p14:creationId xmlns:p14="http://schemas.microsoft.com/office/powerpoint/2010/main" val="3511338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E97ED0-C36E-2841-8974-AD86BCCA4D79}"/>
              </a:ext>
            </a:extLst>
          </p:cNvPr>
          <p:cNvSpPr>
            <a:spLocks noGrp="1"/>
          </p:cNvSpPr>
          <p:nvPr>
            <p:ph idx="1"/>
          </p:nvPr>
        </p:nvSpPr>
        <p:spPr>
          <a:xfrm>
            <a:off x="558800" y="916475"/>
            <a:ext cx="4447540" cy="4666640"/>
          </a:xfrm>
        </p:spPr>
        <p:txBody>
          <a:bodyPr/>
          <a:lstStyle/>
          <a:p>
            <a:pPr marL="0" indent="0">
              <a:spcBef>
                <a:spcPts val="0"/>
              </a:spcBef>
              <a:buNone/>
            </a:pPr>
            <a:r>
              <a:rPr lang="en-US" sz="2000" dirty="0">
                <a:latin typeface="+mj-lt"/>
                <a:cs typeface="Arial" panose="020B0604020202020204" pitchFamily="34" charset="0"/>
              </a:rPr>
              <a:t>Mapping the quality of institutional capital using publicly available indicators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Benchmarking institutions across up to </a:t>
            </a:r>
            <a:r>
              <a:rPr lang="en-US" sz="2000" b="1" dirty="0">
                <a:latin typeface="+mj-lt"/>
                <a:cs typeface="Arial" panose="020B0604020202020204" pitchFamily="34" charset="0"/>
              </a:rPr>
              <a:t>13 families (or clusters)</a:t>
            </a:r>
            <a:br>
              <a:rPr lang="en-US" sz="2000" dirty="0">
                <a:latin typeface="+mj-lt"/>
                <a:cs typeface="Arial" panose="020B0604020202020204" pitchFamily="34" charset="0"/>
              </a:rPr>
            </a:br>
            <a:br>
              <a:rPr lang="en-US" sz="2000" dirty="0">
                <a:latin typeface="+mj-lt"/>
                <a:cs typeface="Arial" panose="020B0604020202020204" pitchFamily="34" charset="0"/>
              </a:rPr>
            </a:br>
            <a:r>
              <a:rPr lang="en-US" sz="2000" dirty="0">
                <a:latin typeface="+mj-lt"/>
                <a:cs typeface="Arial" panose="020B0604020202020204" pitchFamily="34" charset="0"/>
              </a:rPr>
              <a:t>~140 / 300 indicators spanning the period between 1990 and 2022. </a:t>
            </a:r>
          </a:p>
          <a:p>
            <a:pPr marL="0" indent="0">
              <a:spcBef>
                <a:spcPts val="0"/>
              </a:spcBef>
              <a:buNone/>
            </a:pPr>
            <a:endParaRPr lang="en-US" sz="2000" b="1" dirty="0">
              <a:latin typeface="+mj-lt"/>
              <a:cs typeface="Arial" panose="020B0604020202020204" pitchFamily="34" charset="0"/>
            </a:endParaRPr>
          </a:p>
          <a:p>
            <a:pPr marL="0" indent="0">
              <a:spcBef>
                <a:spcPts val="0"/>
              </a:spcBef>
              <a:buNone/>
            </a:pPr>
            <a:r>
              <a:rPr lang="en-US" sz="2000" i="1" dirty="0">
                <a:latin typeface="+mj-lt"/>
                <a:cs typeface="Calibri" panose="020F0502020204030204" pitchFamily="34" charset="0"/>
              </a:rPr>
              <a:t>Selection criteria</a:t>
            </a:r>
            <a:r>
              <a:rPr lang="en-US" sz="2000" dirty="0">
                <a:latin typeface="+mj-lt"/>
                <a:cs typeface="Calibri" panose="020F0502020204030204" pitchFamily="34" charset="0"/>
              </a:rPr>
              <a:t>: </a:t>
            </a:r>
            <a:r>
              <a:rPr lang="en-US" sz="2000" b="1" dirty="0">
                <a:latin typeface="+mj-lt"/>
                <a:cs typeface="Calibri" panose="020F0502020204030204" pitchFamily="34" charset="0"/>
              </a:rPr>
              <a:t>coverage, content</a:t>
            </a:r>
            <a:r>
              <a:rPr lang="en-US" sz="2000" dirty="0">
                <a:latin typeface="+mj-lt"/>
                <a:cs typeface="Calibri" panose="020F0502020204030204" pitchFamily="34" charset="0"/>
              </a:rPr>
              <a:t> </a:t>
            </a:r>
            <a:r>
              <a:rPr lang="en-US" sz="2000" b="1" dirty="0">
                <a:latin typeface="+mj-lt"/>
                <a:cs typeface="Calibri" panose="020F0502020204030204" pitchFamily="34" charset="0"/>
              </a:rPr>
              <a:t>and quality</a:t>
            </a:r>
          </a:p>
          <a:p>
            <a:pPr marL="0" indent="0">
              <a:spcBef>
                <a:spcPts val="0"/>
              </a:spcBef>
              <a:buNone/>
            </a:pPr>
            <a:endParaRPr lang="en-US" sz="2000" i="1" dirty="0">
              <a:latin typeface="+mj-lt"/>
              <a:cs typeface="Calibri" panose="020F0502020204030204" pitchFamily="34" charset="0"/>
            </a:endParaRPr>
          </a:p>
          <a:p>
            <a:pPr marL="0" indent="0">
              <a:spcBef>
                <a:spcPts val="0"/>
              </a:spcBef>
              <a:buNone/>
            </a:pPr>
            <a:r>
              <a:rPr lang="en-US" sz="2000" i="1" dirty="0">
                <a:latin typeface="+mj-lt"/>
                <a:cs typeface="Calibri" panose="020F0502020204030204" pitchFamily="34" charset="0"/>
              </a:rPr>
              <a:t>Selection process</a:t>
            </a:r>
            <a:r>
              <a:rPr lang="en-US" sz="2000" dirty="0">
                <a:latin typeface="+mj-lt"/>
                <a:cs typeface="Calibri" panose="020F0502020204030204" pitchFamily="34" charset="0"/>
              </a:rPr>
              <a:t>: quantitative &amp; qualitative review</a:t>
            </a:r>
          </a:p>
        </p:txBody>
      </p:sp>
      <p:sp>
        <p:nvSpPr>
          <p:cNvPr id="2" name="Slide Number Placeholder 1">
            <a:extLst>
              <a:ext uri="{FF2B5EF4-FFF2-40B4-BE49-F238E27FC236}">
                <a16:creationId xmlns:a16="http://schemas.microsoft.com/office/drawing/2014/main" id="{77E71E20-BDB2-FC45-809C-09714E2D687F}"/>
              </a:ext>
            </a:extLst>
          </p:cNvPr>
          <p:cNvSpPr>
            <a:spLocks noGrp="1"/>
          </p:cNvSpPr>
          <p:nvPr>
            <p:ph type="sldNum" sz="quarter" idx="12"/>
          </p:nvPr>
        </p:nvSpPr>
        <p:spPr>
          <a:prstGeom prst="rect">
            <a:avLst/>
          </a:prstGeom>
        </p:spPr>
        <p:txBody>
          <a:bodyPr/>
          <a:lstStyle/>
          <a:p>
            <a:fld id="{CD8ABE56-F1FF-4974-A1EB-858C1D119952}" type="slidenum">
              <a:rPr lang="en-US" smtClean="0"/>
              <a:pPr/>
              <a:t>3</a:t>
            </a:fld>
            <a:endParaRPr lang="en-US"/>
          </a:p>
        </p:txBody>
      </p:sp>
      <p:sp>
        <p:nvSpPr>
          <p:cNvPr id="5" name="Title 4">
            <a:extLst>
              <a:ext uri="{FF2B5EF4-FFF2-40B4-BE49-F238E27FC236}">
                <a16:creationId xmlns:a16="http://schemas.microsoft.com/office/drawing/2014/main" id="{9B6D9716-B1E4-7947-8D31-D52183B92907}"/>
              </a:ext>
            </a:extLst>
          </p:cNvPr>
          <p:cNvSpPr>
            <a:spLocks noGrp="1"/>
          </p:cNvSpPr>
          <p:nvPr>
            <p:ph type="title"/>
          </p:nvPr>
        </p:nvSpPr>
        <p:spPr>
          <a:xfrm>
            <a:off x="458976" y="113201"/>
            <a:ext cx="10515600" cy="803274"/>
          </a:xfrm>
        </p:spPr>
        <p:txBody>
          <a:bodyPr/>
          <a:lstStyle/>
          <a:p>
            <a:r>
              <a:rPr lang="en-CA" dirty="0">
                <a:ea typeface="Calibri" panose="020F0502020204030204" pitchFamily="34" charset="0"/>
              </a:rPr>
              <a:t>CLIAR Institutional Benchmarking</a:t>
            </a:r>
          </a:p>
        </p:txBody>
      </p:sp>
      <p:pic>
        <p:nvPicPr>
          <p:cNvPr id="7" name="Picture 6" descr="A diagram of a diagram&#10;&#10;Description automatically generated">
            <a:extLst>
              <a:ext uri="{FF2B5EF4-FFF2-40B4-BE49-F238E27FC236}">
                <a16:creationId xmlns:a16="http://schemas.microsoft.com/office/drawing/2014/main" id="{55CD207F-2B5C-C140-9521-D2E682299C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160" y="1099355"/>
            <a:ext cx="7013127" cy="3868420"/>
          </a:xfrm>
          <a:prstGeom prst="rect">
            <a:avLst/>
          </a:prstGeom>
        </p:spPr>
      </p:pic>
    </p:spTree>
    <p:extLst>
      <p:ext uri="{BB962C8B-B14F-4D97-AF65-F5344CB8AC3E}">
        <p14:creationId xmlns:p14="http://schemas.microsoft.com/office/powerpoint/2010/main" val="1830520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6720D-9792-4450-979C-E6255E054E91}"/>
              </a:ext>
            </a:extLst>
          </p:cNvPr>
          <p:cNvSpPr>
            <a:spLocks noGrp="1"/>
          </p:cNvSpPr>
          <p:nvPr>
            <p:ph type="title"/>
          </p:nvPr>
        </p:nvSpPr>
        <p:spPr/>
        <p:txBody>
          <a:bodyPr/>
          <a:lstStyle/>
          <a:p>
            <a:r>
              <a:rPr lang="en-US"/>
              <a:t>Selection of institutional clusters</a:t>
            </a:r>
          </a:p>
        </p:txBody>
      </p:sp>
      <p:sp>
        <p:nvSpPr>
          <p:cNvPr id="3" name="Content Placeholder 2">
            <a:extLst>
              <a:ext uri="{FF2B5EF4-FFF2-40B4-BE49-F238E27FC236}">
                <a16:creationId xmlns:a16="http://schemas.microsoft.com/office/drawing/2014/main" id="{5283DBD3-B62E-E37D-4504-54F54823EEA4}"/>
              </a:ext>
            </a:extLst>
          </p:cNvPr>
          <p:cNvSpPr>
            <a:spLocks noGrp="1"/>
          </p:cNvSpPr>
          <p:nvPr>
            <p:ph idx="1"/>
          </p:nvPr>
        </p:nvSpPr>
        <p:spPr/>
        <p:txBody>
          <a:bodyPr/>
          <a:lstStyle/>
          <a:p>
            <a:r>
              <a:rPr lang="en-US"/>
              <a:t>Focus on formal institutions and almost always public institutions (with a few exceptions).</a:t>
            </a:r>
          </a:p>
          <a:p>
            <a:r>
              <a:rPr lang="en-US"/>
              <a:t>The proposed definition for public institutions is: “Governments and public organizations that structure public affairs, deliver services, and implement regulations, as well as the rules that govern these organizations.” </a:t>
            </a:r>
          </a:p>
          <a:p>
            <a:r>
              <a:rPr lang="en-US"/>
              <a:t>Focus on institutions, rather than policies and outcomes</a:t>
            </a:r>
          </a:p>
          <a:p>
            <a:r>
              <a:rPr lang="en-US"/>
              <a:t>While it is difficult to separate the policy from its implementation given the data available, the aim is to focus on how the implementation happens rather than on the policy itself. </a:t>
            </a:r>
          </a:p>
        </p:txBody>
      </p:sp>
      <p:sp>
        <p:nvSpPr>
          <p:cNvPr id="4" name="Slide Number Placeholder 3">
            <a:extLst>
              <a:ext uri="{FF2B5EF4-FFF2-40B4-BE49-F238E27FC236}">
                <a16:creationId xmlns:a16="http://schemas.microsoft.com/office/drawing/2014/main" id="{760A36F3-A83B-436F-A6F9-F0D6AF567D42}"/>
              </a:ext>
            </a:extLst>
          </p:cNvPr>
          <p:cNvSpPr>
            <a:spLocks noGrp="1"/>
          </p:cNvSpPr>
          <p:nvPr>
            <p:ph type="sldNum" sz="quarter" idx="12"/>
          </p:nvPr>
        </p:nvSpPr>
        <p:spPr/>
        <p:txBody>
          <a:bodyPr/>
          <a:lstStyle/>
          <a:p>
            <a:fld id="{CD8ABE56-F1FF-4974-A1EB-858C1D119952}" type="slidenum">
              <a:rPr lang="en-US" smtClean="0"/>
              <a:pPr/>
              <a:t>4</a:t>
            </a:fld>
            <a:endParaRPr lang="en-US"/>
          </a:p>
        </p:txBody>
      </p:sp>
    </p:spTree>
    <p:extLst>
      <p:ext uri="{BB962C8B-B14F-4D97-AF65-F5344CB8AC3E}">
        <p14:creationId xmlns:p14="http://schemas.microsoft.com/office/powerpoint/2010/main" val="327286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FC48-FB89-6E9E-CFA4-B17492A82691}"/>
              </a:ext>
            </a:extLst>
          </p:cNvPr>
          <p:cNvSpPr>
            <a:spLocks noGrp="1"/>
          </p:cNvSpPr>
          <p:nvPr>
            <p:ph type="title"/>
          </p:nvPr>
        </p:nvSpPr>
        <p:spPr>
          <a:xfrm>
            <a:off x="622300" y="160204"/>
            <a:ext cx="10896600" cy="803274"/>
          </a:xfrm>
        </p:spPr>
        <p:txBody>
          <a:bodyPr/>
          <a:lstStyle/>
          <a:p>
            <a:r>
              <a:rPr lang="en-US"/>
              <a:t>Selection of indicators: Two-way review processes</a:t>
            </a:r>
          </a:p>
        </p:txBody>
      </p:sp>
      <p:sp>
        <p:nvSpPr>
          <p:cNvPr id="4" name="Slide Number Placeholder 3">
            <a:extLst>
              <a:ext uri="{FF2B5EF4-FFF2-40B4-BE49-F238E27FC236}">
                <a16:creationId xmlns:a16="http://schemas.microsoft.com/office/drawing/2014/main" id="{2813203A-1B59-40D1-7C3A-06926DF1240A}"/>
              </a:ext>
            </a:extLst>
          </p:cNvPr>
          <p:cNvSpPr>
            <a:spLocks noGrp="1"/>
          </p:cNvSpPr>
          <p:nvPr>
            <p:ph type="sldNum" sz="quarter" idx="12"/>
          </p:nvPr>
        </p:nvSpPr>
        <p:spPr/>
        <p:txBody>
          <a:bodyPr/>
          <a:lstStyle/>
          <a:p>
            <a:fld id="{CD8ABE56-F1FF-4974-A1EB-858C1D119952}" type="slidenum">
              <a:rPr lang="en-US" smtClean="0"/>
              <a:pPr/>
              <a:t>5</a:t>
            </a:fld>
            <a:endParaRPr lang="en-US"/>
          </a:p>
        </p:txBody>
      </p:sp>
      <p:sp>
        <p:nvSpPr>
          <p:cNvPr id="7" name="Content Placeholder 2">
            <a:extLst>
              <a:ext uri="{FF2B5EF4-FFF2-40B4-BE49-F238E27FC236}">
                <a16:creationId xmlns:a16="http://schemas.microsoft.com/office/drawing/2014/main" id="{9C757694-3D51-E1C8-737C-62B653DA64FA}"/>
              </a:ext>
            </a:extLst>
          </p:cNvPr>
          <p:cNvSpPr txBox="1">
            <a:spLocks/>
          </p:cNvSpPr>
          <p:nvPr/>
        </p:nvSpPr>
        <p:spPr>
          <a:xfrm>
            <a:off x="571500" y="1955437"/>
            <a:ext cx="4635500" cy="18164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Ensuring that the indicators selected are </a:t>
            </a:r>
            <a:r>
              <a:rPr lang="en-US" sz="2000" b="1"/>
              <a:t>publicly available</a:t>
            </a:r>
            <a:r>
              <a:rPr lang="en-US" sz="2000"/>
              <a:t>, conceptually relevant to each institutional family and of high quality (e.g., reputable and unbiased institution, data collection and methodology)</a:t>
            </a:r>
          </a:p>
          <a:p>
            <a:endParaRPr lang="en-US" sz="2000"/>
          </a:p>
          <a:p>
            <a:r>
              <a:rPr lang="en-US" sz="2000" b="1"/>
              <a:t>Data Expert Group</a:t>
            </a:r>
            <a:r>
              <a:rPr lang="en-US" sz="2000"/>
              <a:t>, with World Bank experts from each area</a:t>
            </a:r>
          </a:p>
        </p:txBody>
      </p:sp>
      <p:sp>
        <p:nvSpPr>
          <p:cNvPr id="8" name="Content Placeholder 2">
            <a:extLst>
              <a:ext uri="{FF2B5EF4-FFF2-40B4-BE49-F238E27FC236}">
                <a16:creationId xmlns:a16="http://schemas.microsoft.com/office/drawing/2014/main" id="{84D2476D-7457-A928-9AD1-8C76D0F7E2FC}"/>
              </a:ext>
            </a:extLst>
          </p:cNvPr>
          <p:cNvSpPr txBox="1">
            <a:spLocks/>
          </p:cNvSpPr>
          <p:nvPr/>
        </p:nvSpPr>
        <p:spPr>
          <a:xfrm>
            <a:off x="5666416" y="1887673"/>
            <a:ext cx="6144584" cy="359682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Based on an assessment of indicator coverage for both country and year, with a particular focus on coverage for the last 5 years. In particular, for the quantitative review we provide the following criteria for inclusion: </a:t>
            </a:r>
          </a:p>
          <a:p>
            <a:pPr lvl="1"/>
            <a:r>
              <a:rPr lang="en-US" sz="1600" b="1"/>
              <a:t>Continuity</a:t>
            </a:r>
            <a:r>
              <a:rPr lang="en-US" sz="1600"/>
              <a:t>: indicator updated in the past five years. </a:t>
            </a:r>
          </a:p>
          <a:p>
            <a:pPr lvl="1"/>
            <a:r>
              <a:rPr lang="en-US" sz="1600" b="1"/>
              <a:t>Country Coverage</a:t>
            </a:r>
            <a:r>
              <a:rPr lang="en-US" sz="1600"/>
              <a:t>: cover 100 countries (w/exceptions)</a:t>
            </a:r>
          </a:p>
          <a:p>
            <a:pPr lvl="1"/>
            <a:r>
              <a:rPr lang="en-US" sz="1600" b="1"/>
              <a:t>Year Coverage</a:t>
            </a:r>
            <a:r>
              <a:rPr lang="en-US" sz="1600"/>
              <a:t>: We include only variables that have at least 2 years of data (coverage must be of at least 10 countries)</a:t>
            </a:r>
          </a:p>
          <a:p>
            <a:r>
              <a:rPr lang="en-US" sz="2000" b="1"/>
              <a:t>Exceptions</a:t>
            </a:r>
            <a:r>
              <a:rPr lang="en-US" sz="2000"/>
              <a:t>: </a:t>
            </a:r>
          </a:p>
          <a:p>
            <a:pPr lvl="1"/>
            <a:r>
              <a:rPr lang="en-US" sz="1600"/>
              <a:t>An exception to the rule is if the indicator covers at least 50 countries in the past 5 years, with presence in every region </a:t>
            </a:r>
          </a:p>
          <a:p>
            <a:pPr lvl="1"/>
            <a:r>
              <a:rPr lang="en-US" sz="1600"/>
              <a:t>Additional exceptions are allowed and considered on a case-by-case basis.</a:t>
            </a:r>
          </a:p>
          <a:p>
            <a:pPr lvl="1"/>
            <a:endParaRPr lang="en-US" sz="1400"/>
          </a:p>
        </p:txBody>
      </p:sp>
      <p:sp>
        <p:nvSpPr>
          <p:cNvPr id="9" name="Rectangle: Rounded Corners 8">
            <a:extLst>
              <a:ext uri="{FF2B5EF4-FFF2-40B4-BE49-F238E27FC236}">
                <a16:creationId xmlns:a16="http://schemas.microsoft.com/office/drawing/2014/main" id="{0BB6BB90-03B8-EE38-1867-3ED7CBB9CED4}"/>
              </a:ext>
            </a:extLst>
          </p:cNvPr>
          <p:cNvSpPr/>
          <p:nvPr/>
        </p:nvSpPr>
        <p:spPr>
          <a:xfrm>
            <a:off x="816830" y="963478"/>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Qualitative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568ACC09-99FB-ADDC-EB94-A9EB0015F7AD}"/>
              </a:ext>
            </a:extLst>
          </p:cNvPr>
          <p:cNvSpPr/>
          <p:nvPr/>
        </p:nvSpPr>
        <p:spPr>
          <a:xfrm>
            <a:off x="6238315" y="963477"/>
            <a:ext cx="3995057" cy="756101"/>
          </a:xfrm>
          <a:prstGeom prst="roundRect">
            <a:avLst/>
          </a:prstGeom>
          <a:solidFill>
            <a:schemeClr val="accent1">
              <a:alpha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a:lnSpc>
                <a:spcPct val="107000"/>
              </a:lnSpc>
              <a:spcBef>
                <a:spcPts val="0"/>
              </a:spcBef>
              <a:spcAft>
                <a:spcPts val="800"/>
              </a:spcAft>
              <a:buNone/>
            </a:pPr>
            <a:r>
              <a:rPr lang="en-US" sz="2400" b="1">
                <a:effectLst/>
                <a:latin typeface="Calibri" panose="020F0502020204030204" pitchFamily="34" charset="0"/>
                <a:ea typeface="Times New Roman" panose="02020603050405020304" pitchFamily="18" charset="0"/>
                <a:cs typeface="Times New Roman" panose="02020603050405020304" pitchFamily="18" charset="0"/>
              </a:rPr>
              <a:t>Quantitative Review</a:t>
            </a:r>
            <a:endParaRPr lang="en-US" sz="240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11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ECC35B-1157-9FC3-C7E7-6EB54DF0196D}"/>
              </a:ext>
            </a:extLst>
          </p:cNvPr>
          <p:cNvSpPr>
            <a:spLocks noGrp="1"/>
          </p:cNvSpPr>
          <p:nvPr>
            <p:ph type="sldNum" sz="quarter" idx="12"/>
          </p:nvPr>
        </p:nvSpPr>
        <p:spPr/>
        <p:txBody>
          <a:bodyPr/>
          <a:lstStyle/>
          <a:p>
            <a:fld id="{CD8ABE56-F1FF-4974-A1EB-858C1D119952}" type="slidenum">
              <a:rPr lang="en-US" smtClean="0"/>
              <a:pPr/>
              <a:t>6</a:t>
            </a:fld>
            <a:endParaRPr lang="en-US"/>
          </a:p>
        </p:txBody>
      </p:sp>
      <p:pic>
        <p:nvPicPr>
          <p:cNvPr id="26" name="Graphic 25" descr="Presentation with bar chart">
            <a:extLst>
              <a:ext uri="{FF2B5EF4-FFF2-40B4-BE49-F238E27FC236}">
                <a16:creationId xmlns:a16="http://schemas.microsoft.com/office/drawing/2014/main" id="{F82AF1F4-CD2E-97B2-288E-3889E16146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83117" y="1852870"/>
            <a:ext cx="438480" cy="438480"/>
          </a:xfrm>
          <a:prstGeom prst="rect">
            <a:avLst/>
          </a:prstGeom>
        </p:spPr>
      </p:pic>
      <p:pic>
        <p:nvPicPr>
          <p:cNvPr id="28" name="Graphic 27" descr="Business Growth outline">
            <a:extLst>
              <a:ext uri="{FF2B5EF4-FFF2-40B4-BE49-F238E27FC236}">
                <a16:creationId xmlns:a16="http://schemas.microsoft.com/office/drawing/2014/main" id="{3D98523E-386A-B8B1-A3E4-761B2B8A90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9916" y="1845516"/>
            <a:ext cx="496905" cy="496905"/>
          </a:xfrm>
          <a:prstGeom prst="rect">
            <a:avLst/>
          </a:prstGeom>
        </p:spPr>
      </p:pic>
      <p:sp>
        <p:nvSpPr>
          <p:cNvPr id="6" name="TextBox 5">
            <a:extLst>
              <a:ext uri="{FF2B5EF4-FFF2-40B4-BE49-F238E27FC236}">
                <a16:creationId xmlns:a16="http://schemas.microsoft.com/office/drawing/2014/main" id="{6AA739C6-64DE-2AF5-C514-EA6301D01B3C}"/>
              </a:ext>
            </a:extLst>
          </p:cNvPr>
          <p:cNvSpPr txBox="1"/>
          <p:nvPr/>
        </p:nvSpPr>
        <p:spPr>
          <a:xfrm>
            <a:off x="756156" y="1168401"/>
            <a:ext cx="10816727" cy="4150623"/>
          </a:xfrm>
          <a:prstGeom prst="rect">
            <a:avLst/>
          </a:prstGeom>
          <a:noFill/>
        </p:spPr>
        <p:txBody>
          <a:bodyPr wrap="square">
            <a:spAutoFit/>
          </a:bodyPr>
          <a:lstStyle/>
          <a:p>
            <a:pPr marL="0" marR="0" algn="just">
              <a:lnSpc>
                <a:spcPct val="107000"/>
              </a:lnSpc>
              <a:spcBef>
                <a:spcPts val="0"/>
              </a:spcBef>
              <a:spcAft>
                <a:spcPts val="800"/>
              </a:spcAft>
            </a:pPr>
            <a:r>
              <a:rPr lang="en-US" sz="2000">
                <a:latin typeface="+mj-lt"/>
                <a:cs typeface="Arial" panose="020B0604020202020204" pitchFamily="34" charset="0"/>
              </a:rPr>
              <a:t>Despite its advantages, the benchmarking analysis presents important limitations, related to both data quality and methodological shortcomings. </a:t>
            </a:r>
            <a:endParaRPr lang="pt-BR" sz="2000">
              <a:latin typeface="+mj-lt"/>
              <a:cs typeface="Arial" panose="020B0604020202020204" pitchFamily="34" charset="0"/>
            </a:endParaRP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Data coverage. </a:t>
            </a:r>
          </a:p>
          <a:p>
            <a:pPr marL="342900" marR="0" lvl="0" indent="-342900" algn="just">
              <a:lnSpc>
                <a:spcPct val="107000"/>
              </a:lnSpc>
              <a:spcBef>
                <a:spcPts val="0"/>
              </a:spcBef>
              <a:spcAft>
                <a:spcPts val="800"/>
              </a:spcAft>
              <a:buFont typeface="Arial" panose="020B0604020202020204" pitchFamily="34" charset="0"/>
              <a:buChar char="•"/>
            </a:pPr>
            <a:r>
              <a:rPr lang="en-US" sz="2000">
                <a:latin typeface="+mj-lt"/>
                <a:cs typeface="Arial" panose="020B0604020202020204" pitchFamily="34" charset="0"/>
              </a:rPr>
              <a:t>Form vs. function. </a:t>
            </a:r>
          </a:p>
          <a:p>
            <a:pPr marL="342900" marR="26670" indent="-342900" algn="just">
              <a:lnSpc>
                <a:spcPct val="103000"/>
              </a:lnSpc>
              <a:spcBef>
                <a:spcPts val="0"/>
              </a:spcBef>
              <a:spcAft>
                <a:spcPts val="600"/>
              </a:spcAft>
              <a:buFont typeface="Arial" panose="020B0604020202020204" pitchFamily="34" charset="0"/>
              <a:buChar char="•"/>
            </a:pPr>
            <a:r>
              <a:rPr lang="en-US" sz="2000">
                <a:latin typeface="+mj-lt"/>
                <a:cs typeface="Arial" panose="020B0604020202020204" pitchFamily="34" charset="0"/>
              </a:rPr>
              <a:t>Processes vs. outcomes. </a:t>
            </a:r>
          </a:p>
          <a:p>
            <a:pPr marL="342900" marR="26670" indent="-342900" algn="just">
              <a:lnSpc>
                <a:spcPct val="103000"/>
              </a:lnSpc>
              <a:spcBef>
                <a:spcPts val="0"/>
              </a:spcBef>
              <a:spcAft>
                <a:spcPts val="25"/>
              </a:spcAft>
              <a:buFont typeface="Arial" panose="020B0604020202020204" pitchFamily="34" charset="0"/>
              <a:buChar char="•"/>
            </a:pPr>
            <a:r>
              <a:rPr lang="en-US" sz="2000">
                <a:latin typeface="+mj-lt"/>
                <a:cs typeface="Arial" panose="020B0604020202020204" pitchFamily="34" charset="0"/>
              </a:rPr>
              <a:t>Formal vs. informal institutions. </a:t>
            </a:r>
          </a:p>
          <a:p>
            <a:pPr marL="457200" marR="26670" algn="just">
              <a:lnSpc>
                <a:spcPct val="103000"/>
              </a:lnSpc>
              <a:spcBef>
                <a:spcPts val="0"/>
              </a:spcBef>
              <a:spcAft>
                <a:spcPts val="25"/>
              </a:spcAft>
            </a:pPr>
            <a:r>
              <a:rPr lang="en-US" sz="2000">
                <a:latin typeface="+mj-lt"/>
                <a:cs typeface="Arial" panose="020B0604020202020204" pitchFamily="34" charset="0"/>
              </a:rPr>
              <a:t> </a:t>
            </a:r>
            <a:endParaRPr lang="pt-BR" sz="2000">
              <a:latin typeface="+mj-lt"/>
              <a:cs typeface="Arial" panose="020B0604020202020204" pitchFamily="34" charset="0"/>
            </a:endParaRPr>
          </a:p>
          <a:p>
            <a:pPr marL="0" marR="0" algn="just">
              <a:lnSpc>
                <a:spcPct val="107000"/>
              </a:lnSpc>
              <a:spcBef>
                <a:spcPts val="0"/>
              </a:spcBef>
              <a:spcAft>
                <a:spcPts val="800"/>
              </a:spcAft>
            </a:pPr>
            <a:r>
              <a:rPr lang="en-US" sz="2000">
                <a:latin typeface="+mj-lt"/>
                <a:cs typeface="Arial" panose="020B0604020202020204" pitchFamily="34" charset="0"/>
              </a:rPr>
              <a:t>It is not intended as an exhaustive and comprehensive analysis of the specific institutional constraints of each country</a:t>
            </a:r>
          </a:p>
          <a:p>
            <a:pPr marL="0" marR="0" algn="just">
              <a:lnSpc>
                <a:spcPct val="107000"/>
              </a:lnSpc>
              <a:spcBef>
                <a:spcPts val="0"/>
              </a:spcBef>
              <a:spcAft>
                <a:spcPts val="800"/>
              </a:spcAft>
            </a:pPr>
            <a:r>
              <a:rPr lang="en-US" sz="2000">
                <a:latin typeface="+mj-lt"/>
                <a:cs typeface="Arial" panose="020B0604020202020204" pitchFamily="34" charset="0"/>
              </a:rPr>
              <a:t>The tool should therefore be used only as an initial effort to bring well-structured evidence into the discussion of institutional challenges</a:t>
            </a:r>
            <a:endParaRPr lang="pt-BR" sz="2000">
              <a:latin typeface="+mj-lt"/>
              <a:cs typeface="Arial" panose="020B0604020202020204" pitchFamily="34" charset="0"/>
            </a:endParaRPr>
          </a:p>
        </p:txBody>
      </p:sp>
      <p:sp>
        <p:nvSpPr>
          <p:cNvPr id="5" name="Title 4">
            <a:extLst>
              <a:ext uri="{FF2B5EF4-FFF2-40B4-BE49-F238E27FC236}">
                <a16:creationId xmlns:a16="http://schemas.microsoft.com/office/drawing/2014/main" id="{16886EFD-16AB-B06F-5558-E1FE381C4D2D}"/>
              </a:ext>
            </a:extLst>
          </p:cNvPr>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236039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F0921CC9-17CA-49D7-8610-D064CEC145C1}"/>
              </a:ext>
            </a:extLst>
          </p:cNvPr>
          <p:cNvSpPr txBox="1">
            <a:spLocks/>
          </p:cNvSpPr>
          <p:nvPr/>
        </p:nvSpPr>
        <p:spPr>
          <a:xfrm>
            <a:off x="3255345" y="1167591"/>
            <a:ext cx="8498839" cy="3776600"/>
          </a:xfrm>
          <a:prstGeom prst="rect">
            <a:avLst/>
          </a:prstGeom>
        </p:spPr>
        <p:txBody>
          <a:bodyPr vert="horz" lIns="91440" tIns="45720" rIns="91440" bIns="45720" rtlCol="0" anchor="ctr">
            <a:normAutofit/>
          </a:bodyPr>
          <a:lstStyle>
            <a:lvl1pPr marL="342900" indent="-342900" algn="l" rtl="0" eaLnBrk="1" fontAlgn="base" hangingPunct="1">
              <a:lnSpc>
                <a:spcPct val="115000"/>
              </a:lnSpc>
              <a:spcBef>
                <a:spcPct val="20000"/>
              </a:spcBef>
              <a:spcAft>
                <a:spcPct val="0"/>
              </a:spcAft>
              <a:buClr>
                <a:srgbClr val="00783C"/>
              </a:buClr>
              <a:defRPr>
                <a:solidFill>
                  <a:schemeClr val="tx1"/>
                </a:solidFill>
                <a:latin typeface="+mn-lt"/>
                <a:ea typeface="MS PGothic" pitchFamily="34" charset="-128"/>
                <a:cs typeface="+mn-cs"/>
              </a:defRPr>
            </a:lvl1pPr>
            <a:lvl2pPr marL="742950" indent="-285750" algn="l" rtl="0" eaLnBrk="1" fontAlgn="base" hangingPunct="1">
              <a:spcBef>
                <a:spcPct val="20000"/>
              </a:spcBef>
              <a:spcAft>
                <a:spcPct val="0"/>
              </a:spcAft>
              <a:buClr>
                <a:srgbClr val="00783C"/>
              </a:buClr>
              <a:buFont typeface="Wingdings" pitchFamily="2" charset="2"/>
              <a:defRPr>
                <a:solidFill>
                  <a:schemeClr val="tx1"/>
                </a:solidFill>
                <a:latin typeface="+mn-lt"/>
                <a:ea typeface="MS PGothic" pitchFamily="34" charset="-128"/>
              </a:defRPr>
            </a:lvl2pPr>
            <a:lvl3pPr marL="4763" indent="909638" algn="l" rtl="0" eaLnBrk="1" fontAlgn="base" hangingPunct="1">
              <a:spcBef>
                <a:spcPct val="20000"/>
              </a:spcBef>
              <a:spcAft>
                <a:spcPct val="0"/>
              </a:spcAft>
              <a:buClr>
                <a:srgbClr val="00783C"/>
              </a:buClr>
              <a:defRPr>
                <a:solidFill>
                  <a:schemeClr val="tx1"/>
                </a:solidFill>
                <a:latin typeface="+mn-lt"/>
                <a:ea typeface="MS PGothic" pitchFamily="34" charset="-128"/>
              </a:defRPr>
            </a:lvl3pPr>
            <a:lvl4pPr marL="16002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4pPr>
            <a:lvl5pPr marL="2057400" indent="-228600" algn="l" rtl="0" eaLnBrk="1" fontAlgn="base" hangingPunct="1">
              <a:spcBef>
                <a:spcPct val="20000"/>
              </a:spcBef>
              <a:spcAft>
                <a:spcPct val="0"/>
              </a:spcAft>
              <a:buClr>
                <a:srgbClr val="00783C"/>
              </a:buClr>
              <a:defRPr>
                <a:solidFill>
                  <a:schemeClr val="tx1"/>
                </a:solidFill>
                <a:latin typeface="+mn-lt"/>
                <a:ea typeface="MS PGothic" pitchFamily="34" charset="-128"/>
              </a:defRPr>
            </a:lvl5pPr>
            <a:lvl6pPr marL="2514600" indent="-228600" algn="l" rtl="0" eaLnBrk="1" fontAlgn="base" hangingPunct="1">
              <a:spcBef>
                <a:spcPct val="20000"/>
              </a:spcBef>
              <a:spcAft>
                <a:spcPct val="0"/>
              </a:spcAft>
              <a:buClr>
                <a:srgbClr val="00783C"/>
              </a:buClr>
              <a:buChar char="»"/>
              <a:defRPr sz="1600">
                <a:solidFill>
                  <a:schemeClr val="tx1"/>
                </a:solidFill>
                <a:latin typeface="+mn-lt"/>
              </a:defRPr>
            </a:lvl6pPr>
            <a:lvl7pPr marL="2971800" indent="-228600" algn="l" rtl="0" eaLnBrk="1" fontAlgn="base" hangingPunct="1">
              <a:spcBef>
                <a:spcPct val="20000"/>
              </a:spcBef>
              <a:spcAft>
                <a:spcPct val="0"/>
              </a:spcAft>
              <a:buClr>
                <a:srgbClr val="00783C"/>
              </a:buClr>
              <a:buChar char="»"/>
              <a:defRPr sz="1600">
                <a:solidFill>
                  <a:schemeClr val="tx1"/>
                </a:solidFill>
                <a:latin typeface="+mn-lt"/>
              </a:defRPr>
            </a:lvl7pPr>
            <a:lvl8pPr marL="3429000" indent="-228600" algn="l" rtl="0" eaLnBrk="1" fontAlgn="base" hangingPunct="1">
              <a:spcBef>
                <a:spcPct val="20000"/>
              </a:spcBef>
              <a:spcAft>
                <a:spcPct val="0"/>
              </a:spcAft>
              <a:buClr>
                <a:srgbClr val="00783C"/>
              </a:buClr>
              <a:buChar char="»"/>
              <a:defRPr sz="1600">
                <a:solidFill>
                  <a:schemeClr val="tx1"/>
                </a:solidFill>
                <a:latin typeface="+mn-lt"/>
              </a:defRPr>
            </a:lvl8pPr>
            <a:lvl9pPr marL="3886200" indent="-228600" algn="l" rtl="0" eaLnBrk="1" fontAlgn="base" hangingPunct="1">
              <a:spcBef>
                <a:spcPct val="20000"/>
              </a:spcBef>
              <a:spcAft>
                <a:spcPct val="0"/>
              </a:spcAft>
              <a:buClr>
                <a:srgbClr val="00783C"/>
              </a:buClr>
              <a:buChar char="»"/>
              <a:defRPr sz="1600">
                <a:solidFill>
                  <a:schemeClr val="tx1"/>
                </a:solidFill>
                <a:latin typeface="+mn-lt"/>
              </a:defRPr>
            </a:lvl9pPr>
          </a:lstStyle>
          <a:p>
            <a:pPr marL="285750" indent="-228600">
              <a:lnSpc>
                <a:spcPct val="90000"/>
              </a:lnSpc>
              <a:buFont typeface="Arial" panose="020B0604020202020204" pitchFamily="34" charset="0"/>
              <a:buChar char="•"/>
            </a:pPr>
            <a:r>
              <a:rPr lang="en-US" sz="2000" dirty="0">
                <a:latin typeface="+mj-lt"/>
                <a:ea typeface="+mn-ea"/>
                <a:cs typeface="Calibri Light" panose="020F0302020204030204" pitchFamily="34" charset="0"/>
              </a:rPr>
              <a:t>Indicators are standardized using the </a:t>
            </a:r>
            <a:r>
              <a:rPr lang="en-US" sz="2000" b="1" dirty="0">
                <a:latin typeface="+mj-lt"/>
                <a:ea typeface="+mn-ea"/>
                <a:cs typeface="Calibri" panose="020F0502020204030204" pitchFamily="34" charset="0"/>
              </a:rPr>
              <a:t>“closeness to frontier”</a:t>
            </a:r>
            <a:r>
              <a:rPr lang="en-US" sz="2000" dirty="0">
                <a:latin typeface="+mj-lt"/>
                <a:ea typeface="+mn-ea"/>
                <a:cs typeface="Calibri Light" panose="020F0302020204030204" pitchFamily="34" charset="0"/>
              </a:rPr>
              <a:t> (CTF) transformation. The CTF score captures the gap between a country’s performance and the world’s best performer</a:t>
            </a:r>
            <a:r>
              <a:rPr lang="en-US" sz="2000" dirty="0">
                <a:solidFill>
                  <a:schemeClr val="tx2"/>
                </a:solidFill>
                <a:latin typeface="+mj-lt"/>
                <a:ea typeface="+mn-ea"/>
                <a:cs typeface="Calibri Light" panose="020F0302020204030204" pitchFamily="34" charset="0"/>
              </a:rPr>
              <a:t>. [Absolute measure]</a:t>
            </a:r>
          </a:p>
          <a:p>
            <a:pPr marL="285750" indent="-228600">
              <a:lnSpc>
                <a:spcPct val="90000"/>
              </a:lnSpc>
              <a:buFont typeface="Arial" panose="020B0604020202020204" pitchFamily="34" charset="0"/>
              <a:buChar char="•"/>
            </a:pPr>
            <a:endParaRPr lang="en-US" sz="2000" dirty="0">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b="1" dirty="0">
                <a:solidFill>
                  <a:schemeClr val="tx2"/>
                </a:solidFill>
                <a:latin typeface="+mj-lt"/>
                <a:ea typeface="+mn-ea"/>
                <a:cs typeface="Calibri" panose="020F0502020204030204" pitchFamily="34" charset="0"/>
              </a:rPr>
              <a:t>Percentile (distribution) analysis </a:t>
            </a:r>
            <a:r>
              <a:rPr lang="en-US" sz="2000" dirty="0">
                <a:latin typeface="+mj-lt"/>
                <a:ea typeface="+mn-ea"/>
                <a:cs typeface="Calibri Light" panose="020F0302020204030204" pitchFamily="34" charset="0"/>
              </a:rPr>
              <a:t>is then used to capture the country’s performance </a:t>
            </a:r>
            <a:r>
              <a:rPr lang="en-US" sz="2000" b="1" dirty="0">
                <a:latin typeface="+mj-lt"/>
                <a:ea typeface="+mn-ea"/>
                <a:cs typeface="Calibri Light" panose="020F0302020204030204" pitchFamily="34" charset="0"/>
              </a:rPr>
              <a:t>relative to a set of comparators countries </a:t>
            </a:r>
            <a:r>
              <a:rPr lang="en-US" sz="2000" dirty="0">
                <a:latin typeface="+mj-lt"/>
                <a:ea typeface="+mn-ea"/>
                <a:cs typeface="Calibri Light" panose="020F0302020204030204" pitchFamily="34" charset="0"/>
              </a:rPr>
              <a:t>(selected by the team) [Relative measure]</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Light" panose="020F0302020204030204" pitchFamily="34" charset="0"/>
            </a:endParaRPr>
          </a:p>
          <a:p>
            <a:pPr marL="285750" indent="-228600">
              <a:lnSpc>
                <a:spcPct val="90000"/>
              </a:lnSpc>
              <a:buFont typeface="Arial" panose="020B0604020202020204" pitchFamily="34" charset="0"/>
              <a:buChar char="•"/>
            </a:pPr>
            <a:r>
              <a:rPr lang="en-US" sz="2000" u="sng" dirty="0">
                <a:solidFill>
                  <a:schemeClr val="tx2"/>
                </a:solidFill>
                <a:latin typeface="+mj-lt"/>
                <a:ea typeface="+mn-ea"/>
                <a:cs typeface="Calibri" panose="020F0502020204030204" pitchFamily="34" charset="0"/>
              </a:rPr>
              <a:t>Two types of analysis</a:t>
            </a:r>
            <a:r>
              <a:rPr lang="en-US" sz="2000" b="1" dirty="0">
                <a:solidFill>
                  <a:schemeClr val="tx2"/>
                </a:solidFill>
                <a:latin typeface="+mj-lt"/>
                <a:ea typeface="+mn-ea"/>
                <a:cs typeface="Calibri" panose="020F0502020204030204" pitchFamily="34" charset="0"/>
              </a:rPr>
              <a:t>: Static </a:t>
            </a:r>
            <a:r>
              <a:rPr lang="en-US" sz="2000" dirty="0">
                <a:solidFill>
                  <a:schemeClr val="tx2"/>
                </a:solidFill>
                <a:latin typeface="+mj-lt"/>
                <a:ea typeface="+mn-ea"/>
                <a:cs typeface="Calibri" panose="020F0502020204030204" pitchFamily="34" charset="0"/>
              </a:rPr>
              <a:t>(core, snapshot 5-year avg.) &amp; </a:t>
            </a:r>
            <a:r>
              <a:rPr lang="en-US" sz="2000" b="1" dirty="0">
                <a:solidFill>
                  <a:schemeClr val="tx2"/>
                </a:solidFill>
                <a:latin typeface="+mj-lt"/>
                <a:ea typeface="+mn-ea"/>
                <a:cs typeface="Calibri" panose="020F0502020204030204" pitchFamily="34" charset="0"/>
              </a:rPr>
              <a:t>Dynamic </a:t>
            </a:r>
            <a:r>
              <a:rPr lang="en-US" sz="2000" dirty="0">
                <a:solidFill>
                  <a:schemeClr val="tx2"/>
                </a:solidFill>
                <a:latin typeface="+mj-lt"/>
                <a:ea typeface="+mn-ea"/>
                <a:cs typeface="Calibri" panose="020F0502020204030204" pitchFamily="34" charset="0"/>
              </a:rPr>
              <a:t>(trends)</a:t>
            </a:r>
          </a:p>
          <a:p>
            <a:pPr marL="285750" indent="-228600">
              <a:lnSpc>
                <a:spcPct val="90000"/>
              </a:lnSpc>
              <a:buFont typeface="Arial" panose="020B0604020202020204" pitchFamily="34" charset="0"/>
              <a:buChar char="•"/>
            </a:pPr>
            <a:endParaRPr lang="en-US" sz="2000" dirty="0">
              <a:solidFill>
                <a:schemeClr val="tx2"/>
              </a:solidFill>
              <a:latin typeface="+mj-lt"/>
              <a:ea typeface="+mn-ea"/>
              <a:cs typeface="Calibri" panose="020F0502020204030204" pitchFamily="34" charset="0"/>
            </a:endParaRPr>
          </a:p>
          <a:p>
            <a:pPr marL="285750" indent="-228600">
              <a:lnSpc>
                <a:spcPct val="90000"/>
              </a:lnSpc>
              <a:buFont typeface="Arial" panose="020B0604020202020204" pitchFamily="34" charset="0"/>
              <a:buChar char="•"/>
            </a:pPr>
            <a:endParaRPr lang="en-US" sz="2000" b="1" dirty="0">
              <a:solidFill>
                <a:schemeClr val="tx2"/>
              </a:solidFill>
              <a:latin typeface="+mj-lt"/>
              <a:ea typeface="+mn-ea"/>
              <a:cs typeface="Calibri" panose="020F0502020204030204" pitchFamily="34" charset="0"/>
            </a:endParaRPr>
          </a:p>
        </p:txBody>
      </p:sp>
      <p:sp>
        <p:nvSpPr>
          <p:cNvPr id="3" name="Slide Number Placeholder 1">
            <a:extLst>
              <a:ext uri="{FF2B5EF4-FFF2-40B4-BE49-F238E27FC236}">
                <a16:creationId xmlns:a16="http://schemas.microsoft.com/office/drawing/2014/main" id="{0035159D-3587-FA4B-A073-B4CB440DED99}"/>
              </a:ext>
            </a:extLst>
          </p:cNvPr>
          <p:cNvSpPr>
            <a:spLocks noGrp="1"/>
          </p:cNvSpPr>
          <p:nvPr>
            <p:ph type="sldNum" sz="quarter" idx="12"/>
          </p:nvPr>
        </p:nvSpPr>
        <p:spPr>
          <a:prstGeom prst="rect">
            <a:avLst/>
          </a:prstGeom>
        </p:spPr>
        <p:txBody>
          <a:bodyPr/>
          <a:lstStyle/>
          <a:p>
            <a:fld id="{CD8ABE56-F1FF-4974-A1EB-858C1D119952}" type="slidenum">
              <a:rPr lang="en-US" smtClean="0"/>
              <a:pPr/>
              <a:t>7</a:t>
            </a:fld>
            <a:endParaRPr lang="en-US"/>
          </a:p>
        </p:txBody>
      </p:sp>
      <p:sp>
        <p:nvSpPr>
          <p:cNvPr id="4" name="Title 5">
            <a:extLst>
              <a:ext uri="{FF2B5EF4-FFF2-40B4-BE49-F238E27FC236}">
                <a16:creationId xmlns:a16="http://schemas.microsoft.com/office/drawing/2014/main" id="{A17E4AFE-AAAE-D348-A1F0-E1761719A80E}"/>
              </a:ext>
            </a:extLst>
          </p:cNvPr>
          <p:cNvSpPr>
            <a:spLocks noGrp="1"/>
          </p:cNvSpPr>
          <p:nvPr>
            <p:ph type="title"/>
          </p:nvPr>
        </p:nvSpPr>
        <p:spPr>
          <a:xfrm>
            <a:off x="161796" y="97830"/>
            <a:ext cx="10515600" cy="803274"/>
          </a:xfrm>
        </p:spPr>
        <p:txBody>
          <a:bodyPr/>
          <a:lstStyle/>
          <a:p>
            <a:r>
              <a:rPr lang="en-CA" dirty="0"/>
              <a:t>Benchmarking Methodology</a:t>
            </a:r>
          </a:p>
        </p:txBody>
      </p:sp>
      <p:sp>
        <p:nvSpPr>
          <p:cNvPr id="5" name="Title 4">
            <a:extLst>
              <a:ext uri="{FF2B5EF4-FFF2-40B4-BE49-F238E27FC236}">
                <a16:creationId xmlns:a16="http://schemas.microsoft.com/office/drawing/2014/main" id="{488836F8-2423-AA47-9395-1F7630F7BFB4}"/>
              </a:ext>
            </a:extLst>
          </p:cNvPr>
          <p:cNvSpPr txBox="1">
            <a:spLocks/>
          </p:cNvSpPr>
          <p:nvPr/>
        </p:nvSpPr>
        <p:spPr>
          <a:xfrm>
            <a:off x="437816" y="1229226"/>
            <a:ext cx="2489977" cy="3653330"/>
          </a:xfrm>
          <a:prstGeom prst="rect">
            <a:avLst/>
          </a:prstGeom>
        </p:spPr>
        <p:txBody>
          <a:bodyPr anchor="ctr"/>
          <a:lstStyle>
            <a:lvl1pPr algn="l" defTabSz="914400" rtl="0" eaLnBrk="1" latinLnBrk="0" hangingPunct="1">
              <a:lnSpc>
                <a:spcPct val="90000"/>
              </a:lnSpc>
              <a:spcBef>
                <a:spcPct val="0"/>
              </a:spcBef>
              <a:buNone/>
              <a:defRPr sz="4000" b="1" i="0" kern="1200">
                <a:solidFill>
                  <a:schemeClr val="tx2"/>
                </a:solidFill>
                <a:latin typeface="Calibri" panose="020F0502020204030204" pitchFamily="34" charset="0"/>
                <a:ea typeface="+mj-ea"/>
                <a:cs typeface="Calibri" panose="020F0502020204030204" pitchFamily="34" charset="0"/>
              </a:defRPr>
            </a:lvl1pPr>
          </a:lstStyle>
          <a:p>
            <a:pPr algn="r"/>
            <a:r>
              <a:rPr lang="en-CA" sz="2800">
                <a:latin typeface="+mn-lt"/>
              </a:rPr>
              <a:t>The Methodology:</a:t>
            </a:r>
          </a:p>
          <a:p>
            <a:pPr algn="r"/>
            <a:endParaRPr lang="en-CA" sz="2800">
              <a:latin typeface="+mn-lt"/>
            </a:endParaRPr>
          </a:p>
          <a:p>
            <a:pPr algn="r"/>
            <a:r>
              <a:rPr lang="en-CA" sz="2800">
                <a:latin typeface="+mn-lt"/>
              </a:rPr>
              <a:t> “Closeness to Frontier” &amp;  Percentile analysis </a:t>
            </a:r>
          </a:p>
        </p:txBody>
      </p:sp>
      <p:cxnSp>
        <p:nvCxnSpPr>
          <p:cNvPr id="6" name="Straight Connector 56">
            <a:extLst>
              <a:ext uri="{FF2B5EF4-FFF2-40B4-BE49-F238E27FC236}">
                <a16:creationId xmlns:a16="http://schemas.microsoft.com/office/drawing/2014/main" id="{9F73AC63-125C-0643-8962-182F77985FE5}"/>
              </a:ext>
            </a:extLst>
          </p:cNvPr>
          <p:cNvCxnSpPr>
            <a:cxnSpLocks/>
          </p:cNvCxnSpPr>
          <p:nvPr/>
        </p:nvCxnSpPr>
        <p:spPr>
          <a:xfrm>
            <a:off x="3136803" y="825501"/>
            <a:ext cx="0" cy="4833481"/>
          </a:xfrm>
          <a:prstGeom prst="line">
            <a:avLst/>
          </a:prstGeom>
          <a:ln>
            <a:solidFill>
              <a:schemeClr val="accent4"/>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9874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Base </a:t>
            </a:r>
            <a:r>
              <a:rPr lang="en-US"/>
              <a:t>Country vs Comparison </a:t>
            </a:r>
            <a:r>
              <a:rPr lang="en-US" dirty="0"/>
              <a:t>Countries</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8</a:t>
            </a:fld>
            <a:endParaRPr lang="en-US" dirty="0"/>
          </a:p>
        </p:txBody>
      </p:sp>
    </p:spTree>
    <p:extLst>
      <p:ext uri="{BB962C8B-B14F-4D97-AF65-F5344CB8AC3E}">
        <p14:creationId xmlns:p14="http://schemas.microsoft.com/office/powerpoint/2010/main" val="1331523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44032-A627-99B5-CE40-BA99E0F88A98}"/>
              </a:ext>
            </a:extLst>
          </p:cNvPr>
          <p:cNvSpPr>
            <a:spLocks noGrp="1"/>
          </p:cNvSpPr>
          <p:nvPr>
            <p:ph type="title"/>
          </p:nvPr>
        </p:nvSpPr>
        <p:spPr/>
        <p:txBody>
          <a:bodyPr/>
          <a:lstStyle/>
          <a:p>
            <a:r>
              <a:rPr lang="en-US" dirty="0"/>
              <a:t>Institutional Families: Overview</a:t>
            </a:r>
            <a:endParaRPr lang="es-AR" dirty="0"/>
          </a:p>
        </p:txBody>
      </p:sp>
      <p:sp>
        <p:nvSpPr>
          <p:cNvPr id="3" name="Slide Number Placeholder 2">
            <a:extLst>
              <a:ext uri="{FF2B5EF4-FFF2-40B4-BE49-F238E27FC236}">
                <a16:creationId xmlns:a16="http://schemas.microsoft.com/office/drawing/2014/main" id="{84E7A6A4-362E-D128-1EC6-6FDA59714D54}"/>
              </a:ext>
            </a:extLst>
          </p:cNvPr>
          <p:cNvSpPr>
            <a:spLocks noGrp="1"/>
          </p:cNvSpPr>
          <p:nvPr>
            <p:ph type="sldNum" sz="quarter" idx="12"/>
          </p:nvPr>
        </p:nvSpPr>
        <p:spPr/>
        <p:txBody>
          <a:bodyPr/>
          <a:lstStyle/>
          <a:p>
            <a:fld id="{CD8ABE56-F1FF-4974-A1EB-858C1D119952}" type="slidenum">
              <a:rPr lang="en-US" smtClean="0"/>
              <a:pPr/>
              <a:t>9</a:t>
            </a:fld>
            <a:endParaRPr lang="en-US" dirty="0"/>
          </a:p>
        </p:txBody>
      </p:sp>
    </p:spTree>
    <p:extLst>
      <p:ext uri="{BB962C8B-B14F-4D97-AF65-F5344CB8AC3E}">
        <p14:creationId xmlns:p14="http://schemas.microsoft.com/office/powerpoint/2010/main" val="1912218432"/>
      </p:ext>
    </p:extLst>
  </p:cSld>
  <p:clrMapOvr>
    <a:masterClrMapping/>
  </p:clrMapOvr>
</p:sld>
</file>

<file path=ppt/theme/theme1.xml><?xml version="1.0" encoding="utf-8"?>
<a:theme xmlns:a="http://schemas.openxmlformats.org/drawingml/2006/main" name="Custom Design">
  <a:themeElements>
    <a:clrScheme name="World Bank - CLIAR 1">
      <a:dk1>
        <a:srgbClr val="000000"/>
      </a:dk1>
      <a:lt1>
        <a:srgbClr val="FFFFFF"/>
      </a:lt1>
      <a:dk2>
        <a:srgbClr val="002244"/>
      </a:dk2>
      <a:lt2>
        <a:srgbClr val="E7E6E6"/>
      </a:lt2>
      <a:accent1>
        <a:srgbClr val="002244"/>
      </a:accent1>
      <a:accent2>
        <a:srgbClr val="009FDA"/>
      </a:accent2>
      <a:accent3>
        <a:srgbClr val="F05023"/>
      </a:accent3>
      <a:accent4>
        <a:srgbClr val="046068"/>
      </a:accent4>
      <a:accent5>
        <a:srgbClr val="FDB714"/>
      </a:accent5>
      <a:accent6>
        <a:srgbClr val="EB1C2C"/>
      </a:accent6>
      <a:hlink>
        <a:srgbClr val="009FDA"/>
      </a:hlink>
      <a:folHlink>
        <a:srgbClr val="009FD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9BA56E76D2447B6B33114ABBEA9D5" ma:contentTypeVersion="17" ma:contentTypeDescription="Create a new document." ma:contentTypeScope="" ma:versionID="eab5cebe44a9e109ecf62201a47214c6">
  <xsd:schema xmlns:xsd="http://www.w3.org/2001/XMLSchema" xmlns:xs="http://www.w3.org/2001/XMLSchema" xmlns:p="http://schemas.microsoft.com/office/2006/metadata/properties" xmlns:ns3="f1e5155a-4de1-4edf-b0c6-53134e0e5e81" xmlns:ns4="5b55b796-daa0-475c-b335-bbbb10b30c8e" targetNamespace="http://schemas.microsoft.com/office/2006/metadata/properties" ma:root="true" ma:fieldsID="dc852987dc368e0378459c8db44b5057" ns3:_="" ns4:_="">
    <xsd:import namespace="f1e5155a-4de1-4edf-b0c6-53134e0e5e81"/>
    <xsd:import namespace="5b55b796-daa0-475c-b335-bbbb10b30c8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MediaServiceGenerationTime" minOccurs="0"/>
                <xsd:element ref="ns3:MediaServiceEventHashCode" minOccurs="0"/>
                <xsd:element ref="ns3:MediaServiceLocation" minOccurs="0"/>
                <xsd:element ref="ns3:MediaServiceOCR"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e5155a-4de1-4edf-b0c6-53134e0e5e81"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55b796-daa0-475c-b335-bbbb10b30c8e"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SharingHintHash" ma:index="14"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1e5155a-4de1-4edf-b0c6-53134e0e5e81" xsi:nil="true"/>
  </documentManagement>
</p:properties>
</file>

<file path=customXml/itemProps1.xml><?xml version="1.0" encoding="utf-8"?>
<ds:datastoreItem xmlns:ds="http://schemas.openxmlformats.org/officeDocument/2006/customXml" ds:itemID="{AD731547-222C-4B6E-862E-4C4E35A78C01}">
  <ds:schemaRefs>
    <ds:schemaRef ds:uri="5b55b796-daa0-475c-b335-bbbb10b30c8e"/>
    <ds:schemaRef ds:uri="f1e5155a-4de1-4edf-b0c6-53134e0e5e8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500ECD-F1A1-4CA3-A5DC-2E37CCD17AB4}">
  <ds:schemaRefs>
    <ds:schemaRef ds:uri="http://schemas.microsoft.com/sharepoint/v3/contenttype/forms"/>
  </ds:schemaRefs>
</ds:datastoreItem>
</file>

<file path=customXml/itemProps3.xml><?xml version="1.0" encoding="utf-8"?>
<ds:datastoreItem xmlns:ds="http://schemas.openxmlformats.org/officeDocument/2006/customXml" ds:itemID="{2ED8AE79-DE43-479A-A824-5F04350F9EC7}">
  <ds:schemaRefs>
    <ds:schemaRef ds:uri="5b55b796-daa0-475c-b335-bbbb10b30c8e"/>
    <ds:schemaRef ds:uri="f1e5155a-4de1-4edf-b0c6-53134e0e5e81"/>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15</TotalTime>
  <Words>632</Words>
  <Application>Microsoft Macintosh PowerPoint</Application>
  <PresentationFormat>Widescreen</PresentationFormat>
  <Paragraphs>67</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AndesExtraLight</vt:lpstr>
      <vt:lpstr>Arial</vt:lpstr>
      <vt:lpstr>Calibri</vt:lpstr>
      <vt:lpstr>Calibri Light</vt:lpstr>
      <vt:lpstr>Trebuchet MS</vt:lpstr>
      <vt:lpstr>Custom Design</vt:lpstr>
      <vt:lpstr>PowerPoint Presentation</vt:lpstr>
      <vt:lpstr>What is  CLIAR and its key objectives?</vt:lpstr>
      <vt:lpstr>CLIAR Institutional Benchmarking</vt:lpstr>
      <vt:lpstr>Selection of institutional clusters</vt:lpstr>
      <vt:lpstr>Selection of indicators: Two-way review processes</vt:lpstr>
      <vt:lpstr>Caveats</vt:lpstr>
      <vt:lpstr>Benchmarking Methodology</vt:lpstr>
      <vt:lpstr>Base Country vs Comparison Countries</vt:lpstr>
      <vt:lpstr>Institutional Families: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a country-level Institutional Assessment:</dc:title>
  <dc:creator>Marco Larizza</dc:creator>
  <cp:lastModifiedBy>KANNAN VENKATARAMANAN</cp:lastModifiedBy>
  <cp:revision>18</cp:revision>
  <dcterms:created xsi:type="dcterms:W3CDTF">2020-06-12T20:15:46Z</dcterms:created>
  <dcterms:modified xsi:type="dcterms:W3CDTF">2024-12-10T13:49:40Z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0x01010098E9BA56E76D2447B6B33114ABBEA9D5</vt:lpwstr>
  </property>
</Properties>
</file>