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81" r:id="rId5"/>
    <p:sldId id="355" r:id="rId6"/>
    <p:sldId id="354" r:id="rId7"/>
    <p:sldId id="353" r:id="rId8"/>
    <p:sldId id="284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2/19/2024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BCOHBO/springboot-mal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dirty="0" err="1"/>
              <a:t>pring</a:t>
            </a:r>
            <a:r>
              <a:rPr lang="en-US" altLang="zh-TW" dirty="0" err="1"/>
              <a:t>B</a:t>
            </a:r>
            <a:r>
              <a:rPr lang="en-US" dirty="0" err="1"/>
              <a:t>oot</a:t>
            </a:r>
            <a:r>
              <a:rPr lang="en-US" dirty="0"/>
              <a:t>-mall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翁柏丞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2BDB-1F70-BE10-4B01-5A155020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A7D6-3565-5692-2E25-BFE8681B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查詢單個商品</a:t>
            </a:r>
            <a:r>
              <a:rPr lang="en-US" altLang="zh-TW" dirty="0"/>
              <a:t>(</a:t>
            </a:r>
            <a:r>
              <a:rPr lang="en-US" altLang="zh-TW" dirty="0" err="1"/>
              <a:t>getProduct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8C1CED-0E62-8EBF-7D5C-C7318CE7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4937760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GET method</a:t>
            </a:r>
          </a:p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products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參數 </a:t>
            </a:r>
            <a:r>
              <a:rPr lang="en-US" altLang="zh-TW" dirty="0"/>
              <a:t>{</a:t>
            </a:r>
            <a:r>
              <a:rPr lang="en-US" altLang="zh-TW" dirty="0" err="1"/>
              <a:t>productId</a:t>
            </a:r>
            <a:r>
              <a:rPr lang="en-US" altLang="zh-TW" dirty="0"/>
              <a:t>}</a:t>
            </a:r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DEC58BF-F745-54F3-DB27-D238B79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AA0E33-EF27-DE18-53FB-40FB5E5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0035A0-131C-9C74-B823-792E0407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9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07983-07CB-EC39-85F0-E19C3F806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6DA-0D3E-4EF8-1FE0-7B1BB15F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修改商品</a:t>
            </a:r>
            <a:r>
              <a:rPr lang="en-US" altLang="zh-TW" dirty="0"/>
              <a:t>(</a:t>
            </a:r>
            <a:r>
              <a:rPr lang="en-US" altLang="zh-TW" dirty="0" err="1"/>
              <a:t>updateProduct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811352-D97F-0786-C6D0-5F19D400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4937760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PUT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</a:p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products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參數 </a:t>
            </a:r>
            <a:r>
              <a:rPr lang="en-US" altLang="zh-TW" dirty="0"/>
              <a:t>{</a:t>
            </a:r>
            <a:r>
              <a:rPr lang="en-US" altLang="zh-TW" dirty="0" err="1"/>
              <a:t>productId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request body</a:t>
            </a:r>
            <a:r>
              <a:rPr lang="zh-TW" altLang="en-US" dirty="0"/>
              <a:t>中輸入要修改的資料，最後再回傳 </a:t>
            </a:r>
            <a:r>
              <a:rPr lang="en-US" altLang="zh-TW" dirty="0"/>
              <a:t>response body</a:t>
            </a:r>
            <a:r>
              <a:rPr lang="zh-TW" altLang="en-US" dirty="0"/>
              <a:t>來呈現修改後的資料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86F48B-482E-774C-36E1-795CCEA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63C7AA3-106E-0272-9F7B-49C59ED1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641451E-0EBF-045B-D99B-038D3B44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A335-84D7-0512-2D64-EBB0E511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67A6-0180-E1A4-E283-7A9C10B3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刪除商品</a:t>
            </a:r>
            <a:r>
              <a:rPr lang="en-US" altLang="zh-TW" dirty="0"/>
              <a:t>(</a:t>
            </a:r>
            <a:r>
              <a:rPr lang="en-US" altLang="zh-TW" dirty="0" err="1"/>
              <a:t>deleteProduct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E46BE8-BE3B-016F-E412-F53EB2CA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5447792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DELETE method</a:t>
            </a:r>
          </a:p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products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參數 </a:t>
            </a:r>
            <a:r>
              <a:rPr lang="en-US" altLang="zh-TW" dirty="0"/>
              <a:t>{</a:t>
            </a:r>
            <a:r>
              <a:rPr lang="en-US" altLang="zh-TW" dirty="0" err="1"/>
              <a:t>productId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刪除成功後，</a:t>
            </a:r>
            <a:r>
              <a:rPr lang="en-US" altLang="zh-TW" dirty="0"/>
              <a:t>Http</a:t>
            </a:r>
            <a:r>
              <a:rPr lang="zh-TW" altLang="en-US" dirty="0"/>
              <a:t>狀態碼回傳 </a:t>
            </a:r>
            <a:r>
              <a:rPr lang="en-US" altLang="zh-TW" dirty="0"/>
              <a:t>204 No Content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6D43EC3-FE60-7EC9-2635-1AA8DBA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A737DF-0A0C-8366-47F1-4928005E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4C30B87-F080-B27A-4CAE-C073A2B7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BBB23-015A-6538-009D-FBB200583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64D2-B0DE-BEDA-17FE-498DE6CC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帳號功能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3768-7A94-52DD-27A8-52CC2C77C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CEC3B-DD1A-4D03-5A9D-EF205868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FE9D-17EB-DF03-BED4-11C16BD6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註冊新帳號</a:t>
            </a:r>
            <a:r>
              <a:rPr lang="en-US" altLang="zh-TW" dirty="0"/>
              <a:t>(register)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71E5267-5CB9-1906-16A2-9280108A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5447792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POST method</a:t>
            </a:r>
          </a:p>
          <a:p>
            <a:r>
              <a:rPr lang="en-US" altLang="zh-TW" dirty="0" err="1"/>
              <a:t>url</a:t>
            </a:r>
            <a:r>
              <a:rPr lang="zh-TW" altLang="en-US" dirty="0"/>
              <a:t> 路徑為 </a:t>
            </a:r>
            <a:r>
              <a:rPr lang="en-US" altLang="zh-TW" dirty="0"/>
              <a:t>users/register</a:t>
            </a:r>
          </a:p>
          <a:p>
            <a:r>
              <a:rPr lang="zh-TW" altLang="en-US" dirty="0"/>
              <a:t>檢查</a:t>
            </a:r>
            <a:r>
              <a:rPr lang="en-US" altLang="zh-TW" dirty="0"/>
              <a:t>request body </a:t>
            </a:r>
            <a:r>
              <a:rPr lang="zh-TW" altLang="en-US" dirty="0"/>
              <a:t>註冊的 </a:t>
            </a:r>
            <a:r>
              <a:rPr lang="en-US" altLang="zh-TW" dirty="0"/>
              <a:t>email</a:t>
            </a:r>
            <a:r>
              <a:rPr lang="zh-TW" altLang="en-US" dirty="0"/>
              <a:t>，並使用 </a:t>
            </a:r>
            <a:r>
              <a:rPr lang="en-US" altLang="zh-TW" dirty="0"/>
              <a:t>MD5 </a:t>
            </a:r>
            <a:r>
              <a:rPr lang="zh-TW" altLang="en-US" dirty="0"/>
              <a:t>雜湊生成密碼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2326063-060E-47F3-CC98-4E3418DD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A7D273B-70CD-74D8-A093-6A625D9F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6A6E811-102D-E999-ED65-9764B50A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0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6364-B172-B8CE-655D-7C03498F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406A-851E-2033-4BCF-B066D7BD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用戶登入</a:t>
            </a:r>
            <a:r>
              <a:rPr lang="en-US" altLang="zh-TW" dirty="0"/>
              <a:t>(login)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FCCE08-0F87-0656-D935-64748583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5447792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POST method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users/login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request body</a:t>
            </a:r>
            <a:r>
              <a:rPr lang="zh-TW" altLang="en-US" dirty="0"/>
              <a:t>中輸入信箱與密碼，</a:t>
            </a:r>
            <a:endParaRPr lang="en-US" altLang="zh-TW" dirty="0"/>
          </a:p>
          <a:p>
            <a:r>
              <a:rPr lang="zh-TW" altLang="en-US" dirty="0"/>
              <a:t>當信箱與密碼的 </a:t>
            </a:r>
            <a:r>
              <a:rPr lang="en-US" altLang="zh-TW" dirty="0"/>
              <a:t>MD5 </a:t>
            </a:r>
            <a:r>
              <a:rPr lang="zh-TW" altLang="en-US" dirty="0"/>
              <a:t>雜湊皆正確，即回傳 </a:t>
            </a:r>
            <a:r>
              <a:rPr lang="en-US" altLang="zh-TW" dirty="0"/>
              <a:t>response body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9A9DAC-455B-1B56-D007-4F2ECD3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7ED7C78-EE44-F201-7D11-DD986884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0231A49-C65D-AC03-2867-C4317E2D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17F1-D440-5332-8669-C2A84D67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0028-26E0-DE35-FD26-44AB17C0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訂單功能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8902-2C1D-DADF-478D-B853FABCF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D4109-BD4F-A7DF-4950-83ED3C6A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0BEA-8D23-FB9E-E7B1-176D6E28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創建訂單</a:t>
            </a:r>
            <a:r>
              <a:rPr lang="en-US" altLang="zh-TW" dirty="0"/>
              <a:t>(</a:t>
            </a:r>
            <a:r>
              <a:rPr lang="en-US" altLang="zh-TW" dirty="0" err="1"/>
              <a:t>createOrder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2D5509-414E-CD60-E401-DF18F85D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5447792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POST method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路徑與參數為 </a:t>
            </a:r>
            <a:r>
              <a:rPr lang="en-US" altLang="zh-TW" dirty="0"/>
              <a:t>users/{</a:t>
            </a:r>
            <a:r>
              <a:rPr lang="en-US" altLang="zh-TW" dirty="0" err="1"/>
              <a:t>userId</a:t>
            </a:r>
            <a:r>
              <a:rPr lang="en-US" altLang="zh-TW" dirty="0"/>
              <a:t>}/orders</a:t>
            </a:r>
          </a:p>
          <a:p>
            <a:r>
              <a:rPr lang="zh-TW" altLang="en-US" dirty="0"/>
              <a:t>讀取 </a:t>
            </a:r>
            <a:r>
              <a:rPr lang="en-US" altLang="zh-TW" dirty="0"/>
              <a:t>request body</a:t>
            </a:r>
            <a:r>
              <a:rPr lang="zh-TW" altLang="en-US" dirty="0"/>
              <a:t>中建立的訂單資料</a:t>
            </a:r>
            <a:endParaRPr lang="en-US" altLang="zh-TW" dirty="0"/>
          </a:p>
          <a:p>
            <a:r>
              <a:rPr lang="zh-TW" altLang="en-US" dirty="0"/>
              <a:t>將訂單資料回傳至 </a:t>
            </a:r>
            <a:r>
              <a:rPr lang="en-US" altLang="zh-TW" dirty="0"/>
              <a:t>response body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F12E6CA-F8F1-88B6-5957-889E6012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2DE24C9-DA34-D78F-86E7-4D628D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71F98B-0E72-142B-A7EE-B91B61E2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1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A2D1-95BC-384C-8EAF-50AFE5D1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B942-8726-9B8A-1DC1-3131C993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查詢訂單列表</a:t>
            </a:r>
            <a:r>
              <a:rPr lang="en-US" altLang="zh-TW" dirty="0"/>
              <a:t>(</a:t>
            </a:r>
            <a:r>
              <a:rPr lang="en-US" altLang="zh-TW" dirty="0" err="1"/>
              <a:t>getOrders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812E0E-0DD6-B544-C779-B5C6F316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5447792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GET method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路徑與參數為 </a:t>
            </a:r>
            <a:r>
              <a:rPr lang="en-US" altLang="zh-TW" dirty="0"/>
              <a:t>users/{</a:t>
            </a:r>
            <a:r>
              <a:rPr lang="en-US" altLang="zh-TW" dirty="0" err="1"/>
              <a:t>userId</a:t>
            </a:r>
            <a:r>
              <a:rPr lang="en-US" altLang="zh-TW" dirty="0"/>
              <a:t>}/orders</a:t>
            </a:r>
          </a:p>
          <a:p>
            <a:r>
              <a:rPr lang="en-US" altLang="zh-TW" dirty="0"/>
              <a:t>response body</a:t>
            </a:r>
            <a:r>
              <a:rPr lang="zh-TW" altLang="en-US" dirty="0"/>
              <a:t>回傳該 </a:t>
            </a:r>
            <a:r>
              <a:rPr lang="en-US" altLang="zh-TW" dirty="0"/>
              <a:t>user </a:t>
            </a:r>
            <a:r>
              <a:rPr lang="zh-TW" altLang="en-US" dirty="0"/>
              <a:t>的訂單列表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46D0416-A089-0888-15DF-9CB34B6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0BBB5B-EEE3-041F-3A1D-429D8A3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9BD6E2-718F-67ED-710B-5EDEB121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48323-976E-04E0-401E-C786D697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02D9-2B78-8C80-9A45-88E253DB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Q&amp;A</a:t>
            </a:r>
            <a:endParaRPr lang="zh-TW" alt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F172-38F9-823C-BDE2-1B30E0D5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使用技術與版本</a:t>
            </a:r>
            <a:endParaRPr lang="en-US" sz="18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查詢商品列表</a:t>
            </a:r>
            <a:endParaRPr lang="en-US" sz="18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商品的</a:t>
            </a:r>
            <a:r>
              <a:rPr lang="en-US" sz="1800" dirty="0"/>
              <a:t>CRUD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帳號功能</a:t>
            </a:r>
            <a:endParaRPr lang="en-US" altLang="zh-TW" sz="18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訂單功能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9B9B-CC38-E424-F2AD-4F0FFE0F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FBBC-995F-434F-9847-1A0A0B8D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696C-D419-AC12-C794-04F4BDB2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1DF4-4990-0020-28AE-41ED0F06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AAD6-6A2D-A8E4-3FFE-AB4865F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Online Image Placeholder 23" descr="User">
            <a:extLst>
              <a:ext uri="{FF2B5EF4-FFF2-40B4-BE49-F238E27FC236}">
                <a16:creationId xmlns:a16="http://schemas.microsoft.com/office/drawing/2014/main" id="{3618EF8E-6EF0-8B9D-AD9B-312DAEA00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93360" y="2971800"/>
            <a:ext cx="457200" cy="45720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EAB71A8-5E8C-5DFE-5A56-75D3F3AED0FD}"/>
              </a:ext>
            </a:extLst>
          </p:cNvPr>
          <p:cNvSpPr txBox="1">
            <a:spLocks/>
          </p:cNvSpPr>
          <p:nvPr/>
        </p:nvSpPr>
        <p:spPr>
          <a:xfrm>
            <a:off x="5293360" y="3538728"/>
            <a:ext cx="37211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翁柏丞</a:t>
            </a:r>
            <a:endParaRPr lang="en-US" sz="1600" dirty="0"/>
          </a:p>
        </p:txBody>
      </p:sp>
      <p:pic>
        <p:nvPicPr>
          <p:cNvPr id="12" name="Online Image Placeholder 27" descr="Envelope">
            <a:extLst>
              <a:ext uri="{FF2B5EF4-FFF2-40B4-BE49-F238E27FC236}">
                <a16:creationId xmlns:a16="http://schemas.microsoft.com/office/drawing/2014/main" id="{DD2DB670-82A4-0929-4ABD-25ED68B30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93360" y="4069080"/>
            <a:ext cx="457200" cy="4572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E3AD586-19FF-0B5A-655D-FB3AEC6B0FEB}"/>
              </a:ext>
            </a:extLst>
          </p:cNvPr>
          <p:cNvSpPr txBox="1">
            <a:spLocks/>
          </p:cNvSpPr>
          <p:nvPr/>
        </p:nvSpPr>
        <p:spPr>
          <a:xfrm>
            <a:off x="5293360" y="4654296"/>
            <a:ext cx="37211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andy405641@gmail.com</a:t>
            </a:r>
            <a:endParaRPr lang="en-US" dirty="0"/>
          </a:p>
        </p:txBody>
      </p:sp>
      <p:pic>
        <p:nvPicPr>
          <p:cNvPr id="14" name="Online Image Placeholder 11" descr="Monitor">
            <a:extLst>
              <a:ext uri="{FF2B5EF4-FFF2-40B4-BE49-F238E27FC236}">
                <a16:creationId xmlns:a16="http://schemas.microsoft.com/office/drawing/2014/main" id="{99E8FC4F-04DC-5D1A-DE29-B6C8A0F8ED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93360" y="5193792"/>
            <a:ext cx="457200" cy="457200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B8F4F27-CA5E-9086-EB50-AC3F250491F0}"/>
              </a:ext>
            </a:extLst>
          </p:cNvPr>
          <p:cNvSpPr txBox="1">
            <a:spLocks/>
          </p:cNvSpPr>
          <p:nvPr/>
        </p:nvSpPr>
        <p:spPr>
          <a:xfrm>
            <a:off x="5293360" y="5760720"/>
            <a:ext cx="37211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https://github.com/WBCOHBO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此簡報為介紹模擬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電商網站的功能，功能大致分為三個部分</a:t>
            </a:r>
            <a:endParaRPr lang="en-US" altLang="zh-TW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詳細的程式碼請參閱 </a:t>
            </a:r>
            <a:r>
              <a:rPr lang="en-US" altLang="zh-TW" dirty="0" err="1">
                <a:solidFill>
                  <a:srgbClr val="1F2328"/>
                </a:solidFill>
                <a:latin typeface="-apple-system"/>
              </a:rPr>
              <a:t>github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連結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: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zh-TW" altLang="en-US" dirty="0">
                <a:solidFill>
                  <a:srgbClr val="1F2328"/>
                </a:solidFill>
                <a:latin typeface="-apple-system"/>
                <a:hlinkClick r:id="rId2"/>
              </a:rPr>
              <a:t>連結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圖片 9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75AD281B-DB6C-BE81-082F-13AB6391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242817"/>
            <a:ext cx="7683895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使用技術與版本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使用技術與版本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558027"/>
            <a:ext cx="4937760" cy="2968512"/>
          </a:xfrm>
        </p:spPr>
        <p:txBody>
          <a:bodyPr/>
          <a:lstStyle/>
          <a:p>
            <a:r>
              <a:rPr lang="en-US" dirty="0"/>
              <a:t>Spring Boot version : 3.2.2</a:t>
            </a:r>
          </a:p>
          <a:p>
            <a:r>
              <a:rPr lang="en-US" dirty="0" err="1"/>
              <a:t>MySql</a:t>
            </a:r>
            <a:r>
              <a:rPr lang="en-US" dirty="0"/>
              <a:t> version : 8.0.22</a:t>
            </a:r>
          </a:p>
          <a:p>
            <a:r>
              <a:rPr lang="zh-TW" altLang="en-US" dirty="0"/>
              <a:t>開發環境工具 </a:t>
            </a:r>
            <a:r>
              <a:rPr lang="en-US" altLang="zh-TW" dirty="0"/>
              <a:t>: </a:t>
            </a:r>
            <a:r>
              <a:rPr lang="en-US" dirty="0"/>
              <a:t>IntelliJ IDEA</a:t>
            </a:r>
          </a:p>
          <a:p>
            <a:r>
              <a:rPr lang="en-US" dirty="0"/>
              <a:t>Java/JDK version : 17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2558027"/>
            <a:ext cx="4937760" cy="2968511"/>
          </a:xfrm>
        </p:spPr>
        <p:txBody>
          <a:bodyPr/>
          <a:lstStyle/>
          <a:p>
            <a:r>
              <a:rPr lang="en-US" sz="1800" dirty="0"/>
              <a:t>Spring Boot Dao</a:t>
            </a:r>
            <a:r>
              <a:rPr lang="zh-TW" altLang="en-US" sz="1800" dirty="0"/>
              <a:t>使用 </a:t>
            </a:r>
            <a:r>
              <a:rPr lang="en-US" sz="1800" dirty="0"/>
              <a:t>JDBC。</a:t>
            </a:r>
          </a:p>
          <a:p>
            <a:r>
              <a:rPr lang="zh-TW" altLang="en-US" sz="1800" dirty="0"/>
              <a:t>使用 </a:t>
            </a:r>
            <a:r>
              <a:rPr lang="en-US" sz="1800" dirty="0"/>
              <a:t>RESTful </a:t>
            </a:r>
            <a:r>
              <a:rPr lang="zh-TW" altLang="en-US" sz="1800" dirty="0"/>
              <a:t>與 </a:t>
            </a:r>
            <a:r>
              <a:rPr lang="en-US" sz="1800" dirty="0"/>
              <a:t>API Tester</a:t>
            </a:r>
            <a:r>
              <a:rPr lang="zh-TW" altLang="en-US" sz="1800" dirty="0"/>
              <a:t>來設計 </a:t>
            </a:r>
            <a:r>
              <a:rPr lang="en-US" sz="1800" dirty="0"/>
              <a:t>API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96B51-BEE7-8E52-0AE2-8720BE87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A88C-3C2B-A3EB-98B6-CEF28F92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查詢商品列表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F112-A98C-A5C8-AF7C-E6762B513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A999-0F8E-8C76-7799-29AEC9E5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60CF-F014-FC31-AA85-7934DB1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TW" altLang="en-US" dirty="0"/>
              <a:t>使用關鍵字 </a:t>
            </a:r>
            <a:r>
              <a:rPr lang="en-US" altLang="zh-TW" dirty="0"/>
              <a:t>+ </a:t>
            </a:r>
            <a:r>
              <a:rPr lang="zh-TW" altLang="en-US" dirty="0"/>
              <a:t>分類來查詢商品列表 </a:t>
            </a:r>
            <a:r>
              <a:rPr lang="en-US" altLang="zh-TW" dirty="0"/>
              <a:t>(</a:t>
            </a:r>
            <a:r>
              <a:rPr lang="en-US" altLang="zh-TW" dirty="0" err="1"/>
              <a:t>getProductsList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5EEE21-4DCD-4135-84C5-38C2FD7E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4937760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GET method</a:t>
            </a:r>
          </a:p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products</a:t>
            </a:r>
          </a:p>
          <a:p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參數 </a:t>
            </a:r>
            <a:r>
              <a:rPr lang="en-US" altLang="zh-TW" dirty="0"/>
              <a:t>category=</a:t>
            </a:r>
            <a:r>
              <a:rPr lang="en-US" altLang="zh-TW" dirty="0" err="1"/>
              <a:t>CAR&amp;search</a:t>
            </a:r>
            <a:r>
              <a:rPr lang="en-US" altLang="zh-TW" dirty="0"/>
              <a:t>=B</a:t>
            </a:r>
          </a:p>
          <a:p>
            <a:pPr lvl="1"/>
            <a:r>
              <a:rPr lang="zh-TW" altLang="en-US" dirty="0"/>
              <a:t>搜尋 </a:t>
            </a:r>
            <a:r>
              <a:rPr lang="en-US" altLang="zh-TW" dirty="0"/>
              <a:t>CAR</a:t>
            </a:r>
            <a:r>
              <a:rPr lang="zh-TW" altLang="en-US" dirty="0"/>
              <a:t>類別，開頭為 </a:t>
            </a:r>
            <a:r>
              <a:rPr lang="en-US" altLang="zh-TW" dirty="0"/>
              <a:t>B</a:t>
            </a:r>
            <a:r>
              <a:rPr lang="zh-TW" altLang="en-US" dirty="0"/>
              <a:t>的產品。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EFB5D9-7B55-D20D-FB80-A402EFB4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D217752-2953-74F9-73BD-C457C0B1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6E32B42-B495-273B-B385-5F5B031A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5AC4B-EB72-6071-C1FC-4A0EACCB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9539-7250-75F6-659A-5E0DC41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商品的</a:t>
            </a:r>
            <a:r>
              <a:rPr lang="en-US" sz="5400" dirty="0"/>
              <a:t>CRUD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DF88-324F-28AD-7C29-D7D6F3BFF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6A110-1084-772B-1E99-A8953E4C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78EF-4026-C35D-FDA3-1601C696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建立新商品</a:t>
            </a:r>
            <a:r>
              <a:rPr lang="en-US" altLang="zh-TW" dirty="0"/>
              <a:t>(</a:t>
            </a:r>
            <a:r>
              <a:rPr lang="en-US" altLang="zh-TW" dirty="0" err="1"/>
              <a:t>createProduct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1FBC8C-DFA4-C511-2E32-B0E623BB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677140"/>
            <a:ext cx="4937760" cy="2968512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POST method</a:t>
            </a:r>
          </a:p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zh-TW" altLang="en-US" dirty="0"/>
              <a:t>路徑為 </a:t>
            </a:r>
            <a:r>
              <a:rPr lang="en-US" altLang="zh-TW" dirty="0"/>
              <a:t>products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request body</a:t>
            </a:r>
            <a:r>
              <a:rPr lang="zh-TW" altLang="en-US" dirty="0"/>
              <a:t>建立對應的資料數據，再回傳 </a:t>
            </a:r>
            <a:r>
              <a:rPr lang="en-US" altLang="zh-TW" dirty="0"/>
              <a:t>response body</a:t>
            </a:r>
            <a:r>
              <a:rPr lang="zh-TW" altLang="en-US" dirty="0"/>
              <a:t>來呈現建立的資料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22B99FE-F067-F94A-7DC3-7969E00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2/19/2024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23A3EA0-D574-303D-5C5A-B0D83BD8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-mall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3843FB9-01AF-BB1C-7E49-0991401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18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90</TotalTime>
  <Words>464</Words>
  <Application>Microsoft Office PowerPoint</Application>
  <PresentationFormat>寬螢幕</PresentationFormat>
  <Paragraphs>111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Avenir Next LT Pro</vt:lpstr>
      <vt:lpstr>Calibri</vt:lpstr>
      <vt:lpstr>Segoe UI</vt:lpstr>
      <vt:lpstr>AccentBoxVTI</vt:lpstr>
      <vt:lpstr>SpringBoot-mall</vt:lpstr>
      <vt:lpstr>Agenda</vt:lpstr>
      <vt:lpstr>介紹</vt:lpstr>
      <vt:lpstr>使用技術與版本</vt:lpstr>
      <vt:lpstr>使用技術與版本</vt:lpstr>
      <vt:lpstr>查詢商品列表</vt:lpstr>
      <vt:lpstr>使用關鍵字 + 分類來查詢商品列表 (getProductsList)</vt:lpstr>
      <vt:lpstr>商品的CRUD</vt:lpstr>
      <vt:lpstr>建立新商品(createProduct)</vt:lpstr>
      <vt:lpstr>查詢單個商品(getProduct)</vt:lpstr>
      <vt:lpstr>修改商品(updateProduct)</vt:lpstr>
      <vt:lpstr>刪除商品(deleteProduct)</vt:lpstr>
      <vt:lpstr>帳號功能</vt:lpstr>
      <vt:lpstr>註冊新帳號(register)</vt:lpstr>
      <vt:lpstr>用戶登入(login)</vt:lpstr>
      <vt:lpstr>訂單功能</vt:lpstr>
      <vt:lpstr>創建訂單(createOrder)</vt:lpstr>
      <vt:lpstr>查詢訂單列表(getOrders)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SpringBoot-mall</dc:title>
  <dc:creator>翁柏玄</dc:creator>
  <cp:lastModifiedBy>翁柏玄</cp:lastModifiedBy>
  <cp:revision>13</cp:revision>
  <dcterms:created xsi:type="dcterms:W3CDTF">2024-02-19T06:36:42Z</dcterms:created>
  <dcterms:modified xsi:type="dcterms:W3CDTF">2024-02-19T08:06:47Z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