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ed323ef-ce79-460b-bc84-4eed5515349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b7da9dfbb1e4c16" /><Relationship Type="http://schemas.openxmlformats.org/officeDocument/2006/relationships/slideLayout" Target="/ppt/slideLayouts/slideLayout8.xml" Id="R91467825622d4c08" /><Relationship Type="http://schemas.openxmlformats.org/officeDocument/2006/relationships/hyperlink" Target="https://app.powerbi.com/groups/me/reports/fed323ef-ce79-460b-bc84-4eed5515349d/?pbi_source=PowerPoint" TargetMode="External" Id="RelId0" /><Relationship Type="http://schemas.openxmlformats.org/officeDocument/2006/relationships/image" Target="/ppt/media/image4.png" Id="imgId8954829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446f6199db342b9" /><Relationship Type="http://schemas.openxmlformats.org/officeDocument/2006/relationships/slideLayout" Target="/ppt/slideLayouts/slideLayout8.xml" Id="R3ecd7d8282444b4f" /><Relationship Type="http://schemas.openxmlformats.org/officeDocument/2006/relationships/hyperlink" Target="https://app.powerbi.com/groups/me/reports/fed323ef-ce79-460b-bc84-4eed5515349d/?pbi_source=PowerPoint" TargetMode="External" Id="RelId1" /><Relationship Type="http://schemas.openxmlformats.org/officeDocument/2006/relationships/image" Target="/ppt/media/image5.png" Id="imgId8954829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3caf86b3ddd40d6" /><Relationship Type="http://schemas.openxmlformats.org/officeDocument/2006/relationships/slideLayout" Target="/ppt/slideLayouts/slideLayout8.xml" Id="Rf5c3ba28086f4379" /><Relationship Type="http://schemas.openxmlformats.org/officeDocument/2006/relationships/hyperlink" Target="https://app.powerbi.com/groups/me/reports/fed323ef-ce79-460b-bc84-4eed5515349d/?pbi_source=PowerPoint" TargetMode="External" Id="RelId2" /><Relationship Type="http://schemas.openxmlformats.org/officeDocument/2006/relationships/image" Target="/ppt/media/image6.png" Id="imgId8954829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 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23/12/2022 20:57:19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23/12/2022 20:30:37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95482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Produto e Segmento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95482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Paises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95482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Lucro e Vendas por Segmento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