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d699f46-b08f-4d69-9f89-230b117e53eb}">
  <we:reference id="WA200003233" version="2.0.0.3" store="pt-BR" storeType="OMEX"/>
  <we:alternateReferences/>
  <we:properties>
    <we:property name="Microsoft.Office.CampaignId" value="&quot;none&quot;"/>
    <we:property name="creatorTenantId" value="&quot;6189f255-d071-4bda-800b-8f17c464947b&quot;"/>
    <we:property name="reportUrl" value="&quot;/groups/me/reports/3ea94c6e-a2ce-445a-868a-2cbdfec45853/ReportSection?bookmarkGuid=00d80b1a-b0d3-4770-9320-f2289a88136f&amp;bookmarkUsage=1&amp;ctid=6189f255-d071-4bda-800b-8f17c464947b&amp;fromEntryPoint=export&quot;"/>
    <we:property name="reportState" value="&quot;CONNECTED&quot;"/>
    <we:property name="reportEmbeddedTime" value="&quot;2023-01-17T17:15:54.974Z&quot;"/>
    <we:property name="creatorSessionId" value="&quot;7f362078-747c-4715-a143-8c73055c1272&quot;"/>
    <we:property name="creatorUserId" value="&quot;100320020D322633&quot;"/>
    <we:property name="reportName" value="&quot;relatorio_vendas_lucro&quot;"/>
    <we:property name="isFiltersActionButtonVisible" value="true"/>
    <we:property name="initialStateBookmark" value="&quot;H4sIAAAAAAAAA+1a21LcRhD9FUovftlKzf3iN8COk/K1TOKXFJXqmWktcoS0kbQY4uKH8hv5sbSkxRdYWCITBweedjSjPdM9fbrV3dL7LBXtooSTF3CI2cPsxyoVEVLdbJlsllXj5M7Ll0+fb79++uuL7eePabpedEVdtdnD91kHzRy7N0W7hLKHoMlf9mcZlOUrmPdXOZQtzrIFNm1dQVn8gePNtNQ1SzydZXi8KOsGesi9DjrsYY/odrqmvfl3knaE2BVHuIexG2df46JuurPrWdaOo0Gkz9d6sGHD3brqoKgIuJ/THHnOEmPaJSEFS8hCP98W1bxcifjxvz+dLPpzaA+Afkn/8JbQe5zTU1LA+8g9jzygMeiNMRH8VKwoFGPIkgSrmEroBMepWIEriFKp5FO0JglnzWYdi0Oy20Us7UCSluiYtlz7wJGZqXI5DaCFc4DaMYvcRMc2YnV43IX6+CIaGsfBBG1dQCsIMLg0RbLZmSf0Nx/Wqb/toEgJq2zYJ49GCOtc0kk6bpSLYrJluNQs5A6Dh+C8TYIsNBVLusAN8dgrzThjShmtp2KhT+C8jNICMOZFcHGwTF6U3cpxwsnj40VDXk6+P2JtpyOoIqZscOUG23bld9vzeYNzOHPDx58t7tbl8nDN/F69bCK+xnxYqrqiI4OQABXtUfRho5fzVVNTQBlWaJgX3TD7/bJa+TzrLw/qd7sNUkBJ/cQ+zVx5JBGadJ4RdZOw2TkZtH1UNGchRczOCf2fakqq9eQ1huUBckl00ow5FhzcctPtvnyydxcMt17P0Wwh+sSEkYwFzYxWAsYYfYvN9qhoY72suvYu2O4KZUcDRuQ6JK91sBB40pobf8sN+HNVdO3WXl2mu2DBq7QdTYgJDYXOoCwFUfCRHFHechNu7UGJd8IBL9N0NJ3NuTNRGBa5dV6n5Nzk5Ef6HCkzRaoElIwRRUA3FSvPjWU8UFLGAskkWbCbE7xLU1wvFXNeMCY5OIfKo5yspYfccopUUYUkSS6v7ebk+xIsG6zkSlHaSeFPKen99NQziMDAAdOSRSBtaaCmy+W1C0lBiIwqgijD9PQ6aMjB5FTfReMU1Xja2alFVIwiJMG1DZylwBJYt1kuGDi/s+y6odI9B5ms05ICGEfJpVXacSunE01o7NmqpaDKLHFgxLWNkXCXgs28bopIO50Phjf2GO77AhPCW1sWEZvPFM0OsZkPlVuCDgZFFuNGBY7rQ+33ftCk/31WkO4j9hsolz3sgx3s3iFWD/rScBWKLoma/HzUvOEjOd0/647Q2ttP2iCDrO0gzg1vuT+SGa1xpm9XMPIwblBK90Vc+aGgY27iwckzPMLyorQf1i8uncn4BppibCQNmk3UeNUK+wCWrafiJ/Ksxr8vC9hKuNUTa4RaqZI9/+vPdg1/Z/+3dKLtIP6GaZv+snsATXc+tVjL1BUpRte5AywY/cdRjqHoOce5Qkl5goS02X++DZrMvuqzgYZpGbspj4dYLls6bEw70Kzl6zeSCl/HsW7+uEceWzQxoNGR+JySp1zX2nseT5BqD+eHWE3icaqrZXdP4H96ziOBE2eCeycE5b0+SU8Fw+YM/+qsHHjIpYnWxiAxIpMpbM7Kr4YUMjpuQCjrlbYp8jS+GLp3s6/nZvePiy/ztk2v2CBYBGck1RPMoWVJ4eZm+NfgzG7fAqaDuQMZfNcgHsLiWon7k6ZeLm6ULR8PeozNuRdB5skmqSxjFKkjbn7puiGQ8lw5xSj5BgiOpeiv0QC7GjJ3ETBZH6JmQQgSWdyOtskd4u11OfuvBLlPabspyLE8VzmxJQkQxiBDoeGL+Degrutv1cuuXUDEV1Dhmj4XWRuqhGk1vqzXNXzAM4pOIhWh3NQc6z/r+dAXOz39GwFY9kdiJAAA&quot;"/>
    <we:property name="bookmark" value="&quot;H4sIAAAAAAAAA+1azXLcNgx+FY8uuex0+P+TW7xJ086kbaZuc+n4AJLQWolW2kpax27GL9TX6IsVktb5sddeV3FTp/bJFKn9CBAfQADyuywV7aqE0x9hidnj7PsqFRFS3eyZbJZV4+R+Xb9ZQvNGYeLKWSExoBMIEBnSW/WqK+qqzR6/yzpoFti9Kto1lD0iTf52OMugLF/Con/KoWxxlq2waesKyuIPHF+mpa5Z49ksw5NVWTfQQx500GEPe0yv0zOJwr+RtCPErjjGA4zdOPszruqmO3+eZe04GkT6dK0HGzac11UHRUXA/ZzmyHOWGNMuCSlYQhb6+baoFuVGxA+//eV01R9LewSrQf/wmtB7nLMzUsD7yD2PPKAx6I0xEfxUrCgUY8iSBKuYSnTqHKdiBa4gSqWST9GaJJw1u3UslmS3y1jagSQt0TFtufaBIzNT5XIaQAvnALVjFrmJju3E6vCkC/XJZTQ0joMJ2rqAVhBgcGmKZLNzx+hfXtapf+2oSAmrbNgnj0YI61zSSTpulItismW41CzkDoOH4LxNgiw0FUu6wA3x2CvNOGNKGa2nYqFP4LyM0gIw5kVwcbBMXpTdxnHC6bOTVUNeTr4/Yj1Jx1BFTNngyg227cbvniwWDS7g3A2ffbI4r8v1csv8Qb1uIv6M+bBUdUVHBiEBKtqj6MNGL+fLpqaAMqzQMC+6YfbbdbXxedY/HtVv5w1SQEn9xCHNXHskEZp0kRF1k7DZPx20fVo05yFFzC4I/Z9qSqr15DWG5QFySXTSjDkWHNxx081/en5wHwy3Xc/RbCH6xISRjAXNjFYCxhh9h832tGhjva669j7Y7hplRwNG5Dokr3WwEHjSmht/xw34a1V07d5BXab7YMHrtB1NiAkNhc6gLAVR8JEcUd5xE+4dQIn3wgGv0nQ0nc25M1EYFrl1Xqfk3OTkR/ocKTNFqgSUjBEF1TxTsfLcWMYDJWUskEySBbs7wbsyxfVSMecFY5KDc6g8yslaesgtp0gVVUiS5PLa7k6+r8CywUquFKWdFP6Ukt5PTz2DCAwcMC1ZBNKWBmq6XF67kBSEyKgiiDJMT6+DhhxMTvVdNE5RjaednVpExShCElzbwFkKLIF1u+WCgfP7664bKt0LkMk6LSmAcZRcWqUdt3I60YTGnq1aCqrMEgdGXNsZCecUbBZ1U0Ta6WIwvLVruO8LTAhvbVlEbD5RNFtisxgqtwQdDIqsxo0KHNeH2u/doEn/90VBuo/Yr6Bc97CP9rF7i1g96kvDTSi6Imryi1Hzlo/k7PC8O0Jrrz9qgwyytoM4t7zl4UhmtMaZvl3ByMO4QSndZ3Hlu4KOuYlHpy/wGMvL0r5fv7x0LuMraIqxkTRoNlHjTWfsPVi2nYofybMZ/74uYC/hXk+sEWqjSvbDX3+2W/g7+7+lE20H8Q2mJ/ST+RE03cXUYitTN6QYXecesGD0H0c5hqJ7jnOFkvIECWm3/3wdNJl90buBhmkduynXQyzXLR02pn1otvL1K0mFb+JYt3/cI48tmhjQ6Eh8TslTrmvtA48nSHWAiyVWk3ic6mrdPRD4n57zSODEmeDeCUF5r0/SU8GwO8O/PisHHnJporUxSIzIZAq7s/LrIYWMjhsQynqlbYo8jR+GHtzsy7nZw3Xxed626xMbBIvgjKR6gjm0LCnc3Qz/EpyZ9y1gOph7kMF3DeISVjdK3J839Xp1q2z5cNBjbM69CDJPNkllGaNIHXH3R9cdgZTnyilGyTdAcCxFf4MG2PWQuYuAyfoQNQtCkMjibrRN7hFvb8rZfyXIfUzbXUGO5bnKiS1JgDAGGQoNn8W/AXVbf6ted+0KIr6ECrf0ucjaUCVMm/FVva7hH3je97nOzv4GovPQNEEkAAA=&quot;"/>
    <we:property name="embedUrl" value="&quot;/reportEmbed?reportId=3ea94c6e-a2ce-445a-868a-2cbdfec45853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1a3a8825-a0d0-4fe2-93b6-b57ad450b7ef&quot;"/>
    <we:property name="pageName" value="&quot;ReportSection&quot;"/>
    <we:property name="pageDisplayName" value="&quot;Relatório Vendas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Wagner Nogueira</cp:lastModifiedBy>
  <cp:revision>3</cp:revision>
  <dcterms:created xsi:type="dcterms:W3CDTF">2018-06-07T21:39:02Z</dcterms:created>
  <dcterms:modified xsi:type="dcterms:W3CDTF">2023-01-17T17:20:38Z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