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B600-F738-B276-3384-FA33E497E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E7587B-5989-E1FD-FD6A-AD9C88CC8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B01C0-E9AA-A732-D903-2567F361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AACDB-5BD6-5906-9764-0C2FA4DA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F320B-2641-56B9-72D7-AF575834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9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9015-CCC8-6DDE-A51C-1D9AF368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17243-2357-ED2D-4E0B-E4D0C7C3D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B3094-56A5-0151-2569-09A041AC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5016-AC1F-260F-6CD3-5B24B731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7234E-A6EF-CE10-AA16-63C8A36D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6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D14DB1-EABA-2414-BD49-84BDC2712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D62488-8113-FA2C-F128-53F7D282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331CD-2222-6C17-6212-DD8F414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BC189-D922-0B6D-4725-DDC4E529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1DD13-EA4F-B779-67F2-B47F81D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6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BDFF-3017-6B59-37CD-9B8CF3AE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B7C9-0DF3-94CD-A124-8E853EC1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511BD-99CF-A4DE-287B-686579A9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44F2E-AFF7-748D-DB9C-7A9079B3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5DAA6-6D2C-1E4A-2137-E39B83A8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3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0BE19-26FD-C04E-D3B3-A286D98B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68A47-5B69-EC34-D730-E47F6CB1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C5FDE-3675-12C1-478D-4C8C5DC7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81AF0-C3FC-CD35-B2B6-B0528C3E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288C9-1022-0B4D-75FB-E810D7CD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0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EBDBA-ABD0-559E-E7FC-2FAD0B91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6774A-DA8A-6C78-21C6-6EEEAA348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5E6EF-4946-0A32-699B-94F28B4D2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7AAF0-5365-1221-7BA3-131A8B52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3E2AC-D7BF-2757-B9AA-7D4A1288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7B6F8-8ECC-2309-D210-4FB4471C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5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FD2B-C315-D580-DB20-D58BB5A9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564E6-6D7D-E996-978D-BE2DCF4B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0A1D70-1846-6EC1-2572-DDAB689E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208DB6-6B8C-502D-A76D-225D416B9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118CE6-EC11-0973-38EB-F353FD8D1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3C10EE-E23F-FE2A-C465-BA358C2F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E1F3FD-87D8-F0D7-C8C8-5DC9D2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79EB81-2045-AF55-4CA7-AF51F886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1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F8EBE-C319-B7AD-4F77-3EB25C1A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F211A8-E4FA-C992-F201-00908C3E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2EB99B-A373-D267-BF79-40110E12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D4CA03-3555-127D-4075-5089F9D3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1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A29C3D-FEC0-8DE6-F7D4-F9073CC6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3C5404-6D4F-DCC1-58E2-2EAF397C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44922-6099-CD74-64B0-1E4C4E1A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CD02A-C11A-8E2B-75C8-21827973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6DDEE-2FF6-2C45-BFC4-332459E1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91296-D62A-61FF-6B84-1A511990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5D8C7-BA60-353A-9570-692C9899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7CEFC-C34F-2CE1-F0A8-1D9137FC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9A9BB-DCB9-DAE0-A17B-0D0DC18E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2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AC0E7-B62D-2386-2517-BAF7DD71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212AC3-3E94-43A3-57C4-07B007AE9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47CC6-F59E-D60F-1DDB-61904994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094DE3-DFAB-8DB7-F417-7C29CAD1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8F679-083C-B16D-62EB-0ADEF145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036E6-AF4B-A8E1-2D8A-A781B4BD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8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021CA6-AB6C-E4AD-32D9-ADDF2AE3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227B1-93F4-1D37-4A19-A19CB0B7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ECBDE-ECBA-9F8B-A025-D11430D92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DF72-5B37-4C2E-957B-1E9BC5DEE12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C220E-311E-8BDB-DE9D-97B190FB5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26FFD-44ED-C4F9-7715-2D40889C3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7787E-7B7C-4088-8C67-F7AFF49F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983403E-BD10-018F-6994-D07F540DA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396096"/>
              </p:ext>
            </p:extLst>
          </p:nvPr>
        </p:nvGraphicFramePr>
        <p:xfrm>
          <a:off x="999308" y="176405"/>
          <a:ext cx="10193383" cy="65051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7109">
                  <a:extLst>
                    <a:ext uri="{9D8B030D-6E8A-4147-A177-3AD203B41FA5}">
                      <a16:colId xmlns:a16="http://schemas.microsoft.com/office/drawing/2014/main" val="3754132906"/>
                    </a:ext>
                  </a:extLst>
                </a:gridCol>
                <a:gridCol w="1608066">
                  <a:extLst>
                    <a:ext uri="{9D8B030D-6E8A-4147-A177-3AD203B41FA5}">
                      <a16:colId xmlns:a16="http://schemas.microsoft.com/office/drawing/2014/main" val="2470062129"/>
                    </a:ext>
                  </a:extLst>
                </a:gridCol>
                <a:gridCol w="1796899">
                  <a:extLst>
                    <a:ext uri="{9D8B030D-6E8A-4147-A177-3AD203B41FA5}">
                      <a16:colId xmlns:a16="http://schemas.microsoft.com/office/drawing/2014/main" val="3759630983"/>
                    </a:ext>
                  </a:extLst>
                </a:gridCol>
                <a:gridCol w="5571309">
                  <a:extLst>
                    <a:ext uri="{9D8B030D-6E8A-4147-A177-3AD203B41FA5}">
                      <a16:colId xmlns:a16="http://schemas.microsoft.com/office/drawing/2014/main" val="2681119354"/>
                    </a:ext>
                  </a:extLst>
                </a:gridCol>
              </a:tblGrid>
              <a:tr h="235131">
                <a:tc>
                  <a:txBody>
                    <a:bodyPr/>
                    <a:lstStyle/>
                    <a:p>
                      <a:r>
                        <a:rPr lang="zh-CN" altLang="en-US" dirty="0"/>
                        <a:t>变数类型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77785"/>
                  </a:ext>
                </a:extLst>
              </a:tr>
              <a:tr h="274551">
                <a:tc rowSpan="14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自变量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Age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continuous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805035"/>
                  </a:ext>
                </a:extLst>
              </a:tr>
              <a:tr h="364989">
                <a:tc vMerge="1">
                  <a:txBody>
                    <a:bodyPr/>
                    <a:lstStyle/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自变量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workclass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工作类型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Private, Self-emp-not-</a:t>
                      </a:r>
                      <a:r>
                        <a:rPr lang="en-US" altLang="zh-CN" sz="1200" dirty="0" err="1"/>
                        <a:t>inc</a:t>
                      </a:r>
                      <a:r>
                        <a:rPr lang="en-US" altLang="zh-CN" sz="1200" dirty="0"/>
                        <a:t>, Self-emp-</a:t>
                      </a:r>
                      <a:r>
                        <a:rPr lang="en-US" altLang="zh-CN" sz="1200" dirty="0" err="1"/>
                        <a:t>inc</a:t>
                      </a:r>
                      <a:r>
                        <a:rPr lang="en-US" altLang="zh-CN" sz="1200" dirty="0"/>
                        <a:t>, Federal-gov, Local-gov, State-gov, Without-pay, Never-worked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657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fnlwgt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多少人有着类似的特征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continuous</a:t>
                      </a:r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63978"/>
                  </a:ext>
                </a:extLst>
              </a:tr>
              <a:tr h="30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education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教育水平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Bachelors, Some-college, 11th, HS-grad, Prof-school, Assoc-</a:t>
                      </a:r>
                      <a:r>
                        <a:rPr lang="en-US" altLang="zh-CN" sz="1200" dirty="0" err="1"/>
                        <a:t>acdm</a:t>
                      </a:r>
                      <a:r>
                        <a:rPr lang="en-US" altLang="zh-CN" sz="1200" dirty="0"/>
                        <a:t>, Assoc-</a:t>
                      </a:r>
                      <a:r>
                        <a:rPr lang="en-US" altLang="zh-CN" sz="1200" dirty="0" err="1"/>
                        <a:t>voc</a:t>
                      </a:r>
                      <a:r>
                        <a:rPr lang="en-US" altLang="zh-CN" sz="1200" dirty="0"/>
                        <a:t>, 9th, 7th-8th, 12th, Masters, 1st-4th, 10th, Doctorate, 5th-6th, Preschool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652836"/>
                  </a:ext>
                </a:extLst>
              </a:tr>
              <a:tr h="244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education.num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求学时常（年）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continuous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6684"/>
                  </a:ext>
                </a:extLst>
              </a:tr>
              <a:tr h="302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r>
                        <a:rPr lang="en-US" altLang="zh-CN" sz="1200" dirty="0" err="1"/>
                        <a:t>marital.status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婚姻状态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Married-civ-spouse, Divorced, Never-married, Separated, Widowed, Married-spouse-absent, Married-AF-spouse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37010"/>
                  </a:ext>
                </a:extLst>
              </a:tr>
              <a:tr h="488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occupation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职业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Tech-support, Craft-repair, Other-service, Sales, Exec-managerial, Prof-specialty, Handlers-cleaners, Machine-op-</a:t>
                      </a:r>
                      <a:r>
                        <a:rPr lang="en-US" altLang="zh-CN" sz="1200" dirty="0" err="1"/>
                        <a:t>inspct</a:t>
                      </a:r>
                      <a:r>
                        <a:rPr lang="en-US" altLang="zh-CN" sz="1200" dirty="0"/>
                        <a:t>, Adm-clerical, Farming-fishing, Transport-moving, Priv-house-serv, Protective-serv, Armed-Forces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3420"/>
                  </a:ext>
                </a:extLst>
              </a:tr>
              <a:tr h="2863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relationship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Wife, Own-child, Husband, Not-in-family, Other-relative, Unmarried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8718"/>
                  </a:ext>
                </a:extLst>
              </a:tr>
              <a:tr h="1608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race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种族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White, Asian-Pac-Islander, Amer-Indian-Eskimo, Other, Black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62439"/>
                  </a:ext>
                </a:extLst>
              </a:tr>
              <a:tr h="274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sex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Female, Male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89815"/>
                  </a:ext>
                </a:extLst>
              </a:tr>
              <a:tr h="274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capital.gain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资本收益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continuous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975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capital.loss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资本损失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continuous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730"/>
                  </a:ext>
                </a:extLst>
              </a:tr>
              <a:tr h="229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hours.per.week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每周工时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continuous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51933"/>
                  </a:ext>
                </a:extLst>
              </a:tr>
              <a:tr h="1157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r>
                        <a:rPr lang="en-US" altLang="zh-CN" sz="1200" dirty="0" err="1"/>
                        <a:t>native.country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国籍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United-States, Cambodia, England, Puerto-Rico, Canada, Germany, Outlying-US(Guam-USVI-</a:t>
                      </a:r>
                      <a:r>
                        <a:rPr lang="en-US" altLang="zh-CN" sz="1200" dirty="0" err="1"/>
                        <a:t>etc</a:t>
                      </a:r>
                      <a:r>
                        <a:rPr lang="en-US" altLang="zh-CN" sz="1200" dirty="0"/>
                        <a:t>), India, Japan, Greece, South, China, Cuba, Iran, Honduras, Philippines, Italy, Poland, Jamaica, Vietnam, Mexico, Portugal, Ireland, France, Dominican-Republic, Laos, Ecuador, Taiwan, Haiti, Columbia, Hungary, Guatemala, Nicaragua, Scotland, Thailand, Yugoslavia, El-Salvador, </a:t>
                      </a:r>
                      <a:r>
                        <a:rPr lang="en-US" altLang="zh-CN" sz="1200" dirty="0" err="1"/>
                        <a:t>Trinadad&amp;Tobago</a:t>
                      </a:r>
                      <a:r>
                        <a:rPr lang="en-US" altLang="zh-CN" sz="1200" dirty="0"/>
                        <a:t>, Peru, Hong, </a:t>
                      </a:r>
                      <a:r>
                        <a:rPr lang="en-US" altLang="zh-CN" sz="1200" dirty="0" err="1"/>
                        <a:t>Holand</a:t>
                      </a:r>
                      <a:r>
                        <a:rPr lang="en-US" altLang="zh-CN" sz="1200" dirty="0"/>
                        <a:t>-Netherlands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20486"/>
                  </a:ext>
                </a:extLst>
              </a:tr>
              <a:tr h="274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因变量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income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年收入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&lt;=50K, &gt;50K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91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5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274</Words>
  <Application>Microsoft Office PowerPoint</Application>
  <PresentationFormat>宽屏</PresentationFormat>
  <Paragraphs>83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JunHsiang Yao</dc:creator>
  <cp:lastModifiedBy>JunHsiang Yao</cp:lastModifiedBy>
  <cp:revision>1</cp:revision>
  <dcterms:created xsi:type="dcterms:W3CDTF">2023-06-01T14:52:38Z</dcterms:created>
  <dcterms:modified xsi:type="dcterms:W3CDTF">2023-06-01T15:29:01Z</dcterms:modified>
</cp:coreProperties>
</file>