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1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rnote.com/shard/s397/sh/38298596-3e36-4e47-80f3-5166042a1883/c038706b292c49aeb53f905026bfb72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18D5-CF37-7040-95CE-873CF48D6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 Of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EF038-3EFB-D94C-AC7F-84F1E8E9B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build-1</a:t>
            </a:r>
          </a:p>
        </p:txBody>
      </p:sp>
    </p:spTree>
    <p:extLst>
      <p:ext uri="{BB962C8B-B14F-4D97-AF65-F5344CB8AC3E}">
        <p14:creationId xmlns:p14="http://schemas.microsoft.com/office/powerpoint/2010/main" val="207272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FAED-6688-F049-A206-1582F28A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029"/>
          </a:xfrm>
        </p:spPr>
        <p:txBody>
          <a:bodyPr/>
          <a:lstStyle/>
          <a:p>
            <a:r>
              <a:rPr lang="en-CA" dirty="0"/>
              <a:t>Modules in risk Project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079EA94-59FD-7E42-8BF9-66A559BF9FE8}"/>
              </a:ext>
            </a:extLst>
          </p:cNvPr>
          <p:cNvSpPr/>
          <p:nvPr/>
        </p:nvSpPr>
        <p:spPr>
          <a:xfrm>
            <a:off x="677334" y="1480457"/>
            <a:ext cx="762000" cy="42780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CB454-338A-4E41-AFF6-6AD81D8453A8}"/>
              </a:ext>
            </a:extLst>
          </p:cNvPr>
          <p:cNvSpPr txBox="1"/>
          <p:nvPr/>
        </p:nvSpPr>
        <p:spPr>
          <a:xfrm>
            <a:off x="1439334" y="1404257"/>
            <a:ext cx="405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resource: where the maps are saved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89153-7C90-D849-99F1-AE40E006CF0D}"/>
              </a:ext>
            </a:extLst>
          </p:cNvPr>
          <p:cNvSpPr txBox="1"/>
          <p:nvPr/>
        </p:nvSpPr>
        <p:spPr>
          <a:xfrm>
            <a:off x="1439334" y="1947369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where the raw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120B-CF1A-8C48-85EB-AC7BD2375149}"/>
              </a:ext>
            </a:extLst>
          </p:cNvPr>
          <p:cNvSpPr txBox="1"/>
          <p:nvPr/>
        </p:nvSpPr>
        <p:spPr>
          <a:xfrm>
            <a:off x="1439334" y="5471499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test: where the test are saved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A6325-B3E4-CB49-90A4-B029C4E3FC5D}"/>
              </a:ext>
            </a:extLst>
          </p:cNvPr>
          <p:cNvSpPr txBox="1"/>
          <p:nvPr/>
        </p:nvSpPr>
        <p:spPr>
          <a:xfrm>
            <a:off x="1907419" y="2390961"/>
            <a:ext cx="5602816" cy="2949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driver: the entrance of the project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mapeditor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code implement the map editor function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model: data and function in this project, observable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view: code to show graph based on data, observer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validate: code to verify a map’s validity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common: code that other modules can use together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exception: define exceptions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211768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D8FDE52F-56E0-BF44-AC29-56E00FA306C3}"/>
              </a:ext>
            </a:extLst>
          </p:cNvPr>
          <p:cNvGrpSpPr/>
          <p:nvPr/>
        </p:nvGrpSpPr>
        <p:grpSpPr>
          <a:xfrm>
            <a:off x="910741" y="1074291"/>
            <a:ext cx="8189089" cy="5597873"/>
            <a:chOff x="910741" y="682396"/>
            <a:chExt cx="8189089" cy="559787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DE8D05C-EA9D-E146-AC87-3C076BCAF42A}"/>
                </a:ext>
              </a:extLst>
            </p:cNvPr>
            <p:cNvGrpSpPr/>
            <p:nvPr/>
          </p:nvGrpSpPr>
          <p:grpSpPr>
            <a:xfrm>
              <a:off x="910741" y="682396"/>
              <a:ext cx="3248228" cy="5597873"/>
              <a:chOff x="910741" y="921888"/>
              <a:chExt cx="3248228" cy="5597873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82F3363-5F8F-7544-844A-6FE880E3F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0741" y="921888"/>
                <a:ext cx="3248228" cy="5427684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90FDC4-0CB5-1D49-8D74-E853C32D58F6}"/>
                  </a:ext>
                </a:extLst>
              </p:cNvPr>
              <p:cNvSpPr txBox="1"/>
              <p:nvPr/>
            </p:nvSpPr>
            <p:spPr>
              <a:xfrm>
                <a:off x="1382486" y="6150429"/>
                <a:ext cx="2460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Observable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365CA38-C5F3-5C4F-B959-DFF310E6D6FF}"/>
                </a:ext>
              </a:extLst>
            </p:cNvPr>
            <p:cNvGrpSpPr/>
            <p:nvPr/>
          </p:nvGrpSpPr>
          <p:grpSpPr>
            <a:xfrm>
              <a:off x="4855028" y="805532"/>
              <a:ext cx="4244802" cy="3830995"/>
              <a:chOff x="4855028" y="805532"/>
              <a:chExt cx="4244802" cy="383099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60CE218-452E-BE4D-A2F3-B306A98DD6F4}"/>
                  </a:ext>
                </a:extLst>
              </p:cNvPr>
              <p:cNvGrpSpPr/>
              <p:nvPr/>
            </p:nvGrpSpPr>
            <p:grpSpPr>
              <a:xfrm>
                <a:off x="4855028" y="805532"/>
                <a:ext cx="4244802" cy="3452589"/>
                <a:chOff x="5029200" y="761997"/>
                <a:chExt cx="4244802" cy="345258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C8C1A64-E013-1E49-B671-602830D0E0F0}"/>
                    </a:ext>
                  </a:extLst>
                </p:cNvPr>
                <p:cNvSpPr/>
                <p:nvPr/>
              </p:nvSpPr>
              <p:spPr>
                <a:xfrm>
                  <a:off x="5029200" y="774700"/>
                  <a:ext cx="4244802" cy="3439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DCF0299-F04F-834D-824E-6123EB14C986}"/>
                    </a:ext>
                  </a:extLst>
                </p:cNvPr>
                <p:cNvSpPr/>
                <p:nvPr/>
              </p:nvSpPr>
              <p:spPr>
                <a:xfrm>
                  <a:off x="5377543" y="1064981"/>
                  <a:ext cx="3592285" cy="185057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World</a:t>
                  </a:r>
                  <a:r>
                    <a:rPr lang="zh-CN" altLang="en-US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Map</a:t>
                  </a:r>
                  <a:endParaRPr lang="en-US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347FC3D-1D7B-BE43-9FFE-300514491F9A}"/>
                    </a:ext>
                  </a:extLst>
                </p:cNvPr>
                <p:cNvSpPr/>
                <p:nvPr/>
              </p:nvSpPr>
              <p:spPr>
                <a:xfrm>
                  <a:off x="5377543" y="3178627"/>
                  <a:ext cx="3559628" cy="77288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User View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7636B5F-31B1-0747-A28D-51BC2081786B}"/>
                    </a:ext>
                  </a:extLst>
                </p:cNvPr>
                <p:cNvSpPr/>
                <p:nvPr/>
              </p:nvSpPr>
              <p:spPr>
                <a:xfrm>
                  <a:off x="5682343" y="1426029"/>
                  <a:ext cx="664028" cy="50437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Country</a:t>
                  </a:r>
                </a:p>
                <a:p>
                  <a:pPr algn="ctr"/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View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D324D8-9987-194F-8532-EE9C036E9DA5}"/>
                    </a:ext>
                  </a:extLst>
                </p:cNvPr>
                <p:cNvSpPr/>
                <p:nvPr/>
              </p:nvSpPr>
              <p:spPr>
                <a:xfrm>
                  <a:off x="6510283" y="2229759"/>
                  <a:ext cx="696059" cy="50437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Country</a:t>
                  </a:r>
                </a:p>
                <a:p>
                  <a:pPr algn="ctr"/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View</a:t>
                  </a:r>
                  <a:endParaRPr lang="en-US" sz="1000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4B449-F587-8942-8200-CCD789D9324B}"/>
                    </a:ext>
                  </a:extLst>
                </p:cNvPr>
                <p:cNvSpPr/>
                <p:nvPr/>
              </p:nvSpPr>
              <p:spPr>
                <a:xfrm>
                  <a:off x="7032171" y="1328057"/>
                  <a:ext cx="697313" cy="50437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Country</a:t>
                  </a:r>
                </a:p>
                <a:p>
                  <a:pPr algn="ctr"/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View</a:t>
                  </a:r>
                  <a:endParaRPr lang="en-US" sz="1000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15A67C2-77BA-5D47-AA9D-B75DA8AB2AB5}"/>
                    </a:ext>
                  </a:extLst>
                </p:cNvPr>
                <p:cNvSpPr/>
                <p:nvPr/>
              </p:nvSpPr>
              <p:spPr>
                <a:xfrm>
                  <a:off x="8033657" y="1199243"/>
                  <a:ext cx="674913" cy="50437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Country</a:t>
                  </a:r>
                </a:p>
                <a:p>
                  <a:pPr algn="ctr"/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View</a:t>
                  </a:r>
                  <a:endParaRPr lang="en-US" sz="1000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2AEC891-1BA9-3F49-AD49-B4B194D13DDE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5987143" y="1930400"/>
                  <a:ext cx="523140" cy="55154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BF9136-0FCC-D244-AD89-998FA5B4EF4F}"/>
                    </a:ext>
                  </a:extLst>
                </p:cNvPr>
                <p:cNvCxnSpPr>
                  <a:cxnSpLocks/>
                  <a:stCxn id="10" idx="3"/>
                  <a:endCxn id="11" idx="2"/>
                </p:cNvCxnSpPr>
                <p:nvPr/>
              </p:nvCxnSpPr>
              <p:spPr>
                <a:xfrm flipV="1">
                  <a:off x="7206342" y="1832428"/>
                  <a:ext cx="174486" cy="649517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0C11955-D3F0-2D4E-83BF-A8436CE53848}"/>
                    </a:ext>
                  </a:extLst>
                </p:cNvPr>
                <p:cNvCxnSpPr>
                  <a:cxnSpLocks/>
                  <a:endCxn id="12" idx="1"/>
                </p:cNvCxnSpPr>
                <p:nvPr/>
              </p:nvCxnSpPr>
              <p:spPr>
                <a:xfrm flipV="1">
                  <a:off x="7729484" y="1451429"/>
                  <a:ext cx="304173" cy="128814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34A261F-9426-224E-A0A4-B89D513044B1}"/>
                    </a:ext>
                  </a:extLst>
                </p:cNvPr>
                <p:cNvSpPr txBox="1"/>
                <p:nvPr/>
              </p:nvSpPr>
              <p:spPr>
                <a:xfrm>
                  <a:off x="5040083" y="761997"/>
                  <a:ext cx="1350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Model View</a:t>
                  </a: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EBD93B-0D56-674D-9709-8FCACFDEEA96}"/>
                  </a:ext>
                </a:extLst>
              </p:cNvPr>
              <p:cNvSpPr txBox="1"/>
              <p:nvPr/>
            </p:nvSpPr>
            <p:spPr>
              <a:xfrm>
                <a:off x="4855028" y="4267195"/>
                <a:ext cx="4244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Observer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FC95A4F-FCED-8649-A706-08FDD9C630E0}"/>
                </a:ext>
              </a:extLst>
            </p:cNvPr>
            <p:cNvGrpSpPr/>
            <p:nvPr/>
          </p:nvGrpSpPr>
          <p:grpSpPr>
            <a:xfrm>
              <a:off x="3733773" y="3783540"/>
              <a:ext cx="1774398" cy="1357996"/>
              <a:chOff x="3733773" y="3783540"/>
              <a:chExt cx="1774398" cy="1357996"/>
            </a:xfrm>
          </p:grpSpPr>
          <p:sp>
            <p:nvSpPr>
              <p:cNvPr id="40" name="Bent-Up Arrow 39">
                <a:extLst>
                  <a:ext uri="{FF2B5EF4-FFF2-40B4-BE49-F238E27FC236}">
                    <a16:creationId xmlns:a16="http://schemas.microsoft.com/office/drawing/2014/main" id="{606520F9-F132-3647-B39C-6AC5B8D0328E}"/>
                  </a:ext>
                </a:extLst>
              </p:cNvPr>
              <p:cNvSpPr/>
              <p:nvPr/>
            </p:nvSpPr>
            <p:spPr>
              <a:xfrm>
                <a:off x="3733773" y="3783540"/>
                <a:ext cx="1774398" cy="1357996"/>
              </a:xfrm>
              <a:prstGeom prst="bentUpArrow">
                <a:avLst>
                  <a:gd name="adj1" fmla="val 7484"/>
                  <a:gd name="adj2" fmla="val 12177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F203A88-8550-DF4C-910D-37624AF5A5F8}"/>
                  </a:ext>
                </a:extLst>
              </p:cNvPr>
              <p:cNvSpPr txBox="1"/>
              <p:nvPr/>
            </p:nvSpPr>
            <p:spPr>
              <a:xfrm>
                <a:off x="3831771" y="4706888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Notify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0223C97-0419-964E-A9A1-F84FDB112BA6}"/>
                </a:ext>
              </a:extLst>
            </p:cNvPr>
            <p:cNvGrpSpPr/>
            <p:nvPr/>
          </p:nvGrpSpPr>
          <p:grpSpPr>
            <a:xfrm>
              <a:off x="3733772" y="2721423"/>
              <a:ext cx="3124227" cy="457200"/>
              <a:chOff x="3733772" y="2721423"/>
              <a:chExt cx="3124227" cy="45720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693986-CA7B-7C45-9F61-931F7A7DFCCD}"/>
                  </a:ext>
                </a:extLst>
              </p:cNvPr>
              <p:cNvSpPr txBox="1"/>
              <p:nvPr/>
            </p:nvSpPr>
            <p:spPr>
              <a:xfrm>
                <a:off x="3761184" y="272142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Notify</a:t>
                </a:r>
              </a:p>
            </p:txBody>
          </p:sp>
          <p:sp>
            <p:nvSpPr>
              <p:cNvPr id="46" name="Bent-Up Arrow 45">
                <a:extLst>
                  <a:ext uri="{FF2B5EF4-FFF2-40B4-BE49-F238E27FC236}">
                    <a16:creationId xmlns:a16="http://schemas.microsoft.com/office/drawing/2014/main" id="{09C76B34-B30A-7247-B35D-AFA823731259}"/>
                  </a:ext>
                </a:extLst>
              </p:cNvPr>
              <p:cNvSpPr/>
              <p:nvPr/>
            </p:nvSpPr>
            <p:spPr>
              <a:xfrm>
                <a:off x="3733772" y="2786739"/>
                <a:ext cx="3124227" cy="391884"/>
              </a:xfrm>
              <a:prstGeom prst="bentUpArrow">
                <a:avLst>
                  <a:gd name="adj1" fmla="val 28149"/>
                  <a:gd name="adj2" fmla="val 3384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4262E8-505F-E448-BEFE-1A2828552277}"/>
                </a:ext>
              </a:extLst>
            </p:cNvPr>
            <p:cNvGrpSpPr/>
            <p:nvPr/>
          </p:nvGrpSpPr>
          <p:grpSpPr>
            <a:xfrm>
              <a:off x="3733773" y="1023257"/>
              <a:ext cx="1431498" cy="738920"/>
              <a:chOff x="3733773" y="1023257"/>
              <a:chExt cx="1431498" cy="738920"/>
            </a:xfrm>
          </p:grpSpPr>
          <p:sp>
            <p:nvSpPr>
              <p:cNvPr id="44" name="Bent-Up Arrow 43">
                <a:extLst>
                  <a:ext uri="{FF2B5EF4-FFF2-40B4-BE49-F238E27FC236}">
                    <a16:creationId xmlns:a16="http://schemas.microsoft.com/office/drawing/2014/main" id="{0E9C4455-418E-0B4D-9E46-7123151E113F}"/>
                  </a:ext>
                </a:extLst>
              </p:cNvPr>
              <p:cNvSpPr/>
              <p:nvPr/>
            </p:nvSpPr>
            <p:spPr>
              <a:xfrm>
                <a:off x="3733773" y="1023257"/>
                <a:ext cx="1431498" cy="382807"/>
              </a:xfrm>
              <a:prstGeom prst="bentUpArrow">
                <a:avLst>
                  <a:gd name="adj1" fmla="val 23486"/>
                  <a:gd name="adj2" fmla="val 28178"/>
                  <a:gd name="adj3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AC5ECF6-75AE-224A-9D9C-0C0892E9B7B2}"/>
                  </a:ext>
                </a:extLst>
              </p:cNvPr>
              <p:cNvSpPr txBox="1"/>
              <p:nvPr/>
            </p:nvSpPr>
            <p:spPr>
              <a:xfrm>
                <a:off x="3791348" y="1392845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Notify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1B4AF3-CC4A-1D48-8A29-788BA4F6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Observer Patten</a:t>
            </a:r>
          </a:p>
        </p:txBody>
      </p:sp>
    </p:spTree>
    <p:extLst>
      <p:ext uri="{BB962C8B-B14F-4D97-AF65-F5344CB8AC3E}">
        <p14:creationId xmlns:p14="http://schemas.microsoft.com/office/powerpoint/2010/main" val="297448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5B12-9EB9-DD40-917D-BE57005F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01" y="519657"/>
            <a:ext cx="3085197" cy="1743856"/>
          </a:xfrm>
        </p:spPr>
        <p:txBody>
          <a:bodyPr>
            <a:normAutofit/>
          </a:bodyPr>
          <a:lstStyle/>
          <a:p>
            <a:r>
              <a:rPr lang="en-CA" sz="3200" dirty="0"/>
              <a:t>Communication </a:t>
            </a:r>
            <a:br>
              <a:rPr lang="en-CA" sz="3200" dirty="0"/>
            </a:br>
            <a:r>
              <a:rPr lang="en-US" altLang="zh-CN" sz="3200" dirty="0"/>
              <a:t>between</a:t>
            </a:r>
            <a:r>
              <a:rPr lang="zh-CN" altLang="en-US" sz="3200" dirty="0"/>
              <a:t> </a:t>
            </a:r>
            <a:br>
              <a:rPr lang="en-CA" altLang="zh-CN" sz="3200" dirty="0"/>
            </a:br>
            <a:r>
              <a:rPr lang="en-US" altLang="zh-CN" sz="3200" dirty="0"/>
              <a:t>View and Model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B8FB2-A544-CD47-8986-5D03B7298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68" y="0"/>
            <a:ext cx="631162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760C6C-9D61-EB45-B65A-D6F3E744D583}"/>
              </a:ext>
            </a:extLst>
          </p:cNvPr>
          <p:cNvSpPr txBox="1"/>
          <p:nvPr/>
        </p:nvSpPr>
        <p:spPr>
          <a:xfrm>
            <a:off x="422501" y="5667885"/>
            <a:ext cx="3085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https://www.evernote.com/shard/s397/sh/38298596-3e36-4e47-80f3-5166042a1883/c038706b292c49aeb53f905026bfb72d</a:t>
            </a:r>
            <a:endParaRPr lang="en-CA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622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128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方正姚体</vt:lpstr>
      <vt:lpstr>华文新魏</vt:lpstr>
      <vt:lpstr>Arial</vt:lpstr>
      <vt:lpstr>Trebuchet MS</vt:lpstr>
      <vt:lpstr>Wingdings 3</vt:lpstr>
      <vt:lpstr>Facet</vt:lpstr>
      <vt:lpstr>Architecture Of Risk</vt:lpstr>
      <vt:lpstr>Modules in risk Project</vt:lpstr>
      <vt:lpstr>Observer Patten</vt:lpstr>
      <vt:lpstr>Communication  between  View and Model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Of Risk</dc:title>
  <dc:creator>Ling Zhijing</dc:creator>
  <cp:lastModifiedBy>Ling Zhijing</cp:lastModifiedBy>
  <cp:revision>8</cp:revision>
  <dcterms:created xsi:type="dcterms:W3CDTF">2018-10-17T14:05:28Z</dcterms:created>
  <dcterms:modified xsi:type="dcterms:W3CDTF">2018-10-19T03:13:03Z</dcterms:modified>
</cp:coreProperties>
</file>