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 Of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EF038-3EFB-D94C-AC7F-84F1E8E9B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build-1</a:t>
            </a:r>
          </a:p>
        </p:txBody>
      </p:sp>
    </p:spTree>
    <p:extLst>
      <p:ext uri="{BB962C8B-B14F-4D97-AF65-F5344CB8AC3E}">
        <p14:creationId xmlns:p14="http://schemas.microsoft.com/office/powerpoint/2010/main" val="207272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FAED-6688-F049-A206-1582F28A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029"/>
          </a:xfrm>
        </p:spPr>
        <p:txBody>
          <a:bodyPr/>
          <a:lstStyle/>
          <a:p>
            <a:r>
              <a:rPr lang="en-CA" dirty="0"/>
              <a:t>Modules in risk Project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B7B1D3-FF35-5C49-B0BA-5A721D55B0D0}"/>
              </a:ext>
            </a:extLst>
          </p:cNvPr>
          <p:cNvGrpSpPr/>
          <p:nvPr/>
        </p:nvGrpSpPr>
        <p:grpSpPr>
          <a:xfrm>
            <a:off x="677334" y="1404257"/>
            <a:ext cx="8332414" cy="4818866"/>
            <a:chOff x="677334" y="1404257"/>
            <a:chExt cx="8332414" cy="481886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7079EA94-59FD-7E42-8BF9-66A559BF9FE8}"/>
                </a:ext>
              </a:extLst>
            </p:cNvPr>
            <p:cNvSpPr/>
            <p:nvPr/>
          </p:nvSpPr>
          <p:spPr>
            <a:xfrm>
              <a:off x="677334" y="1545773"/>
              <a:ext cx="762000" cy="4582886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CB454-338A-4E41-AFF6-6AD81D8453A8}"/>
                </a:ext>
              </a:extLst>
            </p:cNvPr>
            <p:cNvSpPr txBox="1"/>
            <p:nvPr/>
          </p:nvSpPr>
          <p:spPr>
            <a:xfrm>
              <a:off x="1439334" y="1404257"/>
              <a:ext cx="405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resource: where the maps are saved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089153-7C90-D849-99F1-AE40E006CF0D}"/>
                </a:ext>
              </a:extLst>
            </p:cNvPr>
            <p:cNvSpPr txBox="1"/>
            <p:nvPr/>
          </p:nvSpPr>
          <p:spPr>
            <a:xfrm>
              <a:off x="1439334" y="2159242"/>
              <a:ext cx="2702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src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: where the raw code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2C120B-CF1A-8C48-85EB-AC7BD2375149}"/>
                </a:ext>
              </a:extLst>
            </p:cNvPr>
            <p:cNvSpPr txBox="1"/>
            <p:nvPr/>
          </p:nvSpPr>
          <p:spPr>
            <a:xfrm>
              <a:off x="1439333" y="5853791"/>
              <a:ext cx="346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test: where the test are saved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DA6325-B3E4-CB49-90A4-B029C4E3FC5D}"/>
                </a:ext>
              </a:extLst>
            </p:cNvPr>
            <p:cNvSpPr txBox="1"/>
            <p:nvPr/>
          </p:nvSpPr>
          <p:spPr>
            <a:xfrm>
              <a:off x="1907419" y="2491322"/>
              <a:ext cx="7102329" cy="337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driver: the entrance of the project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mapeditor</a:t>
              </a: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: code implement the map editor function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model: data and function in this project, observable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view: code to show graph based on data, observer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Controller: the </a:t>
              </a:r>
              <a:r>
                <a:rPr lang="en-CA" sz="1600" dirty="0">
                  <a:solidFill>
                    <a:schemeClr val="accent1">
                      <a:lumMod val="50000"/>
                    </a:schemeClr>
                  </a:solidFill>
                </a:rPr>
                <a:t>mediator</a:t>
              </a:r>
              <a:r>
                <a:rPr lang="zh-CN" altLang="en-US" sz="1600" dirty="0"/>
                <a:t> </a:t>
              </a:r>
              <a:r>
                <a:rPr lang="en-US" altLang="zh-CN" sz="1600" dirty="0">
                  <a:solidFill>
                    <a:schemeClr val="accent1">
                      <a:lumMod val="50000"/>
                    </a:schemeClr>
                  </a:solidFill>
                </a:rPr>
                <a:t>between model and view,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accent1">
                      <a:lumMod val="50000"/>
                    </a:schemeClr>
                  </a:solidFill>
                </a:rPr>
                <a:t>		   when player interact with view, help to call the model function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validate: code to verify a map’s validity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common: code that other modules can use together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exception: define exceptions in the project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636185-C113-3047-B175-FB265E1E71C2}"/>
                </a:ext>
              </a:extLst>
            </p:cNvPr>
            <p:cNvSpPr txBox="1"/>
            <p:nvPr/>
          </p:nvSpPr>
          <p:spPr>
            <a:xfrm>
              <a:off x="1439333" y="1755399"/>
              <a:ext cx="689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javadoc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: where the documentation about this project are saved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68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4AF3-CC4A-1D48-8A29-788BA4F6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 Patte</a:t>
            </a:r>
            <a:r>
              <a:rPr lang="en-US" altLang="zh-CN" dirty="0"/>
              <a:t>rn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18D1EF-FAAE-D440-9D63-D5C0C8D91001}"/>
              </a:ext>
            </a:extLst>
          </p:cNvPr>
          <p:cNvGrpSpPr/>
          <p:nvPr/>
        </p:nvGrpSpPr>
        <p:grpSpPr>
          <a:xfrm>
            <a:off x="947650" y="839585"/>
            <a:ext cx="7897090" cy="4332768"/>
            <a:chOff x="947650" y="839585"/>
            <a:chExt cx="7897090" cy="433276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92AEE9-88F0-A944-9370-D0340BB69003}"/>
                </a:ext>
              </a:extLst>
            </p:cNvPr>
            <p:cNvGrpSpPr/>
            <p:nvPr/>
          </p:nvGrpSpPr>
          <p:grpSpPr>
            <a:xfrm>
              <a:off x="947651" y="839585"/>
              <a:ext cx="7897089" cy="4332768"/>
              <a:chOff x="947651" y="839585"/>
              <a:chExt cx="8512268" cy="433276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FD67E67-2D1F-4A45-8868-D086A0CEE8F8}"/>
                  </a:ext>
                </a:extLst>
              </p:cNvPr>
              <p:cNvSpPr/>
              <p:nvPr/>
            </p:nvSpPr>
            <p:spPr>
              <a:xfrm>
                <a:off x="947651" y="839585"/>
                <a:ext cx="2510444" cy="340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Observer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CA5C52-3AA7-AB47-9644-B5A96C839609}"/>
                  </a:ext>
                </a:extLst>
              </p:cNvPr>
              <p:cNvSpPr/>
              <p:nvPr/>
            </p:nvSpPr>
            <p:spPr>
              <a:xfrm>
                <a:off x="6949476" y="839585"/>
                <a:ext cx="2510443" cy="34082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Observable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5C733A-E489-5749-AB85-50759ABA206F}"/>
                  </a:ext>
                </a:extLst>
              </p:cNvPr>
              <p:cNvSpPr/>
              <p:nvPr/>
            </p:nvSpPr>
            <p:spPr>
              <a:xfrm>
                <a:off x="947651" y="1516415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PhaseView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3B842A-A89B-7D44-B828-0ACBFE62BC35}"/>
                  </a:ext>
                </a:extLst>
              </p:cNvPr>
              <p:cNvSpPr/>
              <p:nvPr/>
            </p:nvSpPr>
            <p:spPr>
              <a:xfrm>
                <a:off x="947651" y="2180922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WorldDomainView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58F076-806F-CB48-945A-7C5748F43003}"/>
                  </a:ext>
                </a:extLst>
              </p:cNvPr>
              <p:cNvSpPr/>
              <p:nvPr/>
            </p:nvSpPr>
            <p:spPr>
              <a:xfrm>
                <a:off x="947651" y="2845429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CardExchangeView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7B843D-9D76-D746-8928-9A8D1E764733}"/>
                  </a:ext>
                </a:extLst>
              </p:cNvPr>
              <p:cNvSpPr/>
              <p:nvPr/>
            </p:nvSpPr>
            <p:spPr>
              <a:xfrm>
                <a:off x="947651" y="4162120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FileInfoMenuView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8CBF1D-E48E-4C41-AD13-D385A18C6B6A}"/>
                  </a:ext>
                </a:extLst>
              </p:cNvPr>
              <p:cNvSpPr/>
              <p:nvPr/>
            </p:nvSpPr>
            <p:spPr>
              <a:xfrm>
                <a:off x="947651" y="3497613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CountryView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(for each country)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74CB0D-9BFC-0044-815D-8FA2686684D8}"/>
                  </a:ext>
                </a:extLst>
              </p:cNvPr>
              <p:cNvSpPr/>
              <p:nvPr/>
            </p:nvSpPr>
            <p:spPr>
              <a:xfrm>
                <a:off x="6949476" y="4831531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 err="1">
                    <a:solidFill>
                      <a:schemeClr val="accent3">
                        <a:lumMod val="75000"/>
                      </a:schemeClr>
                    </a:solidFill>
                  </a:rPr>
                  <a:t>NumPlayerMenu</a:t>
                </a:r>
                <a:endParaRPr lang="en-US" sz="16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BD42FA-814C-8A45-AC1B-C70F32A5C68F}"/>
                  </a:ext>
                </a:extLst>
              </p:cNvPr>
              <p:cNvSpPr/>
              <p:nvPr/>
            </p:nvSpPr>
            <p:spPr>
              <a:xfrm>
                <a:off x="6949476" y="1519914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</a:rPr>
                  <a:t>Phase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C161989-F24E-D849-AFFF-6DB24F716910}"/>
                  </a:ext>
                </a:extLst>
              </p:cNvPr>
              <p:cNvSpPr/>
              <p:nvPr/>
            </p:nvSpPr>
            <p:spPr>
              <a:xfrm>
                <a:off x="6949476" y="2182669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 err="1">
                    <a:solidFill>
                      <a:schemeClr val="accent3">
                        <a:lumMod val="75000"/>
                      </a:schemeClr>
                    </a:solidFill>
                  </a:rPr>
                  <a:t>PlayersWorldDomination</a:t>
                </a:r>
                <a:endParaRPr lang="en-CA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B86130-AF9B-8949-8439-C07301E58D3F}"/>
                  </a:ext>
                </a:extLst>
              </p:cNvPr>
              <p:cNvSpPr/>
              <p:nvPr/>
            </p:nvSpPr>
            <p:spPr>
              <a:xfrm>
                <a:off x="6949476" y="2839352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</a:rPr>
                  <a:t>Cards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BF0B406-DDC2-C741-AFC7-9CE272AFAF65}"/>
                  </a:ext>
                </a:extLst>
              </p:cNvPr>
              <p:cNvSpPr/>
              <p:nvPr/>
            </p:nvSpPr>
            <p:spPr>
              <a:xfrm>
                <a:off x="6949476" y="3498909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</a:rPr>
                  <a:t>Country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79EADF-D1C5-B24B-8659-DFA801F1EA65}"/>
                  </a:ext>
                </a:extLst>
              </p:cNvPr>
              <p:cNvSpPr/>
              <p:nvPr/>
            </p:nvSpPr>
            <p:spPr>
              <a:xfrm>
                <a:off x="6949476" y="4164357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 err="1">
                    <a:solidFill>
                      <a:schemeClr val="accent3">
                        <a:lumMod val="75000"/>
                      </a:schemeClr>
                    </a:solidFill>
                  </a:rPr>
                  <a:t>FileInfoMenu</a:t>
                </a:r>
                <a:endParaRPr lang="en-US" sz="16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1E8222-E313-7B40-83EF-AAEEB6AD3D53}"/>
                </a:ext>
              </a:extLst>
            </p:cNvPr>
            <p:cNvCxnSpPr>
              <a:stCxn id="13" idx="1"/>
              <a:endCxn id="6" idx="3"/>
            </p:cNvCxnSpPr>
            <p:nvPr/>
          </p:nvCxnSpPr>
          <p:spPr>
            <a:xfrm flipH="1" flipV="1">
              <a:off x="3276666" y="1686826"/>
              <a:ext cx="3239060" cy="3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2EA3926-108D-434A-9368-4C525D15FFA2}"/>
                </a:ext>
              </a:extLst>
            </p:cNvPr>
            <p:cNvCxnSpPr>
              <a:stCxn id="14" idx="1"/>
              <a:endCxn id="7" idx="3"/>
            </p:cNvCxnSpPr>
            <p:nvPr/>
          </p:nvCxnSpPr>
          <p:spPr>
            <a:xfrm flipH="1" flipV="1">
              <a:off x="3276666" y="2351333"/>
              <a:ext cx="3239060" cy="1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4D94E9-EABA-D940-A39E-C7D17CF6D8A5}"/>
                </a:ext>
              </a:extLst>
            </p:cNvPr>
            <p:cNvCxnSpPr>
              <a:stCxn id="15" idx="1"/>
              <a:endCxn id="8" idx="3"/>
            </p:cNvCxnSpPr>
            <p:nvPr/>
          </p:nvCxnSpPr>
          <p:spPr>
            <a:xfrm flipH="1">
              <a:off x="3276666" y="3009763"/>
              <a:ext cx="3239060" cy="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347F22-5B41-544D-9B1D-74F901FEDE5D}"/>
                </a:ext>
              </a:extLst>
            </p:cNvPr>
            <p:cNvCxnSpPr>
              <a:stCxn id="16" idx="1"/>
              <a:endCxn id="10" idx="3"/>
            </p:cNvCxnSpPr>
            <p:nvPr/>
          </p:nvCxnSpPr>
          <p:spPr>
            <a:xfrm flipH="1" flipV="1">
              <a:off x="3276666" y="3668024"/>
              <a:ext cx="3239060" cy="1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291E3DA-FE54-9745-8B98-2DA5F27B8601}"/>
                </a:ext>
              </a:extLst>
            </p:cNvPr>
            <p:cNvCxnSpPr>
              <a:cxnSpLocks/>
              <a:stCxn id="17" idx="1"/>
              <a:endCxn id="9" idx="3"/>
            </p:cNvCxnSpPr>
            <p:nvPr/>
          </p:nvCxnSpPr>
          <p:spPr>
            <a:xfrm flipH="1" flipV="1">
              <a:off x="3276666" y="4332531"/>
              <a:ext cx="3239060" cy="2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67E362-0689-A547-B4B2-76E78260C175}"/>
                </a:ext>
              </a:extLst>
            </p:cNvPr>
            <p:cNvSpPr txBox="1"/>
            <p:nvPr/>
          </p:nvSpPr>
          <p:spPr>
            <a:xfrm>
              <a:off x="3309399" y="1417651"/>
              <a:ext cx="3206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current phase, action and other info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F62F3F-3C76-CF4A-925B-0A41EEFDFEE8}"/>
                </a:ext>
              </a:extLst>
            </p:cNvPr>
            <p:cNvSpPr txBox="1"/>
            <p:nvPr/>
          </p:nvSpPr>
          <p:spPr>
            <a:xfrm>
              <a:off x="3309399" y="2067691"/>
              <a:ext cx="204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all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the player’s info</a:t>
              </a:r>
              <a:endParaRPr 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4F436B-05A9-F04A-B118-1D7A906EE2ED}"/>
                </a:ext>
              </a:extLst>
            </p:cNvPr>
            <p:cNvSpPr txBox="1"/>
            <p:nvPr/>
          </p:nvSpPr>
          <p:spPr>
            <a:xfrm>
              <a:off x="3309399" y="2739119"/>
              <a:ext cx="13805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cards</a:t>
              </a:r>
              <a:r>
                <a:rPr lang="en-US" altLang="zh-CN" sz="1200" dirty="0"/>
                <a:t> info</a:t>
              </a:r>
              <a:endParaRPr 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76BE1B-B3BD-6B4C-B6D0-CB48D963788A}"/>
                </a:ext>
              </a:extLst>
            </p:cNvPr>
            <p:cNvSpPr txBox="1"/>
            <p:nvPr/>
          </p:nvSpPr>
          <p:spPr>
            <a:xfrm>
              <a:off x="3309399" y="3365468"/>
              <a:ext cx="1653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countries</a:t>
              </a:r>
              <a:r>
                <a:rPr lang="en-US" altLang="zh-CN" sz="1200" dirty="0"/>
                <a:t> info</a:t>
              </a:r>
              <a:endParaRPr lang="en-US" sz="1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0CB8DB-22A4-7546-9661-18363629FC7C}"/>
                </a:ext>
              </a:extLst>
            </p:cNvPr>
            <p:cNvSpPr/>
            <p:nvPr/>
          </p:nvSpPr>
          <p:spPr>
            <a:xfrm>
              <a:off x="947650" y="4825089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2">
                      <a:lumMod val="50000"/>
                    </a:schemeClr>
                  </a:solidFill>
                </a:rPr>
                <a:t>NumPlayerMenuView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BA14E3D-7B69-0B48-A2E1-C77D3F0A9D9A}"/>
                </a:ext>
              </a:extLst>
            </p:cNvPr>
            <p:cNvCxnSpPr>
              <a:stCxn id="12" idx="1"/>
              <a:endCxn id="37" idx="3"/>
            </p:cNvCxnSpPr>
            <p:nvPr/>
          </p:nvCxnSpPr>
          <p:spPr>
            <a:xfrm flipH="1" flipV="1">
              <a:off x="3276665" y="4995500"/>
              <a:ext cx="3239061" cy="6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DD98A1-93CA-8042-B9EB-0D4E8B5FD0E6}"/>
                </a:ext>
              </a:extLst>
            </p:cNvPr>
            <p:cNvSpPr txBox="1"/>
            <p:nvPr/>
          </p:nvSpPr>
          <p:spPr>
            <a:xfrm>
              <a:off x="3355726" y="4017374"/>
              <a:ext cx="1871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selected file info</a:t>
              </a:r>
              <a:endParaRPr lang="en-US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14B4CD-6D1F-F242-A4CD-87EE38A69C36}"/>
                </a:ext>
              </a:extLst>
            </p:cNvPr>
            <p:cNvSpPr txBox="1"/>
            <p:nvPr/>
          </p:nvSpPr>
          <p:spPr>
            <a:xfrm>
              <a:off x="3309399" y="4714497"/>
              <a:ext cx="2071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selected player info</a:t>
              </a:r>
              <a:endParaRPr lang="en-US" sz="12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2329DB8-6A35-B446-8502-EB5140FBED4C}"/>
              </a:ext>
            </a:extLst>
          </p:cNvPr>
          <p:cNvSpPr txBox="1"/>
          <p:nvPr/>
        </p:nvSpPr>
        <p:spPr>
          <a:xfrm>
            <a:off x="947650" y="5586153"/>
            <a:ext cx="7342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Note: Project flow chart (in next page) will present the Notify—update flows. </a:t>
            </a:r>
          </a:p>
        </p:txBody>
      </p:sp>
    </p:spTree>
    <p:extLst>
      <p:ext uri="{BB962C8B-B14F-4D97-AF65-F5344CB8AC3E}">
        <p14:creationId xmlns:p14="http://schemas.microsoft.com/office/powerpoint/2010/main" val="297448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A38571-9820-874F-85A3-C3B2BE1F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 Patte</a:t>
            </a:r>
            <a:r>
              <a:rPr lang="en-US" altLang="zh-CN" dirty="0"/>
              <a:t>rn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CD4957-4B38-3541-9CD9-539A59484188}"/>
              </a:ext>
            </a:extLst>
          </p:cNvPr>
          <p:cNvGrpSpPr/>
          <p:nvPr/>
        </p:nvGrpSpPr>
        <p:grpSpPr>
          <a:xfrm>
            <a:off x="868688" y="1187964"/>
            <a:ext cx="10617644" cy="4533213"/>
            <a:chOff x="868688" y="1187964"/>
            <a:chExt cx="10617644" cy="45332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FDACA7-B50F-0C4A-9E8A-10513DA6B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7"/>
            <a:stretch/>
          </p:blipFill>
          <p:spPr>
            <a:xfrm>
              <a:off x="4496042" y="1187964"/>
              <a:ext cx="6990290" cy="453321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816C97-F52E-8B43-80BB-5E87F5FDE4E3}"/>
                </a:ext>
              </a:extLst>
            </p:cNvPr>
            <p:cNvSpPr/>
            <p:nvPr/>
          </p:nvSpPr>
          <p:spPr>
            <a:xfrm>
              <a:off x="4496042" y="1187964"/>
              <a:ext cx="6979750" cy="2965622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55008E-79CA-EF45-8C09-988BC8919AA7}"/>
                </a:ext>
              </a:extLst>
            </p:cNvPr>
            <p:cNvSpPr/>
            <p:nvPr/>
          </p:nvSpPr>
          <p:spPr>
            <a:xfrm>
              <a:off x="6821409" y="2670775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2">
                      <a:lumMod val="50000"/>
                    </a:schemeClr>
                  </a:solidFill>
                </a:rPr>
                <a:t>FileInfoMenuView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CA8F9A-AB3D-6649-B8DF-BA4B40295DA0}"/>
                </a:ext>
              </a:extLst>
            </p:cNvPr>
            <p:cNvSpPr/>
            <p:nvPr/>
          </p:nvSpPr>
          <p:spPr>
            <a:xfrm>
              <a:off x="868688" y="2670775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3">
                      <a:lumMod val="75000"/>
                    </a:schemeClr>
                  </a:solidFill>
                </a:rPr>
                <a:t>FileInfoMenu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F658ABA-9DB9-EE4B-B638-492565DF3DCA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3197702" y="2841186"/>
              <a:ext cx="3623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A3EE4-85CB-1241-9D78-E244A2A3F052}"/>
                </a:ext>
              </a:extLst>
            </p:cNvPr>
            <p:cNvSpPr/>
            <p:nvPr/>
          </p:nvSpPr>
          <p:spPr>
            <a:xfrm>
              <a:off x="6821408" y="4639374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2">
                      <a:lumMod val="50000"/>
                    </a:schemeClr>
                  </a:solidFill>
                </a:rPr>
                <a:t>NumPlayerMenuView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78EDA3-FDE4-B346-B490-D3F4E46279F7}"/>
                </a:ext>
              </a:extLst>
            </p:cNvPr>
            <p:cNvSpPr/>
            <p:nvPr/>
          </p:nvSpPr>
          <p:spPr>
            <a:xfrm>
              <a:off x="868688" y="4639374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3">
                      <a:lumMod val="75000"/>
                    </a:schemeClr>
                  </a:solidFill>
                </a:rPr>
                <a:t>NumPlayerMenu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345906-1CF5-6745-81E9-AF32FC2CB359}"/>
                </a:ext>
              </a:extLst>
            </p:cNvPr>
            <p:cNvCxnSpPr/>
            <p:nvPr/>
          </p:nvCxnSpPr>
          <p:spPr>
            <a:xfrm>
              <a:off x="3197702" y="4809785"/>
              <a:ext cx="3623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4DD711-9D26-F04A-B805-2E4155421E91}"/>
                </a:ext>
              </a:extLst>
            </p:cNvPr>
            <p:cNvSpPr txBox="1"/>
            <p:nvPr/>
          </p:nvSpPr>
          <p:spPr>
            <a:xfrm>
              <a:off x="3197702" y="2532275"/>
              <a:ext cx="1871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selected file info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CC9B96-008D-E14B-B00D-5C6789128465}"/>
                </a:ext>
              </a:extLst>
            </p:cNvPr>
            <p:cNvSpPr txBox="1"/>
            <p:nvPr/>
          </p:nvSpPr>
          <p:spPr>
            <a:xfrm>
              <a:off x="3197702" y="4494409"/>
              <a:ext cx="2071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selected player info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68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AACB64-15E5-654E-B983-C5EBEAB806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96668" cy="5961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Observer Patte</a:t>
            </a:r>
            <a:r>
              <a:rPr lang="en-US" altLang="zh-CN"/>
              <a:t>rn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CE30A73-C554-7645-B0B3-D2F568A88FCB}"/>
              </a:ext>
            </a:extLst>
          </p:cNvPr>
          <p:cNvGrpSpPr/>
          <p:nvPr/>
        </p:nvGrpSpPr>
        <p:grpSpPr>
          <a:xfrm>
            <a:off x="856385" y="1198461"/>
            <a:ext cx="9600047" cy="4639369"/>
            <a:chOff x="856385" y="1198461"/>
            <a:chExt cx="9600047" cy="46393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66EA02-2202-444F-8A95-1E9DD9F92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1126" y="1198461"/>
              <a:ext cx="6025306" cy="463936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2367360-C1A5-EC41-A57D-B7ADB5787C7E}"/>
                </a:ext>
              </a:extLst>
            </p:cNvPr>
            <p:cNvGrpSpPr/>
            <p:nvPr/>
          </p:nvGrpSpPr>
          <p:grpSpPr>
            <a:xfrm>
              <a:off x="856385" y="5241898"/>
              <a:ext cx="6473352" cy="340822"/>
              <a:chOff x="1157599" y="3284007"/>
              <a:chExt cx="6473352" cy="34082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DE2726-8178-DB47-BFAB-3E1C46E2449C}"/>
                  </a:ext>
                </a:extLst>
              </p:cNvPr>
              <p:cNvSpPr/>
              <p:nvPr/>
            </p:nvSpPr>
            <p:spPr>
              <a:xfrm>
                <a:off x="5301936" y="3284007"/>
                <a:ext cx="2329015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WorldDomainView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871A19-9F1A-1141-A9CC-7378B954780E}"/>
                  </a:ext>
                </a:extLst>
              </p:cNvPr>
              <p:cNvSpPr/>
              <p:nvPr/>
            </p:nvSpPr>
            <p:spPr>
              <a:xfrm>
                <a:off x="1157599" y="3284007"/>
                <a:ext cx="2329014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 err="1">
                    <a:solidFill>
                      <a:schemeClr val="accent3">
                        <a:lumMod val="75000"/>
                      </a:schemeClr>
                    </a:solidFill>
                  </a:rPr>
                  <a:t>PlayersWorldDomination</a:t>
                </a:r>
                <a:endParaRPr lang="en-CA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5DB39E9-95FA-CC47-8F9F-4C59F189D061}"/>
                  </a:ext>
                </a:extLst>
              </p:cNvPr>
              <p:cNvCxnSpPr>
                <a:stCxn id="8" idx="3"/>
              </p:cNvCxnSpPr>
              <p:nvPr/>
            </p:nvCxnSpPr>
            <p:spPr>
              <a:xfrm>
                <a:off x="3486613" y="3454418"/>
                <a:ext cx="1815323" cy="144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55E0FE-A55E-2045-933F-701BD2D3DE18}"/>
                </a:ext>
              </a:extLst>
            </p:cNvPr>
            <p:cNvSpPr/>
            <p:nvPr/>
          </p:nvSpPr>
          <p:spPr>
            <a:xfrm>
              <a:off x="6165229" y="3347734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CardExchangeView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AE11A4-BAE7-A04E-85C9-0804D994F2A4}"/>
                </a:ext>
              </a:extLst>
            </p:cNvPr>
            <p:cNvSpPr/>
            <p:nvPr/>
          </p:nvSpPr>
          <p:spPr>
            <a:xfrm>
              <a:off x="856385" y="3360597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Cards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1D8D7CF-076F-6C46-9496-5D8FC1206C3E}"/>
                </a:ext>
              </a:extLst>
            </p:cNvPr>
            <p:cNvCxnSpPr>
              <a:stCxn id="29" idx="3"/>
              <a:endCxn id="28" idx="1"/>
            </p:cNvCxnSpPr>
            <p:nvPr/>
          </p:nvCxnSpPr>
          <p:spPr>
            <a:xfrm flipV="1">
              <a:off x="3185399" y="3518145"/>
              <a:ext cx="2979830" cy="12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4F44-131A-D34E-B8AA-5D721BA9D040}"/>
                </a:ext>
              </a:extLst>
            </p:cNvPr>
            <p:cNvSpPr/>
            <p:nvPr/>
          </p:nvSpPr>
          <p:spPr>
            <a:xfrm>
              <a:off x="9703398" y="1441111"/>
              <a:ext cx="656216" cy="15710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accent2">
                      <a:lumMod val="50000"/>
                    </a:schemeClr>
                  </a:solidFill>
                </a:rPr>
                <a:t>PhaseView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4A048F-FEB8-C64F-9D84-5E665B7E1217}"/>
                </a:ext>
              </a:extLst>
            </p:cNvPr>
            <p:cNvSpPr/>
            <p:nvPr/>
          </p:nvSpPr>
          <p:spPr>
            <a:xfrm>
              <a:off x="856385" y="2056215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Phase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31B87F-806F-204D-ACF5-0ADABB89EF29}"/>
                </a:ext>
              </a:extLst>
            </p:cNvPr>
            <p:cNvCxnSpPr>
              <a:stCxn id="34" idx="3"/>
              <a:endCxn id="33" idx="1"/>
            </p:cNvCxnSpPr>
            <p:nvPr/>
          </p:nvCxnSpPr>
          <p:spPr>
            <a:xfrm>
              <a:off x="3185399" y="2226626"/>
              <a:ext cx="6517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A5FDA6-B3FE-F049-ABCC-B5CF01748AC6}"/>
                </a:ext>
              </a:extLst>
            </p:cNvPr>
            <p:cNvSpPr/>
            <p:nvPr/>
          </p:nvSpPr>
          <p:spPr>
            <a:xfrm>
              <a:off x="4675314" y="3875220"/>
              <a:ext cx="746540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accent2">
                      <a:lumMod val="50000"/>
                    </a:schemeClr>
                  </a:solidFill>
                </a:rPr>
                <a:t>CountryView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E83293-B1F9-9749-A448-84B9480AD81B}"/>
                </a:ext>
              </a:extLst>
            </p:cNvPr>
            <p:cNvSpPr/>
            <p:nvPr/>
          </p:nvSpPr>
          <p:spPr>
            <a:xfrm>
              <a:off x="856385" y="3875220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Country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(for each country)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B49520D-EB15-9843-95A3-70C65EB18381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3185399" y="4045631"/>
              <a:ext cx="1489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B68192D-A942-EE41-A45A-CBC386908D7A}"/>
              </a:ext>
            </a:extLst>
          </p:cNvPr>
          <p:cNvSpPr txBox="1"/>
          <p:nvPr/>
        </p:nvSpPr>
        <p:spPr>
          <a:xfrm>
            <a:off x="3222161" y="1911640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current phase, action and other info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C5E1D-C317-2643-AFDC-34FA9DB0BC29}"/>
              </a:ext>
            </a:extLst>
          </p:cNvPr>
          <p:cNvSpPr txBox="1"/>
          <p:nvPr/>
        </p:nvSpPr>
        <p:spPr>
          <a:xfrm>
            <a:off x="3185399" y="5103398"/>
            <a:ext cx="204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all</a:t>
            </a:r>
            <a:r>
              <a:rPr lang="zh-CN" altLang="en-US" sz="1200" dirty="0"/>
              <a:t> </a:t>
            </a:r>
            <a:r>
              <a:rPr lang="en-US" altLang="zh-CN" sz="1200" dirty="0"/>
              <a:t>the player’s info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902C0-44D7-0848-9661-730E906FD5D3}"/>
              </a:ext>
            </a:extLst>
          </p:cNvPr>
          <p:cNvSpPr txBox="1"/>
          <p:nvPr/>
        </p:nvSpPr>
        <p:spPr>
          <a:xfrm>
            <a:off x="3185399" y="3727648"/>
            <a:ext cx="1703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countries’</a:t>
            </a:r>
            <a:r>
              <a:rPr lang="en-US" altLang="zh-CN" sz="1200" dirty="0"/>
              <a:t> info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7B1F2F-343B-144B-8D19-C49A6654258B}"/>
              </a:ext>
            </a:extLst>
          </p:cNvPr>
          <p:cNvSpPr txBox="1"/>
          <p:nvPr/>
        </p:nvSpPr>
        <p:spPr>
          <a:xfrm>
            <a:off x="3222161" y="3209234"/>
            <a:ext cx="1430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</a:t>
            </a:r>
            <a:r>
              <a:rPr lang="en-CA" sz="1200" dirty="0"/>
              <a:t>cards’ </a:t>
            </a:r>
            <a:r>
              <a:rPr lang="en-US" altLang="zh-CN" sz="1200" dirty="0"/>
              <a:t>info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469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5B12-9EB9-DD40-917D-BE57005F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01" y="519657"/>
            <a:ext cx="4552455" cy="1743856"/>
          </a:xfrm>
        </p:spPr>
        <p:txBody>
          <a:bodyPr>
            <a:normAutofit/>
          </a:bodyPr>
          <a:lstStyle/>
          <a:p>
            <a:r>
              <a:rPr lang="en-CA" sz="2000" dirty="0"/>
              <a:t>Communication </a:t>
            </a:r>
            <a:br>
              <a:rPr lang="en-CA" sz="2000" dirty="0"/>
            </a:b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View, Controller and Model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7F26C-45AA-2240-9BC8-421A814A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56" y="154983"/>
            <a:ext cx="330593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4D0E07-F190-7145-9464-0574346D42E3}"/>
              </a:ext>
            </a:extLst>
          </p:cNvPr>
          <p:cNvSpPr txBox="1"/>
          <p:nvPr/>
        </p:nvSpPr>
        <p:spPr>
          <a:xfrm>
            <a:off x="422501" y="1206919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(see the big picture in the same folder)</a:t>
            </a:r>
          </a:p>
        </p:txBody>
      </p:sp>
    </p:spTree>
    <p:extLst>
      <p:ext uri="{BB962C8B-B14F-4D97-AF65-F5344CB8AC3E}">
        <p14:creationId xmlns:p14="http://schemas.microsoft.com/office/powerpoint/2010/main" val="14641622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575</TotalTime>
  <Words>223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方正姚体</vt:lpstr>
      <vt:lpstr>华文新魏</vt:lpstr>
      <vt:lpstr>Arial</vt:lpstr>
      <vt:lpstr>Trebuchet MS</vt:lpstr>
      <vt:lpstr>Wingdings 3</vt:lpstr>
      <vt:lpstr>Facet</vt:lpstr>
      <vt:lpstr>Architecture Of Risk</vt:lpstr>
      <vt:lpstr>Modules in risk Project</vt:lpstr>
      <vt:lpstr>Observer Pattern</vt:lpstr>
      <vt:lpstr>Observer Pattern</vt:lpstr>
      <vt:lpstr>PowerPoint Presentation</vt:lpstr>
      <vt:lpstr>Communication  between View, Controller and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Risk</dc:title>
  <dc:creator>Ling Zhijing</dc:creator>
  <cp:lastModifiedBy>Ling Zhijing</cp:lastModifiedBy>
  <cp:revision>23</cp:revision>
  <dcterms:created xsi:type="dcterms:W3CDTF">2018-10-17T14:05:28Z</dcterms:created>
  <dcterms:modified xsi:type="dcterms:W3CDTF">2018-11-09T04:25:27Z</dcterms:modified>
</cp:coreProperties>
</file>