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7D5F8-6A3D-4B61-AF66-A6E7E18C496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37E91-68ED-4FE4-A304-65796453F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8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37E91-68ED-4FE4-A304-65796453F7E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40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6A86-DEB7-45FE-9569-391941107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ED31-DEEA-4157-B12A-3594B1B7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691A-AB92-46A8-B1C7-9D253C11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43F5-3DCF-4C62-BCE7-741136C6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A3A9-F375-48FB-9FF9-C785D29D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3AB-C550-4ACA-84D4-3C9A5765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44C3-3D01-4A14-9E79-7584E051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ECBA-9384-47EA-B7BE-C1346169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75FE-1162-4BE7-955C-B6F2483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9C4A-6C40-49D3-8E2D-C30CDB8C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CC29F-ABC3-42FF-AC83-6E2EA3075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6428-1D8C-4E88-9C68-09FC449E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A84E-63B8-485A-8E4B-6DCB32EC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D97A-C133-4845-85C9-853222A9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1DF9-E78A-4853-A442-1A4A184A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A849-83B2-4B35-9660-5C170145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AF1E-E8A5-4349-B5CB-77FE208F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0BA5-FA99-4CDD-91B0-BAED3698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AE29-FF6A-4CB5-A316-AB432232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13ED-C7E3-4B3B-AB24-A14CA280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199-20AA-4B1B-9F4D-7DAC8F88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89F-BAF2-433F-B0D7-7A575514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BB30-1DB6-4942-A03C-BBBFC648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CFEF-91F4-483B-B36D-8E5C4CF0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241A-9411-4993-BC3C-E901D553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2275-2045-47F6-9EBE-3DCD2D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8A41-00BE-4149-A936-BBB0E3F1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6F68C-A558-4E5F-A41A-A12D7F4C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8957-BCF9-4C0A-9D8B-47F4CCC6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9EE3-C901-4C90-9AE8-4920C55E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EB1E-F0F7-45C7-BD9C-8D2F66E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329-D53F-4D8C-ADDA-9D132F4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0353-82E6-4DD4-9D20-AD40DB8C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08D34-C9E2-4EBD-B4F7-E23AE0AE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FE778-BB3A-4E92-9795-750923046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82A8A-2F75-41B9-B07A-0E26A452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1241-E6FD-43F2-B02F-D60702FA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724C0-6407-402E-87CA-3270BD23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D1C76-874E-4AD0-A0A5-C2078E76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B80A-DFB7-49CF-B43B-FF088EAA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A9CF5-856C-4723-B78C-31ADE6FC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6725E-A429-41BC-B5E3-78549E2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ADF9-C1FE-4233-BB5A-27E7BFEC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81626-1660-466F-A8C5-4C89B58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5056A-C079-4FAD-B521-660D293F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6175-C187-47FF-B984-BCDA0A0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7BA0-FBB6-408E-A46A-3802CF09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6855-1DA0-4084-B3F6-6549774E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65DB-0BA5-497C-B731-528D66DF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BE4A-65EA-48F7-80B2-0A063AE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8446-CAD8-4B92-802D-E68BCB6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6D90-9C60-45DC-AE57-80026D3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669C-FF2E-4B7F-9A37-98801DC7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9DAAC-931E-41C3-B7C4-61A5F6D56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8BA8-8AAA-41A5-94CD-63D08529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63A3-8FA5-4AAC-8A40-57805E4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E7F1-AF42-4D59-84BD-8688297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5A4D-E187-49BD-835C-FD37BE28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94CC-8EFE-4FA5-887C-AB5B1A2A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70CB-0A3C-4885-80DB-B2F59740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8E09-95EC-47CD-8CE4-6AEC9D92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641A-5BA2-451A-9886-04FF904A5C8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F2A5-DBAD-4BEC-87E1-BDC9503F3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A654-7D99-4CF4-80C5-B106B9A0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65CAB9-D753-4329-9977-32123D02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91690"/>
              </p:ext>
            </p:extLst>
          </p:nvPr>
        </p:nvGraphicFramePr>
        <p:xfrm>
          <a:off x="2032000" y="1278959"/>
          <a:ext cx="7662416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1208">
                  <a:extLst>
                    <a:ext uri="{9D8B030D-6E8A-4147-A177-3AD203B41FA5}">
                      <a16:colId xmlns:a16="http://schemas.microsoft.com/office/drawing/2014/main" val="1628043770"/>
                    </a:ext>
                  </a:extLst>
                </a:gridCol>
                <a:gridCol w="3831208">
                  <a:extLst>
                    <a:ext uri="{9D8B030D-6E8A-4147-A177-3AD203B41FA5}">
                      <a16:colId xmlns:a16="http://schemas.microsoft.com/office/drawing/2014/main" val="424638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Nontarget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Low-dimensional (few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High-dimensional (many parameters in 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0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low accuracy, lots of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4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Simple data analysis of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not interpretable without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Preset of m/z and retention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No requirement of </a:t>
                      </a:r>
                      <a:r>
                        <a:rPr lang="en-US"/>
                        <a:t>preset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2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F25F8-D237-44D7-9282-85D79D05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5" y="0"/>
            <a:ext cx="109714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1603A-47A0-49E7-96D5-C351E998757E}"/>
              </a:ext>
            </a:extLst>
          </p:cNvPr>
          <p:cNvSpPr txBox="1"/>
          <p:nvPr/>
        </p:nvSpPr>
        <p:spPr>
          <a:xfrm>
            <a:off x="2144699" y="62288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DC67F-B61F-4FAB-B92F-49554547EE5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06623" y="807555"/>
            <a:ext cx="238076" cy="320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EAEF-1090-4106-8188-05CE077418AE}"/>
              </a:ext>
            </a:extLst>
          </p:cNvPr>
          <p:cNvSpPr txBox="1"/>
          <p:nvPr/>
        </p:nvSpPr>
        <p:spPr>
          <a:xfrm>
            <a:off x="5749916" y="342900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8E9C3A-CBD9-438C-9692-2F355893819A}"/>
              </a:ext>
            </a:extLst>
          </p:cNvPr>
          <p:cNvCxnSpPr>
            <a:cxnSpLocks/>
          </p:cNvCxnSpPr>
          <p:nvPr/>
        </p:nvCxnSpPr>
        <p:spPr>
          <a:xfrm flipH="1" flipV="1">
            <a:off x="5369668" y="3171217"/>
            <a:ext cx="380248" cy="471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3748D-FB49-44DC-A993-9CA2908AA40F}"/>
              </a:ext>
            </a:extLst>
          </p:cNvPr>
          <p:cNvSpPr txBox="1"/>
          <p:nvPr/>
        </p:nvSpPr>
        <p:spPr>
          <a:xfrm>
            <a:off x="5879183" y="587948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9B5A49-396B-42E9-BD98-6A4E360CA8CD}"/>
              </a:ext>
            </a:extLst>
          </p:cNvPr>
          <p:cNvCxnSpPr>
            <a:cxnSpLocks/>
          </p:cNvCxnSpPr>
          <p:nvPr/>
        </p:nvCxnSpPr>
        <p:spPr>
          <a:xfrm flipH="1">
            <a:off x="5486400" y="6064147"/>
            <a:ext cx="392784" cy="268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3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1ABC4-FBBD-468A-BC5B-E2FC5C350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7"/>
          <a:stretch/>
        </p:blipFill>
        <p:spPr>
          <a:xfrm>
            <a:off x="311273" y="0"/>
            <a:ext cx="820224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9FA0F-E4C2-4F18-8948-539AFECBD070}"/>
              </a:ext>
            </a:extLst>
          </p:cNvPr>
          <p:cNvSpPr txBox="1"/>
          <p:nvPr/>
        </p:nvSpPr>
        <p:spPr>
          <a:xfrm>
            <a:off x="2856241" y="296118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18A54A-889C-40CE-96F1-165E82BDB9EF}"/>
              </a:ext>
            </a:extLst>
          </p:cNvPr>
          <p:cNvCxnSpPr>
            <a:cxnSpLocks/>
          </p:cNvCxnSpPr>
          <p:nvPr/>
        </p:nvCxnSpPr>
        <p:spPr>
          <a:xfrm flipH="1" flipV="1">
            <a:off x="2354082" y="2961182"/>
            <a:ext cx="50215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3942CD-B3A2-4824-83CD-9E46864F3A06}"/>
              </a:ext>
            </a:extLst>
          </p:cNvPr>
          <p:cNvSpPr txBox="1"/>
          <p:nvPr/>
        </p:nvSpPr>
        <p:spPr>
          <a:xfrm>
            <a:off x="2600949" y="88176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FEFC-CBE2-48C3-9192-41C0A225A63E}"/>
              </a:ext>
            </a:extLst>
          </p:cNvPr>
          <p:cNvSpPr txBox="1"/>
          <p:nvPr/>
        </p:nvSpPr>
        <p:spPr>
          <a:xfrm>
            <a:off x="6554910" y="3536004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BED8D-CAEF-4613-B8DE-201F11038B8C}"/>
              </a:ext>
            </a:extLst>
          </p:cNvPr>
          <p:cNvSpPr txBox="1"/>
          <p:nvPr/>
        </p:nvSpPr>
        <p:spPr>
          <a:xfrm>
            <a:off x="7020548" y="81838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4BD5F3-C6AF-4CC0-AD7A-4A45EB42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0" y="2236526"/>
            <a:ext cx="3048506" cy="39052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86004A-5603-43B2-A006-8E8E04BF5882}"/>
              </a:ext>
            </a:extLst>
          </p:cNvPr>
          <p:cNvCxnSpPr>
            <a:cxnSpLocks/>
          </p:cNvCxnSpPr>
          <p:nvPr/>
        </p:nvCxnSpPr>
        <p:spPr>
          <a:xfrm>
            <a:off x="6767615" y="2519464"/>
            <a:ext cx="2434751" cy="105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DF83A4-FEFD-47E0-8BB2-F36E4CD526EA}"/>
              </a:ext>
            </a:extLst>
          </p:cNvPr>
          <p:cNvSpPr txBox="1"/>
          <p:nvPr/>
        </p:nvSpPr>
        <p:spPr>
          <a:xfrm>
            <a:off x="6331146" y="225580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1DEA1-0242-4B66-90A6-449FB22282B6}"/>
              </a:ext>
            </a:extLst>
          </p:cNvPr>
          <p:cNvSpPr txBox="1"/>
          <p:nvPr/>
        </p:nvSpPr>
        <p:spPr>
          <a:xfrm>
            <a:off x="8902126" y="2776516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C5C00-EFF4-4DC2-950A-5AF5C4C11FCD}"/>
              </a:ext>
            </a:extLst>
          </p:cNvPr>
          <p:cNvSpPr txBox="1"/>
          <p:nvPr/>
        </p:nvSpPr>
        <p:spPr>
          <a:xfrm>
            <a:off x="6771726" y="288802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2A275D-2357-44FE-AF55-6C6690591657}"/>
              </a:ext>
            </a:extLst>
          </p:cNvPr>
          <p:cNvCxnSpPr>
            <a:cxnSpLocks/>
          </p:cNvCxnSpPr>
          <p:nvPr/>
        </p:nvCxnSpPr>
        <p:spPr>
          <a:xfrm flipH="1" flipV="1">
            <a:off x="6554910" y="2888020"/>
            <a:ext cx="209870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7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30DC8-2DC1-4620-A3F5-560111B5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3"/>
            <a:ext cx="12192000" cy="656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4FB3-CBAE-4117-B890-6E737F84C03D}"/>
              </a:ext>
            </a:extLst>
          </p:cNvPr>
          <p:cNvSpPr txBox="1"/>
          <p:nvPr/>
        </p:nvSpPr>
        <p:spPr>
          <a:xfrm>
            <a:off x="0" y="3244333"/>
            <a:ext cx="3393649" cy="286232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E52BE-ADB8-41A0-AF93-28F3ACF8DC7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2211" y="537328"/>
            <a:ext cx="106836" cy="410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FB876-4F53-4578-87E7-2354CDCC164A}"/>
              </a:ext>
            </a:extLst>
          </p:cNvPr>
          <p:cNvSpPr txBox="1"/>
          <p:nvPr/>
        </p:nvSpPr>
        <p:spPr>
          <a:xfrm>
            <a:off x="185394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7170C-9761-4F05-839F-A17C04D85A14}"/>
              </a:ext>
            </a:extLst>
          </p:cNvPr>
          <p:cNvSpPr txBox="1"/>
          <p:nvPr/>
        </p:nvSpPr>
        <p:spPr>
          <a:xfrm>
            <a:off x="9293257" y="339129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AEC86-E678-49D7-A5AF-A42615070661}"/>
              </a:ext>
            </a:extLst>
          </p:cNvPr>
          <p:cNvSpPr txBox="1"/>
          <p:nvPr/>
        </p:nvSpPr>
        <p:spPr>
          <a:xfrm>
            <a:off x="1480007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65938-2B2B-4CF8-9DC6-25B529B0E4A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370028" y="537329"/>
            <a:ext cx="326796" cy="410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83DC6F-6398-4887-B33A-E0D78FE11125}"/>
              </a:ext>
            </a:extLst>
          </p:cNvPr>
          <p:cNvSpPr txBox="1"/>
          <p:nvPr/>
        </p:nvSpPr>
        <p:spPr>
          <a:xfrm>
            <a:off x="2248293" y="327194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122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72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Wang</dc:creator>
  <cp:lastModifiedBy>Thanh Wang</cp:lastModifiedBy>
  <cp:revision>18</cp:revision>
  <dcterms:created xsi:type="dcterms:W3CDTF">2020-09-07T09:31:45Z</dcterms:created>
  <dcterms:modified xsi:type="dcterms:W3CDTF">2021-05-24T21:20:34Z</dcterms:modified>
</cp:coreProperties>
</file>