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6A86-DEB7-45FE-9569-391941107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ED31-DEEA-4157-B12A-3594B1B7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691A-AB92-46A8-B1C7-9D253C11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43F5-3DCF-4C62-BCE7-741136C6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A3A9-F375-48FB-9FF9-C785D29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3AB-C550-4ACA-84D4-3C9A5765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44C3-3D01-4A14-9E79-7584E051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ECBA-9384-47EA-B7BE-C1346169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675FE-1162-4BE7-955C-B6F2483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9C4A-6C40-49D3-8E2D-C30CDB8C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CC29F-ABC3-42FF-AC83-6E2EA307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6428-1D8C-4E88-9C68-09FC449E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A84E-63B8-485A-8E4B-6DCB32EC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D97A-C133-4845-85C9-853222A9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1DF9-E78A-4853-A442-1A4A184A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A849-83B2-4B35-9660-5C170145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AF1E-E8A5-4349-B5CB-77FE208F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E0BA5-FA99-4CDD-91B0-BAED3698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AE29-FF6A-4CB5-A316-AB432232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3ED-C7E3-4B3B-AB24-A14CA280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199-20AA-4B1B-9F4D-7DAC8F88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489F-BAF2-433F-B0D7-7A57551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BB30-1DB6-4942-A03C-BBBFC648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CFEF-91F4-483B-B36D-8E5C4CF0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241A-9411-4993-BC3C-E901D553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2275-2045-47F6-9EBE-3DCD2D25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8A41-00BE-4149-A936-BBB0E3F1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6F68C-A558-4E5F-A41A-A12D7F4C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8957-BCF9-4C0A-9D8B-47F4CCC6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EE3-C901-4C90-9AE8-4920C55E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EB1E-F0F7-45C7-BD9C-8D2F66E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329-D53F-4D8C-ADDA-9D132F4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0353-82E6-4DD4-9D20-AD40DB8C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08D34-C9E2-4EBD-B4F7-E23AE0AE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FE778-BB3A-4E92-9795-750923046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82A8A-2F75-41B9-B07A-0E26A4520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1241-E6FD-43F2-B02F-D60702FA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724C0-6407-402E-87CA-3270BD23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D1C76-874E-4AD0-A0A5-C2078E7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B80A-DFB7-49CF-B43B-FF088EAA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A9CF5-856C-4723-B78C-31ADE6FC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6725E-A429-41BC-B5E3-78549E2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ADF9-C1FE-4233-BB5A-27E7BFEC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81626-1660-466F-A8C5-4C89B587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5056A-C079-4FAD-B521-660D293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E6175-C187-47FF-B984-BCDA0A0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7BA0-FBB6-408E-A46A-3802CF09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6855-1DA0-4084-B3F6-6549774EC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65DB-0BA5-497C-B731-528D66DF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DBE4A-65EA-48F7-80B2-0A063AE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08446-CAD8-4B92-802D-E68BCB6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6D90-9C60-45DC-AE57-80026D3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669C-FF2E-4B7F-9A37-98801DC7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DAAC-931E-41C3-B7C4-61A5F6D56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8BA8-8AAA-41A5-94CD-63D085291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63A3-8FA5-4AAC-8A40-57805E4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E7F1-AF42-4D59-84BD-8688297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35A4D-E187-49BD-835C-FD37BE28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4CC-8EFE-4FA5-887C-AB5B1A2A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70CB-0A3C-4885-80DB-B2F597403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E09-95EC-47CD-8CE4-6AEC9D92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641A-5BA2-451A-9886-04FF904A5C8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F2A5-DBAD-4BEC-87E1-BDC9503F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A654-7D99-4CF4-80C5-B106B9A0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91D8-F844-42AE-B72B-CDB5E6FB2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065CAB9-D753-4329-9977-32123D023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91690"/>
              </p:ext>
            </p:extLst>
          </p:nvPr>
        </p:nvGraphicFramePr>
        <p:xfrm>
          <a:off x="2032000" y="1278959"/>
          <a:ext cx="7662416" cy="276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208">
                  <a:extLst>
                    <a:ext uri="{9D8B030D-6E8A-4147-A177-3AD203B41FA5}">
                      <a16:colId xmlns:a16="http://schemas.microsoft.com/office/drawing/2014/main" val="1628043770"/>
                    </a:ext>
                  </a:extLst>
                </a:gridCol>
                <a:gridCol w="3831208">
                  <a:extLst>
                    <a:ext uri="{9D8B030D-6E8A-4147-A177-3AD203B41FA5}">
                      <a16:colId xmlns:a16="http://schemas.microsoft.com/office/drawing/2014/main" val="424638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Nontarget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Low-dimensional (few variables)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High-dimensional (many parameters in parallel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0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High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low accuracy, lots of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4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Simple data analysis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Often not interpretable without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Preset of m/z and retention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No requirement of </a:t>
                      </a:r>
                      <a:r>
                        <a:rPr lang="en-US"/>
                        <a:t>preset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4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8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Wang</dc:creator>
  <cp:lastModifiedBy>Thanh Wang</cp:lastModifiedBy>
  <cp:revision>5</cp:revision>
  <dcterms:created xsi:type="dcterms:W3CDTF">2020-09-07T09:31:45Z</dcterms:created>
  <dcterms:modified xsi:type="dcterms:W3CDTF">2020-09-07T09:38:42Z</dcterms:modified>
</cp:coreProperties>
</file>