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D5F8-6A3D-4B61-AF66-A6E7E18C4963}" type="datetimeFigureOut">
              <a:rPr lang="sv-SE" smtClean="0"/>
              <a:t>2021-06-24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7E91-68ED-4FE4-A304-65796453F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37E91-68ED-4FE4-A304-65796453F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40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</a:t>
            </a:r>
            <a:r>
              <a:rPr lang="sv-SE" sz="1200" b="1" dirty="0" err="1"/>
              <a:t>chloroatranol</a:t>
            </a:r>
            <a:r>
              <a:rPr lang="sv-SE" sz="1200" b="1" dirty="0"/>
              <a:t>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09602" y="4058558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76833" y="4152539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LCM-4 standard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18543" y="4727672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00" y="3520974"/>
            <a:ext cx="2075472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456" y="928008"/>
            <a:ext cx="2794664" cy="4738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535345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1951687"/>
            <a:ext cx="119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  <a:p>
            <a:r>
              <a:rPr lang="sv-SE" dirty="0" err="1"/>
              <a:t>library</a:t>
            </a:r>
            <a:endParaRPr lang="sv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470689-1607-4F0E-B80A-2B074C578102}"/>
              </a:ext>
            </a:extLst>
          </p:cNvPr>
          <p:cNvSpPr txBox="1"/>
          <p:nvPr/>
        </p:nvSpPr>
        <p:spPr>
          <a:xfrm>
            <a:off x="3826625" y="3137368"/>
            <a:ext cx="196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Individual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files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6174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</a:t>
            </a:r>
          </a:p>
          <a:p>
            <a:r>
              <a:rPr lang="sv-SE" sz="1200" b="1" dirty="0"/>
              <a:t>PFOS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30340" y="3006145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97571" y="3100126"/>
            <a:ext cx="10702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 PFOA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39281" y="3675259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998"/>
          <a:stretch/>
        </p:blipFill>
        <p:spPr>
          <a:xfrm>
            <a:off x="3712300" y="3144645"/>
            <a:ext cx="2075472" cy="1507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976"/>
          <a:stretch/>
        </p:blipFill>
        <p:spPr>
          <a:xfrm>
            <a:off x="6896456" y="928008"/>
            <a:ext cx="2794664" cy="3555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366068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1174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F25F8-D237-44D7-9282-85D79D0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" y="0"/>
            <a:ext cx="109714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1603A-47A0-49E7-96D5-C351E998757E}"/>
              </a:ext>
            </a:extLst>
          </p:cNvPr>
          <p:cNvSpPr txBox="1"/>
          <p:nvPr/>
        </p:nvSpPr>
        <p:spPr>
          <a:xfrm>
            <a:off x="2144699" y="62288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DC67F-B61F-4FAB-B92F-49554547EE5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06623" y="807555"/>
            <a:ext cx="238076" cy="320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EAEF-1090-4106-8188-05CE077418AE}"/>
              </a:ext>
            </a:extLst>
          </p:cNvPr>
          <p:cNvSpPr txBox="1"/>
          <p:nvPr/>
        </p:nvSpPr>
        <p:spPr>
          <a:xfrm>
            <a:off x="5749916" y="342900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E9C3A-CBD9-438C-9692-2F355893819A}"/>
              </a:ext>
            </a:extLst>
          </p:cNvPr>
          <p:cNvCxnSpPr>
            <a:cxnSpLocks/>
          </p:cNvCxnSpPr>
          <p:nvPr/>
        </p:nvCxnSpPr>
        <p:spPr>
          <a:xfrm flipH="1" flipV="1">
            <a:off x="5369668" y="3171217"/>
            <a:ext cx="380248" cy="471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3748D-FB49-44DC-A993-9CA2908AA40F}"/>
              </a:ext>
            </a:extLst>
          </p:cNvPr>
          <p:cNvSpPr txBox="1"/>
          <p:nvPr/>
        </p:nvSpPr>
        <p:spPr>
          <a:xfrm>
            <a:off x="5879183" y="587948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9B5A49-396B-42E9-BD98-6A4E360CA8CD}"/>
              </a:ext>
            </a:extLst>
          </p:cNvPr>
          <p:cNvCxnSpPr>
            <a:cxnSpLocks/>
          </p:cNvCxnSpPr>
          <p:nvPr/>
        </p:nvCxnSpPr>
        <p:spPr>
          <a:xfrm flipH="1">
            <a:off x="5486400" y="6064147"/>
            <a:ext cx="392784" cy="268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ABC4-FBBD-468A-BC5B-E2FC5C3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/>
          <a:stretch/>
        </p:blipFill>
        <p:spPr>
          <a:xfrm>
            <a:off x="311273" y="0"/>
            <a:ext cx="82022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9FA0F-E4C2-4F18-8948-539AFECBD070}"/>
              </a:ext>
            </a:extLst>
          </p:cNvPr>
          <p:cNvSpPr txBox="1"/>
          <p:nvPr/>
        </p:nvSpPr>
        <p:spPr>
          <a:xfrm>
            <a:off x="2856241" y="296118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8A54A-889C-40CE-96F1-165E82BDB9EF}"/>
              </a:ext>
            </a:extLst>
          </p:cNvPr>
          <p:cNvCxnSpPr>
            <a:cxnSpLocks/>
          </p:cNvCxnSpPr>
          <p:nvPr/>
        </p:nvCxnSpPr>
        <p:spPr>
          <a:xfrm flipH="1" flipV="1">
            <a:off x="2354082" y="2961182"/>
            <a:ext cx="50215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942CD-B3A2-4824-83CD-9E46864F3A06}"/>
              </a:ext>
            </a:extLst>
          </p:cNvPr>
          <p:cNvSpPr txBox="1"/>
          <p:nvPr/>
        </p:nvSpPr>
        <p:spPr>
          <a:xfrm>
            <a:off x="2600949" y="88176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FEFC-CBE2-48C3-9192-41C0A225A63E}"/>
              </a:ext>
            </a:extLst>
          </p:cNvPr>
          <p:cNvSpPr txBox="1"/>
          <p:nvPr/>
        </p:nvSpPr>
        <p:spPr>
          <a:xfrm>
            <a:off x="6554910" y="3536004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BED8D-CAEF-4613-B8DE-201F11038B8C}"/>
              </a:ext>
            </a:extLst>
          </p:cNvPr>
          <p:cNvSpPr txBox="1"/>
          <p:nvPr/>
        </p:nvSpPr>
        <p:spPr>
          <a:xfrm>
            <a:off x="7020548" y="81838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BD5F3-C6AF-4CC0-AD7A-4A45EB42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0" y="2236526"/>
            <a:ext cx="3048506" cy="39052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6004A-5603-43B2-A006-8E8E04BF5882}"/>
              </a:ext>
            </a:extLst>
          </p:cNvPr>
          <p:cNvCxnSpPr>
            <a:cxnSpLocks/>
          </p:cNvCxnSpPr>
          <p:nvPr/>
        </p:nvCxnSpPr>
        <p:spPr>
          <a:xfrm>
            <a:off x="6767615" y="2519464"/>
            <a:ext cx="2434751" cy="105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DF83A4-FEFD-47E0-8BB2-F36E4CD526EA}"/>
              </a:ext>
            </a:extLst>
          </p:cNvPr>
          <p:cNvSpPr txBox="1"/>
          <p:nvPr/>
        </p:nvSpPr>
        <p:spPr>
          <a:xfrm>
            <a:off x="6331146" y="225580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1DEA1-0242-4B66-90A6-449FB22282B6}"/>
              </a:ext>
            </a:extLst>
          </p:cNvPr>
          <p:cNvSpPr txBox="1"/>
          <p:nvPr/>
        </p:nvSpPr>
        <p:spPr>
          <a:xfrm>
            <a:off x="8902126" y="2776516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C5C00-EFF4-4DC2-950A-5AF5C4C11FCD}"/>
              </a:ext>
            </a:extLst>
          </p:cNvPr>
          <p:cNvSpPr txBox="1"/>
          <p:nvPr/>
        </p:nvSpPr>
        <p:spPr>
          <a:xfrm>
            <a:off x="6771726" y="288802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A275D-2357-44FE-AF55-6C6690591657}"/>
              </a:ext>
            </a:extLst>
          </p:cNvPr>
          <p:cNvCxnSpPr>
            <a:cxnSpLocks/>
          </p:cNvCxnSpPr>
          <p:nvPr/>
        </p:nvCxnSpPr>
        <p:spPr>
          <a:xfrm flipH="1" flipV="1">
            <a:off x="6554910" y="2888020"/>
            <a:ext cx="2098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30DC8-2DC1-4620-A3F5-560111B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4FB3-CBAE-4117-B890-6E737F84C03D}"/>
              </a:ext>
            </a:extLst>
          </p:cNvPr>
          <p:cNvSpPr txBox="1"/>
          <p:nvPr/>
        </p:nvSpPr>
        <p:spPr>
          <a:xfrm>
            <a:off x="0" y="3244333"/>
            <a:ext cx="3393649" cy="28623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52BE-ADB8-41A0-AF93-28F3ACF8DC7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211" y="537328"/>
            <a:ext cx="106836" cy="41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FB876-4F53-4578-87E7-2354CDCC164A}"/>
              </a:ext>
            </a:extLst>
          </p:cNvPr>
          <p:cNvSpPr txBox="1"/>
          <p:nvPr/>
        </p:nvSpPr>
        <p:spPr>
          <a:xfrm>
            <a:off x="185394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7170C-9761-4F05-839F-A17C04D85A14}"/>
              </a:ext>
            </a:extLst>
          </p:cNvPr>
          <p:cNvSpPr txBox="1"/>
          <p:nvPr/>
        </p:nvSpPr>
        <p:spPr>
          <a:xfrm>
            <a:off x="9293257" y="339129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EC86-E678-49D7-A5AF-A42615070661}"/>
              </a:ext>
            </a:extLst>
          </p:cNvPr>
          <p:cNvSpPr txBox="1"/>
          <p:nvPr/>
        </p:nvSpPr>
        <p:spPr>
          <a:xfrm>
            <a:off x="1480007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65938-2B2B-4CF8-9DC6-25B529B0E4A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70028" y="537329"/>
            <a:ext cx="326796" cy="410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3DC6F-6398-4887-B33A-E0D78FE11125}"/>
              </a:ext>
            </a:extLst>
          </p:cNvPr>
          <p:cNvSpPr txBox="1"/>
          <p:nvPr/>
        </p:nvSpPr>
        <p:spPr>
          <a:xfrm>
            <a:off x="2248293" y="327194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12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D57E9-A609-4279-A5ED-7A3F576FC915}"/>
              </a:ext>
            </a:extLst>
          </p:cNvPr>
          <p:cNvSpPr txBox="1"/>
          <p:nvPr/>
        </p:nvSpPr>
        <p:spPr>
          <a:xfrm>
            <a:off x="257453" y="177553"/>
            <a:ext cx="1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LC-HRMS </a:t>
            </a:r>
            <a:r>
              <a:rPr lang="sv-SE" dirty="0" err="1"/>
              <a:t>spec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AF59A-2E97-4633-A468-C75B473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"/>
          <a:stretch/>
        </p:blipFill>
        <p:spPr>
          <a:xfrm>
            <a:off x="1935332" y="528637"/>
            <a:ext cx="8365955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31AA4-E599-4B7A-B1E6-C5DAB4C4583B}"/>
              </a:ext>
            </a:extLst>
          </p:cNvPr>
          <p:cNvSpPr txBox="1"/>
          <p:nvPr/>
        </p:nvSpPr>
        <p:spPr>
          <a:xfrm>
            <a:off x="6551720" y="985422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8C719-54E1-43A0-8716-66884417E97E}"/>
              </a:ext>
            </a:extLst>
          </p:cNvPr>
          <p:cNvSpPr txBox="1"/>
          <p:nvPr/>
        </p:nvSpPr>
        <p:spPr>
          <a:xfrm>
            <a:off x="4014186" y="24471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F34B6-7806-4A63-825A-C6B333C1436F}"/>
              </a:ext>
            </a:extLst>
          </p:cNvPr>
          <p:cNvCxnSpPr>
            <a:cxnSpLocks/>
          </p:cNvCxnSpPr>
          <p:nvPr/>
        </p:nvCxnSpPr>
        <p:spPr>
          <a:xfrm flipH="1" flipV="1">
            <a:off x="3116062" y="1677880"/>
            <a:ext cx="898124" cy="97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005F-414D-4723-AF56-53BDAC43BF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67200" y="2816440"/>
            <a:ext cx="127247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D0C65-6B6A-4A4F-975C-811E41098CCE}"/>
              </a:ext>
            </a:extLst>
          </p:cNvPr>
          <p:cNvSpPr txBox="1"/>
          <p:nvPr/>
        </p:nvSpPr>
        <p:spPr>
          <a:xfrm>
            <a:off x="8463378" y="173114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01766-CDE9-46AD-BF51-ED2C3E5FC421}"/>
              </a:ext>
            </a:extLst>
          </p:cNvPr>
          <p:cNvSpPr txBox="1"/>
          <p:nvPr/>
        </p:nvSpPr>
        <p:spPr>
          <a:xfrm>
            <a:off x="7506068" y="59689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671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21245-D671-43C5-9032-4FF2D4B9A474}"/>
              </a:ext>
            </a:extLst>
          </p:cNvPr>
          <p:cNvSpPr txBox="1"/>
          <p:nvPr/>
        </p:nvSpPr>
        <p:spPr>
          <a:xfrm>
            <a:off x="257452" y="83285"/>
            <a:ext cx="319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LC-HRMS </a:t>
            </a:r>
            <a:r>
              <a:rPr lang="sv-SE" sz="1100" dirty="0" err="1"/>
              <a:t>spec</a:t>
            </a:r>
            <a:r>
              <a:rPr lang="sv-SE" sz="1100" dirty="0"/>
              <a:t> </a:t>
            </a:r>
            <a:r>
              <a:rPr lang="sv-SE" sz="1100" dirty="0" err="1"/>
              <a:t>lib</a:t>
            </a:r>
            <a:r>
              <a:rPr lang="sv-SE" sz="1100" dirty="0"/>
              <a:t> MSDIAL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5CF63-5B3B-4C36-955C-E7983A98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10"/>
            <a:ext cx="12192000" cy="60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136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24</cp:revision>
  <dcterms:created xsi:type="dcterms:W3CDTF">2020-09-07T09:31:45Z</dcterms:created>
  <dcterms:modified xsi:type="dcterms:W3CDTF">2021-06-24T11:55:18Z</dcterms:modified>
</cp:coreProperties>
</file>