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2D8151-0FA3-4E93-BEF7-4A5DA3666C77}"/>
              </a:ext>
            </a:extLst>
          </p:cNvPr>
          <p:cNvSpPr/>
          <p:nvPr/>
        </p:nvSpPr>
        <p:spPr>
          <a:xfrm>
            <a:off x="5344951" y="4396434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CD1D58C-9D10-4C16-AAD3-FE6A4B6EB848}"/>
              </a:ext>
            </a:extLst>
          </p:cNvPr>
          <p:cNvSpPr/>
          <p:nvPr/>
        </p:nvSpPr>
        <p:spPr>
          <a:xfrm>
            <a:off x="5187351" y="4534580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9905572-6B78-49CE-B624-052799461674}"/>
              </a:ext>
            </a:extLst>
          </p:cNvPr>
          <p:cNvSpPr/>
          <p:nvPr/>
        </p:nvSpPr>
        <p:spPr>
          <a:xfrm flipH="1">
            <a:off x="6030841" y="4534580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41DEC7-273F-49C7-B654-0CDD09471B60}"/>
              </a:ext>
            </a:extLst>
          </p:cNvPr>
          <p:cNvSpPr/>
          <p:nvPr/>
        </p:nvSpPr>
        <p:spPr>
          <a:xfrm>
            <a:off x="5026440" y="4708109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2A4ABA-DCBA-4CCA-9004-56C6618340F4}"/>
              </a:ext>
            </a:extLst>
          </p:cNvPr>
          <p:cNvSpPr/>
          <p:nvPr/>
        </p:nvSpPr>
        <p:spPr>
          <a:xfrm flipH="1">
            <a:off x="5869930" y="4708109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1097790" y="3335902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2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2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MSxplorer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164D25-4888-4E96-9B57-69B29EE334CF}"/>
              </a:ext>
            </a:extLst>
          </p:cNvPr>
          <p:cNvSpPr/>
          <p:nvPr/>
        </p:nvSpPr>
        <p:spPr>
          <a:xfrm>
            <a:off x="4859927" y="4882467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C1FE87-5C1B-4DA6-B2F7-6ED0A0F48C82}"/>
              </a:ext>
            </a:extLst>
          </p:cNvPr>
          <p:cNvSpPr/>
          <p:nvPr/>
        </p:nvSpPr>
        <p:spPr>
          <a:xfrm flipH="1">
            <a:off x="5703417" y="4882467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6D47B9-3807-434E-BC4C-A1549203635C}"/>
              </a:ext>
            </a:extLst>
          </p:cNvPr>
          <p:cNvSpPr/>
          <p:nvPr/>
        </p:nvSpPr>
        <p:spPr>
          <a:xfrm flipH="1">
            <a:off x="6179388" y="4396434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8631A18-6736-4BB7-85CA-2D068DCC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270" y="3908513"/>
            <a:ext cx="1815189" cy="14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054A6-8885-43EE-9BA9-3725E6E1E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98" y="907106"/>
            <a:ext cx="5042780" cy="50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am Climbing Mountain Icon Clipart - PikPng">
            <a:extLst>
              <a:ext uri="{FF2B5EF4-FFF2-40B4-BE49-F238E27FC236}">
                <a16:creationId xmlns:a16="http://schemas.microsoft.com/office/drawing/2014/main" id="{A0FD38A7-AC8B-47D4-8605-82CEC39B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4" y="185738"/>
            <a:ext cx="80010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6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Fira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Thanh Wang</cp:lastModifiedBy>
  <cp:revision>27</cp:revision>
  <dcterms:created xsi:type="dcterms:W3CDTF">2018-03-31T22:20:45Z</dcterms:created>
  <dcterms:modified xsi:type="dcterms:W3CDTF">2021-05-14T15:51:50Z</dcterms:modified>
</cp:coreProperties>
</file>