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Fira Sans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Thanh Wang</cp:lastModifiedBy>
  <cp:revision>15</cp:revision>
  <dcterms:created xsi:type="dcterms:W3CDTF">2018-03-31T22:20:45Z</dcterms:created>
  <dcterms:modified xsi:type="dcterms:W3CDTF">2020-10-27T19:37:24Z</dcterms:modified>
</cp:coreProperties>
</file>