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78C7CC-CCE8-4254-AC5C-376158D02C61}"/>
              </a:ext>
            </a:extLst>
          </p:cNvPr>
          <p:cNvCxnSpPr/>
          <p:nvPr/>
        </p:nvCxnSpPr>
        <p:spPr>
          <a:xfrm>
            <a:off x="1923485" y="6067644"/>
            <a:ext cx="0" cy="216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EA3D00-A5D8-45B4-BE74-AEB87BF90CF8}"/>
              </a:ext>
            </a:extLst>
          </p:cNvPr>
          <p:cNvCxnSpPr/>
          <p:nvPr/>
        </p:nvCxnSpPr>
        <p:spPr>
          <a:xfrm>
            <a:off x="3200597" y="5762844"/>
            <a:ext cx="0" cy="540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583D986-5427-4062-A7DB-E636FFCFE774}"/>
              </a:ext>
            </a:extLst>
          </p:cNvPr>
          <p:cNvCxnSpPr/>
          <p:nvPr/>
        </p:nvCxnSpPr>
        <p:spPr>
          <a:xfrm>
            <a:off x="3121349" y="6031068"/>
            <a:ext cx="0" cy="252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EF98C5-2B61-465B-8F89-08F02C939AC6}"/>
              </a:ext>
            </a:extLst>
          </p:cNvPr>
          <p:cNvCxnSpPr/>
          <p:nvPr/>
        </p:nvCxnSpPr>
        <p:spPr>
          <a:xfrm>
            <a:off x="3032957" y="4662516"/>
            <a:ext cx="0" cy="1656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A5BE5F-D2EF-4A1C-9474-C4874EB8D879}"/>
              </a:ext>
            </a:extLst>
          </p:cNvPr>
          <p:cNvCxnSpPr/>
          <p:nvPr/>
        </p:nvCxnSpPr>
        <p:spPr>
          <a:xfrm>
            <a:off x="1092819" y="4636644"/>
            <a:ext cx="0" cy="169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91BBAC-FA71-4E11-9556-788181FBBDB7}"/>
              </a:ext>
            </a:extLst>
          </p:cNvPr>
          <p:cNvCxnSpPr>
            <a:cxnSpLocks/>
          </p:cNvCxnSpPr>
          <p:nvPr/>
        </p:nvCxnSpPr>
        <p:spPr>
          <a:xfrm rot="5400000">
            <a:off x="2160221" y="5227548"/>
            <a:ext cx="0" cy="216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296398-426A-4174-B11A-144861821E12}"/>
              </a:ext>
            </a:extLst>
          </p:cNvPr>
          <p:cNvCxnSpPr/>
          <p:nvPr/>
        </p:nvCxnSpPr>
        <p:spPr>
          <a:xfrm>
            <a:off x="2545277" y="5994492"/>
            <a:ext cx="0" cy="28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196473-61CE-4CAA-9508-0CCE176CE7BA}"/>
              </a:ext>
            </a:extLst>
          </p:cNvPr>
          <p:cNvCxnSpPr/>
          <p:nvPr/>
        </p:nvCxnSpPr>
        <p:spPr>
          <a:xfrm>
            <a:off x="2359349" y="5424516"/>
            <a:ext cx="0" cy="864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DDD2F0-718B-499B-A537-EB136FF4B323}"/>
              </a:ext>
            </a:extLst>
          </p:cNvPr>
          <p:cNvCxnSpPr/>
          <p:nvPr/>
        </p:nvCxnSpPr>
        <p:spPr>
          <a:xfrm>
            <a:off x="2450789" y="6174324"/>
            <a:ext cx="0" cy="10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732B-A009-438B-9892-1409D15B503A}"/>
              </a:ext>
            </a:extLst>
          </p:cNvPr>
          <p:cNvCxnSpPr/>
          <p:nvPr/>
        </p:nvCxnSpPr>
        <p:spPr>
          <a:xfrm>
            <a:off x="1999685" y="5924388"/>
            <a:ext cx="0" cy="360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761B1-07A7-4B80-BB29-6147BBC97F44}"/>
              </a:ext>
            </a:extLst>
          </p:cNvPr>
          <p:cNvCxnSpPr/>
          <p:nvPr/>
        </p:nvCxnSpPr>
        <p:spPr>
          <a:xfrm>
            <a:off x="2078933" y="6177372"/>
            <a:ext cx="0" cy="10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CD986C-0BD9-440F-BD3A-E0B9D64B2166}"/>
              </a:ext>
            </a:extLst>
          </p:cNvPr>
          <p:cNvCxnSpPr/>
          <p:nvPr/>
        </p:nvCxnSpPr>
        <p:spPr>
          <a:xfrm>
            <a:off x="1576013" y="5811612"/>
            <a:ext cx="0" cy="46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638461-C126-41AD-8BD5-420E8F632B2C}"/>
              </a:ext>
            </a:extLst>
          </p:cNvPr>
          <p:cNvCxnSpPr/>
          <p:nvPr/>
        </p:nvCxnSpPr>
        <p:spPr>
          <a:xfrm>
            <a:off x="1700981" y="5991444"/>
            <a:ext cx="0" cy="28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2BE51D-3338-4799-BEDE-005E3BED4340}"/>
              </a:ext>
            </a:extLst>
          </p:cNvPr>
          <p:cNvCxnSpPr/>
          <p:nvPr/>
        </p:nvCxnSpPr>
        <p:spPr>
          <a:xfrm>
            <a:off x="1472381" y="5314788"/>
            <a:ext cx="0" cy="972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71C0E0-5AAC-49A0-B756-4B6747CAD8DE}"/>
              </a:ext>
            </a:extLst>
          </p:cNvPr>
          <p:cNvCxnSpPr/>
          <p:nvPr/>
        </p:nvCxnSpPr>
        <p:spPr>
          <a:xfrm>
            <a:off x="1368749" y="5814660"/>
            <a:ext cx="0" cy="46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D2D8151-0FA3-4E93-BEF7-4A5DA3666C77}"/>
              </a:ext>
            </a:extLst>
          </p:cNvPr>
          <p:cNvSpPr/>
          <p:nvPr/>
        </p:nvSpPr>
        <p:spPr>
          <a:xfrm>
            <a:off x="1559335" y="4614931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CD1D58C-9D10-4C16-AAD3-FE6A4B6EB848}"/>
              </a:ext>
            </a:extLst>
          </p:cNvPr>
          <p:cNvSpPr/>
          <p:nvPr/>
        </p:nvSpPr>
        <p:spPr>
          <a:xfrm>
            <a:off x="1401735" y="4753077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9905572-6B78-49CE-B624-052799461674}"/>
              </a:ext>
            </a:extLst>
          </p:cNvPr>
          <p:cNvSpPr/>
          <p:nvPr/>
        </p:nvSpPr>
        <p:spPr>
          <a:xfrm flipH="1">
            <a:off x="2245225" y="4753077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41DEC7-273F-49C7-B654-0CDD09471B60}"/>
              </a:ext>
            </a:extLst>
          </p:cNvPr>
          <p:cNvSpPr/>
          <p:nvPr/>
        </p:nvSpPr>
        <p:spPr>
          <a:xfrm>
            <a:off x="1240824" y="4926606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E2A4ABA-DCBA-4CCA-9004-56C6618340F4}"/>
              </a:ext>
            </a:extLst>
          </p:cNvPr>
          <p:cNvSpPr/>
          <p:nvPr/>
        </p:nvSpPr>
        <p:spPr>
          <a:xfrm flipH="1">
            <a:off x="2084314" y="4926606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1591608" y="1141155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tx2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000" b="1" dirty="0">
                  <a:ln w="12700">
                    <a:solidFill>
                      <a:schemeClr val="accent2"/>
                    </a:solidFill>
                    <a:prstDash val="solid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MSxplorer</a:t>
              </a: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164D25-4888-4E96-9B57-69B29EE334CF}"/>
              </a:ext>
            </a:extLst>
          </p:cNvPr>
          <p:cNvSpPr/>
          <p:nvPr/>
        </p:nvSpPr>
        <p:spPr>
          <a:xfrm>
            <a:off x="1074311" y="5100964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8C1FE87-5C1B-4DA6-B2F7-6ED0A0F48C82}"/>
              </a:ext>
            </a:extLst>
          </p:cNvPr>
          <p:cNvSpPr/>
          <p:nvPr/>
        </p:nvSpPr>
        <p:spPr>
          <a:xfrm flipH="1">
            <a:off x="1917801" y="5100964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E6D47B9-3807-434E-BC4C-A1549203635C}"/>
              </a:ext>
            </a:extLst>
          </p:cNvPr>
          <p:cNvSpPr/>
          <p:nvPr/>
        </p:nvSpPr>
        <p:spPr>
          <a:xfrm flipH="1">
            <a:off x="2393772" y="4614931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09BE9-7F4A-4BA5-B97F-D04F69BC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192" y="903587"/>
            <a:ext cx="1894423" cy="144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B7A17-9892-4881-8529-38277900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847" y="2057400"/>
            <a:ext cx="1472755" cy="1209584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EFE18AE-A841-4E0D-85C7-45AA667F946E}"/>
              </a:ext>
            </a:extLst>
          </p:cNvPr>
          <p:cNvGrpSpPr/>
          <p:nvPr/>
        </p:nvGrpSpPr>
        <p:grpSpPr>
          <a:xfrm>
            <a:off x="7552599" y="3477999"/>
            <a:ext cx="2721600" cy="2369033"/>
            <a:chOff x="4449163" y="1581680"/>
            <a:chExt cx="2721600" cy="2369033"/>
          </a:xfrm>
        </p:grpSpPr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1BF51293-A532-4F7C-99BB-9EC0A9F90887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tx2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4FA5E4A-C4EB-4F1E-9FBB-033F0958673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000" b="1" dirty="0">
                  <a:ln w="12700">
                    <a:solidFill>
                      <a:schemeClr val="accent2"/>
                    </a:solidFill>
                    <a:prstDash val="solid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MSxplorer</a:t>
              </a: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88631A18-6736-4BB7-85CA-2D068DCC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30" y="4105240"/>
            <a:ext cx="1815189" cy="14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A054A6-8885-43EE-9BA9-3725E6E1E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98" y="907106"/>
            <a:ext cx="5042780" cy="50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am Climbing Mountain Icon Clipart - PikPng">
            <a:extLst>
              <a:ext uri="{FF2B5EF4-FFF2-40B4-BE49-F238E27FC236}">
                <a16:creationId xmlns:a16="http://schemas.microsoft.com/office/drawing/2014/main" id="{A0FD38A7-AC8B-47D4-8605-82CEC39B5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4" y="185738"/>
            <a:ext cx="8001000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56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Thanh Wang</cp:lastModifiedBy>
  <cp:revision>32</cp:revision>
  <dcterms:created xsi:type="dcterms:W3CDTF">2018-03-31T22:20:45Z</dcterms:created>
  <dcterms:modified xsi:type="dcterms:W3CDTF">2021-05-14T16:46:18Z</dcterms:modified>
</cp:coreProperties>
</file>