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4470610" y="2244483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tx2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accent2"/>
                    </a:solidFill>
                    <a:prstDash val="solid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MSxplorer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95B7A17-9892-4881-8529-38277900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02" y="3160728"/>
            <a:ext cx="1472755" cy="12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09F1AD-71F8-45FD-8B8D-377F6C707503}"/>
              </a:ext>
            </a:extLst>
          </p:cNvPr>
          <p:cNvCxnSpPr/>
          <p:nvPr/>
        </p:nvCxnSpPr>
        <p:spPr>
          <a:xfrm>
            <a:off x="1923485" y="6067644"/>
            <a:ext cx="0" cy="21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3ABD56-5819-4FA9-9C04-746EDD6AB2E2}"/>
              </a:ext>
            </a:extLst>
          </p:cNvPr>
          <p:cNvCxnSpPr/>
          <p:nvPr/>
        </p:nvCxnSpPr>
        <p:spPr>
          <a:xfrm>
            <a:off x="3200597" y="5762844"/>
            <a:ext cx="0" cy="54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85E09B-EC3F-4E4F-8892-DE8E0442FF9A}"/>
              </a:ext>
            </a:extLst>
          </p:cNvPr>
          <p:cNvCxnSpPr/>
          <p:nvPr/>
        </p:nvCxnSpPr>
        <p:spPr>
          <a:xfrm>
            <a:off x="3121349" y="6031068"/>
            <a:ext cx="0" cy="25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493816-3AB9-45D6-99DC-7216A19A99BE}"/>
              </a:ext>
            </a:extLst>
          </p:cNvPr>
          <p:cNvCxnSpPr/>
          <p:nvPr/>
        </p:nvCxnSpPr>
        <p:spPr>
          <a:xfrm>
            <a:off x="3032957" y="4662516"/>
            <a:ext cx="0" cy="165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F18207-3FCE-4E40-8D4D-7010CCF68345}"/>
              </a:ext>
            </a:extLst>
          </p:cNvPr>
          <p:cNvCxnSpPr/>
          <p:nvPr/>
        </p:nvCxnSpPr>
        <p:spPr>
          <a:xfrm>
            <a:off x="1092819" y="4636644"/>
            <a:ext cx="0" cy="169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F3C95C-29B0-4110-A892-EB7BD889EE3A}"/>
              </a:ext>
            </a:extLst>
          </p:cNvPr>
          <p:cNvCxnSpPr>
            <a:cxnSpLocks/>
          </p:cNvCxnSpPr>
          <p:nvPr/>
        </p:nvCxnSpPr>
        <p:spPr>
          <a:xfrm rot="5400000">
            <a:off x="2160221" y="5227548"/>
            <a:ext cx="0" cy="216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3DE670-2702-425D-B226-EECF7EA98AFB}"/>
              </a:ext>
            </a:extLst>
          </p:cNvPr>
          <p:cNvCxnSpPr/>
          <p:nvPr/>
        </p:nvCxnSpPr>
        <p:spPr>
          <a:xfrm>
            <a:off x="2545277" y="5994492"/>
            <a:ext cx="0" cy="28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2D63D7-8447-4212-8A8E-667FD9C5C268}"/>
              </a:ext>
            </a:extLst>
          </p:cNvPr>
          <p:cNvCxnSpPr/>
          <p:nvPr/>
        </p:nvCxnSpPr>
        <p:spPr>
          <a:xfrm>
            <a:off x="2359349" y="5424516"/>
            <a:ext cx="0" cy="86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8073F-4E5C-4F3E-B700-5F85DA2A4196}"/>
              </a:ext>
            </a:extLst>
          </p:cNvPr>
          <p:cNvCxnSpPr/>
          <p:nvPr/>
        </p:nvCxnSpPr>
        <p:spPr>
          <a:xfrm>
            <a:off x="2450789" y="6174324"/>
            <a:ext cx="0" cy="10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697581-10F4-456E-812E-C8BD70348DEA}"/>
              </a:ext>
            </a:extLst>
          </p:cNvPr>
          <p:cNvCxnSpPr/>
          <p:nvPr/>
        </p:nvCxnSpPr>
        <p:spPr>
          <a:xfrm>
            <a:off x="1999685" y="5924388"/>
            <a:ext cx="0" cy="36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F555E7-69EC-44A3-9A70-E96E98A5F6FF}"/>
              </a:ext>
            </a:extLst>
          </p:cNvPr>
          <p:cNvCxnSpPr/>
          <p:nvPr/>
        </p:nvCxnSpPr>
        <p:spPr>
          <a:xfrm>
            <a:off x="2078933" y="6177372"/>
            <a:ext cx="0" cy="10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01115-377B-4A64-A539-188BFE8AF512}"/>
              </a:ext>
            </a:extLst>
          </p:cNvPr>
          <p:cNvCxnSpPr/>
          <p:nvPr/>
        </p:nvCxnSpPr>
        <p:spPr>
          <a:xfrm>
            <a:off x="1576013" y="5811612"/>
            <a:ext cx="0" cy="46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AFDDA0-811D-47B1-B94F-0E6A79F45AB6}"/>
              </a:ext>
            </a:extLst>
          </p:cNvPr>
          <p:cNvCxnSpPr/>
          <p:nvPr/>
        </p:nvCxnSpPr>
        <p:spPr>
          <a:xfrm>
            <a:off x="1700981" y="5991444"/>
            <a:ext cx="0" cy="28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AF1EA-BFFA-4D13-842B-61EBAE076EE5}"/>
              </a:ext>
            </a:extLst>
          </p:cNvPr>
          <p:cNvCxnSpPr/>
          <p:nvPr/>
        </p:nvCxnSpPr>
        <p:spPr>
          <a:xfrm>
            <a:off x="1472381" y="5314788"/>
            <a:ext cx="0" cy="97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BE5112-D66D-43C0-8367-03FFFEC1E931}"/>
              </a:ext>
            </a:extLst>
          </p:cNvPr>
          <p:cNvCxnSpPr/>
          <p:nvPr/>
        </p:nvCxnSpPr>
        <p:spPr>
          <a:xfrm>
            <a:off x="1368749" y="5814660"/>
            <a:ext cx="0" cy="46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7AAA16-4BEA-4FA5-95C0-5307E5FAF8D1}"/>
              </a:ext>
            </a:extLst>
          </p:cNvPr>
          <p:cNvSpPr/>
          <p:nvPr/>
        </p:nvSpPr>
        <p:spPr>
          <a:xfrm>
            <a:off x="1559335" y="4614931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713698-21A9-449A-A7BA-F0887369A967}"/>
              </a:ext>
            </a:extLst>
          </p:cNvPr>
          <p:cNvSpPr/>
          <p:nvPr/>
        </p:nvSpPr>
        <p:spPr>
          <a:xfrm>
            <a:off x="1401735" y="4753077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43FC86-C707-47E3-AFE4-71C0AF87A5CC}"/>
              </a:ext>
            </a:extLst>
          </p:cNvPr>
          <p:cNvSpPr/>
          <p:nvPr/>
        </p:nvSpPr>
        <p:spPr>
          <a:xfrm flipH="1">
            <a:off x="2245225" y="4753077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1E4D617-3662-4F25-9D43-FDF3416C4D24}"/>
              </a:ext>
            </a:extLst>
          </p:cNvPr>
          <p:cNvSpPr/>
          <p:nvPr/>
        </p:nvSpPr>
        <p:spPr>
          <a:xfrm>
            <a:off x="1240824" y="4926606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4A0249C-6B27-47E8-B0A8-3B7D3BC2C2D8}"/>
              </a:ext>
            </a:extLst>
          </p:cNvPr>
          <p:cNvSpPr/>
          <p:nvPr/>
        </p:nvSpPr>
        <p:spPr>
          <a:xfrm flipH="1">
            <a:off x="2084314" y="4926606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675CA4-A815-4508-8D5D-3A09F962FC38}"/>
              </a:ext>
            </a:extLst>
          </p:cNvPr>
          <p:cNvSpPr/>
          <p:nvPr/>
        </p:nvSpPr>
        <p:spPr>
          <a:xfrm>
            <a:off x="1074311" y="5100964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B452A27-1E4E-4F2C-B051-051B23C20105}"/>
              </a:ext>
            </a:extLst>
          </p:cNvPr>
          <p:cNvSpPr/>
          <p:nvPr/>
        </p:nvSpPr>
        <p:spPr>
          <a:xfrm flipH="1">
            <a:off x="1917801" y="5100964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734E32-45AB-40DF-A73B-5384729F11A4}"/>
              </a:ext>
            </a:extLst>
          </p:cNvPr>
          <p:cNvSpPr/>
          <p:nvPr/>
        </p:nvSpPr>
        <p:spPr>
          <a:xfrm flipH="1">
            <a:off x="2393772" y="4614931"/>
            <a:ext cx="860079" cy="1182176"/>
          </a:xfrm>
          <a:custGeom>
            <a:avLst/>
            <a:gdLst>
              <a:gd name="connsiteX0" fmla="*/ 0 w 860079"/>
              <a:gd name="connsiteY0" fmla="*/ 1176950 h 1182176"/>
              <a:gd name="connsiteX1" fmla="*/ 199176 w 860079"/>
              <a:gd name="connsiteY1" fmla="*/ 1176950 h 1182176"/>
              <a:gd name="connsiteX2" fmla="*/ 398352 w 860079"/>
              <a:gd name="connsiteY2" fmla="*/ 1122629 h 1182176"/>
              <a:gd name="connsiteX3" fmla="*/ 525101 w 860079"/>
              <a:gd name="connsiteY3" fmla="*/ 1023041 h 1182176"/>
              <a:gd name="connsiteX4" fmla="*/ 651849 w 860079"/>
              <a:gd name="connsiteY4" fmla="*/ 633742 h 1182176"/>
              <a:gd name="connsiteX5" fmla="*/ 787651 w 860079"/>
              <a:gd name="connsiteY5" fmla="*/ 117695 h 1182176"/>
              <a:gd name="connsiteX6" fmla="*/ 860079 w 860079"/>
              <a:gd name="connsiteY6" fmla="*/ 0 h 118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079" h="1182176">
                <a:moveTo>
                  <a:pt x="0" y="1176950"/>
                </a:moveTo>
                <a:cubicBezTo>
                  <a:pt x="66392" y="1181476"/>
                  <a:pt x="132784" y="1186003"/>
                  <a:pt x="199176" y="1176950"/>
                </a:cubicBezTo>
                <a:cubicBezTo>
                  <a:pt x="265568" y="1167897"/>
                  <a:pt x="344031" y="1148280"/>
                  <a:pt x="398352" y="1122629"/>
                </a:cubicBezTo>
                <a:cubicBezTo>
                  <a:pt x="452673" y="1096978"/>
                  <a:pt x="482852" y="1104522"/>
                  <a:pt x="525101" y="1023041"/>
                </a:cubicBezTo>
                <a:cubicBezTo>
                  <a:pt x="567350" y="941560"/>
                  <a:pt x="608091" y="784633"/>
                  <a:pt x="651849" y="633742"/>
                </a:cubicBezTo>
                <a:cubicBezTo>
                  <a:pt x="695607" y="482851"/>
                  <a:pt x="752946" y="223319"/>
                  <a:pt x="787651" y="117695"/>
                </a:cubicBezTo>
                <a:cubicBezTo>
                  <a:pt x="822356" y="12071"/>
                  <a:pt x="841217" y="6035"/>
                  <a:pt x="860079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610B80-E908-4486-B817-573ABCF6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192" y="903587"/>
            <a:ext cx="1894423" cy="14461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D2D5E-E77A-4689-8E22-29A2A734A4F0}"/>
              </a:ext>
            </a:extLst>
          </p:cNvPr>
          <p:cNvGrpSpPr/>
          <p:nvPr/>
        </p:nvGrpSpPr>
        <p:grpSpPr>
          <a:xfrm>
            <a:off x="7552599" y="3477999"/>
            <a:ext cx="2721600" cy="2369033"/>
            <a:chOff x="4449163" y="1581680"/>
            <a:chExt cx="2721600" cy="2369033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EAE078F0-3173-47E8-A351-F1BFA03C0146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tx2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6EFDEB-1E68-415B-AA8B-4BBA2005CB80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accent2"/>
                    </a:solidFill>
                    <a:prstDash val="solid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MSxplorer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EF43AD2-7AAD-4F9F-B5E3-46ED9347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30" y="4105240"/>
            <a:ext cx="1815189" cy="14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Thanh Wang</cp:lastModifiedBy>
  <cp:revision>36</cp:revision>
  <dcterms:created xsi:type="dcterms:W3CDTF">2018-03-31T22:20:45Z</dcterms:created>
  <dcterms:modified xsi:type="dcterms:W3CDTF">2021-05-14T17:23:53Z</dcterms:modified>
</cp:coreProperties>
</file>