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08" y="43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A6C5-4643-4EE7-A5A2-46EB18927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EB075-5989-436B-A577-7A31A6094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1B5FD-6A11-4A15-A221-F5FDC1CF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B0E2-1C1D-45E6-8044-D284B703334C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1E3D7-5133-4DFC-BE86-5362AE3F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E2C13-E995-44B4-BCB6-FD4E74D1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C89-A074-4DF8-8BE2-5DFB3888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9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41AB-64D8-40ED-A16A-E7DBC4F4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DA322-02AA-44B5-BD8B-AE7DAEE15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D5FCF-BF4F-4400-BAD6-2474A6F2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B0E2-1C1D-45E6-8044-D284B703334C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38E74-AECD-462E-A553-3653A043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5E2D3-8D6F-4E9D-8907-43A188AA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C89-A074-4DF8-8BE2-5DFB3888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3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A4E523-4994-45F1-9402-9B258E7E8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DC6BD-A2E7-4D5B-9552-12DC5B694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AD2BD-A052-4825-9C9C-98113B2B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B0E2-1C1D-45E6-8044-D284B703334C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D7C42-9839-4461-83F0-4C2C2C6F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7BE35-FD1F-4DAD-89DA-FFC0D25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C89-A074-4DF8-8BE2-5DFB3888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2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57D3-23A7-43CA-BA9F-F53003F7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B058-35C1-4C71-996A-53DDE0A2B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A70C8-7BD5-4503-BDD1-363122F1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B0E2-1C1D-45E6-8044-D284B703334C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C0EC-64E3-4457-ACD1-E5917A0F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2770D-8CF9-401B-BECA-3A9B8CDA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C89-A074-4DF8-8BE2-5DFB3888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F767-BCF5-44DB-A4DA-3A39DDB8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51766-3E91-4110-8552-5202FFDA3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42BB4-748B-46E1-8E34-238ECD07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B0E2-1C1D-45E6-8044-D284B703334C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C482D-F30A-46D0-A26B-8FDA8AB6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B83D9-98C7-4618-AFB8-DA1A6B4C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C89-A074-4DF8-8BE2-5DFB3888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DFDE-0A23-4408-B1FB-79A77826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569A1-B8DA-4CC1-A870-1D6EE1CB3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F6EF0-83D2-45A1-9DD1-EF295562A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976AD-1A97-4BE8-B45A-8A3A89B8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B0E2-1C1D-45E6-8044-D284B703334C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89F1E-D01E-4DEA-B9AB-C2D859D9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8F2D4-EBF2-4FA3-B4C8-D3633BC8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C89-A074-4DF8-8BE2-5DFB3888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9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E328-0C01-4387-BF99-A372214E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EF758-46EB-4242-8AE2-5748E9876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A9C51-D2B7-4B74-ADDE-7B1BD0D2E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F79C3-E191-44BE-AD42-DECD31CF7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81219-125A-4998-A276-03EC096BC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96D806-7775-45A7-99C3-714558BD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B0E2-1C1D-45E6-8044-D284B703334C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2B398-3C65-455F-AB0F-CF74495C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F2FEE-8772-4B9F-AE2F-1E7ECF5B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C89-A074-4DF8-8BE2-5DFB3888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8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A201-4617-4264-9D9C-7D7DC24F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D77E7-F6B3-4970-A866-E9BC028F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B0E2-1C1D-45E6-8044-D284B703334C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C76A6-ABC7-4182-A668-A139123F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6B0C-92B3-465A-9D40-10BB02E6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C89-A074-4DF8-8BE2-5DFB3888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1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0995B-5FFB-4B80-B73E-D855F66C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B0E2-1C1D-45E6-8044-D284B703334C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68066-CACF-4DD9-B7BC-B63B2F67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8A8F9-EA65-4460-A0F3-F1F7CC8A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C89-A074-4DF8-8BE2-5DFB3888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0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5833-5798-4306-B327-D5A1EC045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C4AD1-2BCB-4D35-8696-1B54D48C4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D1187-7C33-4D28-B951-5B04A16C1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195CF-62F7-4FC0-B688-77245F53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B0E2-1C1D-45E6-8044-D284B703334C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1A06A-3F70-450E-823D-3D59C5BB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DD5B3-6897-4C62-958E-A0408C78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C89-A074-4DF8-8BE2-5DFB3888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2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E9F4-22AB-42CE-A84A-05A0C3B0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3473F-D499-4784-928B-CBF830673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2CBDE-13C9-402A-B448-C34739437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0B4D5-F076-45FE-A9D2-DF2358AE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B0E2-1C1D-45E6-8044-D284B703334C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14A90-F397-4A50-A466-03BB85E1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F26C8-6C12-4A86-98DF-B950191A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C89-A074-4DF8-8BE2-5DFB3888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5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8CE1E-C489-4D29-BFB3-7C901C59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7698F-FBA7-4F18-BF01-CD38ABC9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94EF5-D9E4-45A0-87DC-E890C80DB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2B0E2-1C1D-45E6-8044-D284B703334C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90F03-60E6-46EF-AE78-E316D5B3E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02802-BAC5-4001-A562-E14138A4D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8C89-A074-4DF8-8BE2-5DFB3888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4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9FF9BBF-2DA7-4386-957F-264C07AED55A}"/>
              </a:ext>
            </a:extLst>
          </p:cNvPr>
          <p:cNvGrpSpPr/>
          <p:nvPr/>
        </p:nvGrpSpPr>
        <p:grpSpPr>
          <a:xfrm>
            <a:off x="5543551" y="810"/>
            <a:ext cx="6648450" cy="6858163"/>
            <a:chOff x="1774609" y="258602"/>
            <a:chExt cx="5774320" cy="595646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7C7B8E-255E-428F-A2E3-87B87A6D7FF8}"/>
                </a:ext>
              </a:extLst>
            </p:cNvPr>
            <p:cNvSpPr/>
            <p:nvPr/>
          </p:nvSpPr>
          <p:spPr>
            <a:xfrm>
              <a:off x="2968195" y="258602"/>
              <a:ext cx="4576763" cy="5949872"/>
            </a:xfrm>
            <a:prstGeom prst="rect">
              <a:avLst/>
            </a:prstGeom>
            <a:solidFill>
              <a:srgbClr val="2F2F2F"/>
            </a:solidFill>
            <a:ln>
              <a:solidFill>
                <a:srgbClr val="2F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8CE6D46-E110-4931-B0A4-BB925CFCF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6040" y="1979374"/>
              <a:ext cx="2243138" cy="4229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15E64BA-924C-4575-B175-8EAFFDD3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6645" y="1971675"/>
              <a:ext cx="1738313" cy="1143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45B4E4E-E525-4E7C-A026-324395E77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8566" y="2880726"/>
              <a:ext cx="2652713" cy="33337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CDEB3D-EAA3-4D95-B8CB-FA3F5E5FAD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01"/>
            <a:stretch/>
          </p:blipFill>
          <p:spPr>
            <a:xfrm>
              <a:off x="2968195" y="258602"/>
              <a:ext cx="2838450" cy="299180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CE7C0A-4AB3-4CC8-BA9D-F323C3CACF0C}"/>
                </a:ext>
              </a:extLst>
            </p:cNvPr>
            <p:cNvSpPr/>
            <p:nvPr/>
          </p:nvSpPr>
          <p:spPr>
            <a:xfrm>
              <a:off x="4358254" y="3233538"/>
              <a:ext cx="520010" cy="1654172"/>
            </a:xfrm>
            <a:prstGeom prst="rect">
              <a:avLst/>
            </a:prstGeom>
            <a:solidFill>
              <a:srgbClr val="2F2F2F"/>
            </a:solidFill>
            <a:ln>
              <a:solidFill>
                <a:srgbClr val="2F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88635F0-153E-4985-ABB1-E101A65F1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4609" y="258602"/>
              <a:ext cx="1208517" cy="595646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7BEFB9E-6317-47C6-B7C9-0FB166FEFE68}"/>
                </a:ext>
              </a:extLst>
            </p:cNvPr>
            <p:cNvSpPr txBox="1"/>
            <p:nvPr/>
          </p:nvSpPr>
          <p:spPr>
            <a:xfrm>
              <a:off x="5738385" y="935317"/>
              <a:ext cx="12939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[ Contributors Node 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15F269-8FC2-4F42-9A45-6F613B8552FE}"/>
                </a:ext>
              </a:extLst>
            </p:cNvPr>
            <p:cNvSpPr txBox="1"/>
            <p:nvPr/>
          </p:nvSpPr>
          <p:spPr>
            <a:xfrm>
              <a:off x="6172201" y="1824038"/>
              <a:ext cx="1376728" cy="21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</a:rPr>
                <a:t>[ Data Node ] </a:t>
              </a:r>
              <a:r>
                <a:rPr lang="en-US" sz="1000" dirty="0">
                  <a:solidFill>
                    <a:schemeClr val="bg1"/>
                  </a:solidFill>
                  <a:sym typeface="Wingdings" panose="05000000000000000000" pitchFamily="2" charset="2"/>
                </a:rPr>
                <a:t>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411C573-907F-45A8-B63C-29BE1AAE1DA2}"/>
              </a:ext>
            </a:extLst>
          </p:cNvPr>
          <p:cNvSpPr txBox="1"/>
          <p:nvPr/>
        </p:nvSpPr>
        <p:spPr>
          <a:xfrm>
            <a:off x="962025" y="685800"/>
            <a:ext cx="145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Analyte Node</a:t>
            </a:r>
          </a:p>
        </p:txBody>
      </p:sp>
    </p:spTree>
    <p:extLst>
      <p:ext uri="{BB962C8B-B14F-4D97-AF65-F5344CB8AC3E}">
        <p14:creationId xmlns:p14="http://schemas.microsoft.com/office/powerpoint/2010/main" val="423020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411C573-907F-45A8-B63C-29BE1AAE1DA2}"/>
              </a:ext>
            </a:extLst>
          </p:cNvPr>
          <p:cNvSpPr txBox="1"/>
          <p:nvPr/>
        </p:nvSpPr>
        <p:spPr>
          <a:xfrm>
            <a:off x="962025" y="685800"/>
            <a:ext cx="192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Contributors Node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735E44-F23D-4CB8-A540-766286F7E381}"/>
              </a:ext>
            </a:extLst>
          </p:cNvPr>
          <p:cNvGrpSpPr/>
          <p:nvPr/>
        </p:nvGrpSpPr>
        <p:grpSpPr>
          <a:xfrm>
            <a:off x="7562851" y="811"/>
            <a:ext cx="4624578" cy="3859521"/>
            <a:chOff x="7562851" y="811"/>
            <a:chExt cx="4624578" cy="385952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951F34-B9DB-49E5-BAE1-CBFFA1DFC138}"/>
                </a:ext>
              </a:extLst>
            </p:cNvPr>
            <p:cNvSpPr/>
            <p:nvPr/>
          </p:nvSpPr>
          <p:spPr>
            <a:xfrm>
              <a:off x="7562851" y="811"/>
              <a:ext cx="4624578" cy="3859521"/>
            </a:xfrm>
            <a:prstGeom prst="rect">
              <a:avLst/>
            </a:prstGeom>
            <a:solidFill>
              <a:srgbClr val="2F2F2F"/>
            </a:solidFill>
            <a:ln>
              <a:solidFill>
                <a:srgbClr val="2F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759821D-A336-4E82-A502-614DC7CF6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8400" y="252834"/>
              <a:ext cx="3607498" cy="360749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3F164A-15E9-43D9-902D-5A90B3AC264B}"/>
                </a:ext>
              </a:extLst>
            </p:cNvPr>
            <p:cNvSpPr txBox="1"/>
            <p:nvPr/>
          </p:nvSpPr>
          <p:spPr>
            <a:xfrm>
              <a:off x="10923102" y="1055132"/>
              <a:ext cx="1197764" cy="246221"/>
            </a:xfrm>
            <a:prstGeom prst="rect">
              <a:avLst/>
            </a:prstGeom>
            <a:solidFill>
              <a:srgbClr val="2F2F2F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[ Samples Node ] -&gt;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7C75A7-85BC-4F32-924C-C805DEEFD652}"/>
                </a:ext>
              </a:extLst>
            </p:cNvPr>
            <p:cNvSpPr txBox="1"/>
            <p:nvPr/>
          </p:nvSpPr>
          <p:spPr>
            <a:xfrm>
              <a:off x="7568037" y="6613"/>
              <a:ext cx="1877437" cy="246221"/>
            </a:xfrm>
            <a:prstGeom prst="rect">
              <a:avLst/>
            </a:prstGeom>
            <a:solidFill>
              <a:srgbClr val="2F2F2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&lt;- [ Analyte Node (compounds) ]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F81B27-75D8-4306-95B5-B770E630BBB1}"/>
                </a:ext>
              </a:extLst>
            </p:cNvPr>
            <p:cNvSpPr txBox="1"/>
            <p:nvPr/>
          </p:nvSpPr>
          <p:spPr>
            <a:xfrm>
              <a:off x="7562851" y="2998113"/>
              <a:ext cx="1667444" cy="861774"/>
            </a:xfrm>
            <a:prstGeom prst="rect">
              <a:avLst/>
            </a:prstGeom>
            <a:solidFill>
              <a:srgbClr val="2F2F2F"/>
            </a:solidFill>
          </p:spPr>
          <p:txBody>
            <a:bodyPr wrap="none" rtlCol="0">
              <a:spAutoFit/>
            </a:bodyPr>
            <a:lstStyle/>
            <a:p>
              <a:pPr algn="ctr"/>
              <a:endParaRPr lang="en-US" sz="10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[ Analyte Node (fragments) ]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|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V</a:t>
              </a:r>
            </a:p>
            <a:p>
              <a:pPr algn="ctr"/>
              <a:endParaRPr 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09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411C573-907F-45A8-B63C-29BE1AAE1DA2}"/>
              </a:ext>
            </a:extLst>
          </p:cNvPr>
          <p:cNvSpPr txBox="1"/>
          <p:nvPr/>
        </p:nvSpPr>
        <p:spPr>
          <a:xfrm>
            <a:off x="962025" y="685800"/>
            <a:ext cx="118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Node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7A3948D-651C-4569-A1FB-B887001A1791}"/>
              </a:ext>
            </a:extLst>
          </p:cNvPr>
          <p:cNvGrpSpPr/>
          <p:nvPr/>
        </p:nvGrpSpPr>
        <p:grpSpPr>
          <a:xfrm>
            <a:off x="6077294" y="0"/>
            <a:ext cx="5886106" cy="7166014"/>
            <a:chOff x="6755899" y="156641"/>
            <a:chExt cx="5886106" cy="716601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7C7B8E-255E-428F-A2E3-87B87A6D7FF8}"/>
                </a:ext>
              </a:extLst>
            </p:cNvPr>
            <p:cNvSpPr/>
            <p:nvPr/>
          </p:nvSpPr>
          <p:spPr>
            <a:xfrm>
              <a:off x="6755899" y="156641"/>
              <a:ext cx="5886106" cy="7166014"/>
            </a:xfrm>
            <a:prstGeom prst="rect">
              <a:avLst/>
            </a:prstGeom>
            <a:solidFill>
              <a:srgbClr val="2F2F2F"/>
            </a:solidFill>
            <a:ln>
              <a:solidFill>
                <a:srgbClr val="2F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9069963-D7F5-4045-A8D0-A1188AE96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29511" y="156641"/>
              <a:ext cx="3762489" cy="223905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7BEFB9E-6317-47C6-B7C9-0FB166FEFE68}"/>
                </a:ext>
              </a:extLst>
            </p:cNvPr>
            <p:cNvSpPr txBox="1"/>
            <p:nvPr/>
          </p:nvSpPr>
          <p:spPr>
            <a:xfrm>
              <a:off x="6760820" y="790335"/>
              <a:ext cx="15369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&lt;- [ Contributors Node 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66BDDC-26B0-4FA3-801A-145C9F5F929F}"/>
                </a:ext>
              </a:extLst>
            </p:cNvPr>
            <p:cNvSpPr txBox="1"/>
            <p:nvPr/>
          </p:nvSpPr>
          <p:spPr>
            <a:xfrm>
              <a:off x="10410185" y="217818"/>
              <a:ext cx="22318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</a:rPr>
                <a:t>[ Methods Node (</a:t>
              </a:r>
              <a:r>
                <a:rPr lang="en-US" sz="1000" dirty="0" err="1">
                  <a:solidFill>
                    <a:schemeClr val="bg1"/>
                  </a:solidFill>
                </a:rPr>
                <a:t>ms</a:t>
              </a:r>
              <a:r>
                <a:rPr lang="en-US" sz="1000" dirty="0">
                  <a:solidFill>
                    <a:schemeClr val="bg1"/>
                  </a:solidFill>
                </a:rPr>
                <a:t> methods) ] -&gt;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0310EB2-610F-42BC-8100-B751CE371C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228"/>
            <a:stretch/>
          </p:blipFill>
          <p:spPr>
            <a:xfrm>
              <a:off x="10677211" y="3601151"/>
              <a:ext cx="978624" cy="1135424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7007C93-8CA7-489C-9D18-9C69996D9D6C}"/>
                </a:ext>
              </a:extLst>
            </p:cNvPr>
            <p:cNvSpPr/>
            <p:nvPr/>
          </p:nvSpPr>
          <p:spPr>
            <a:xfrm>
              <a:off x="11902753" y="2439989"/>
              <a:ext cx="249303" cy="194716"/>
            </a:xfrm>
            <a:prstGeom prst="rect">
              <a:avLst/>
            </a:prstGeom>
            <a:solidFill>
              <a:srgbClr val="2F2F2F"/>
            </a:solidFill>
            <a:ln>
              <a:solidFill>
                <a:srgbClr val="2F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206268A-DD86-4782-B5CB-7422C9ACBA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912"/>
            <a:stretch/>
          </p:blipFill>
          <p:spPr>
            <a:xfrm>
              <a:off x="6755899" y="2307759"/>
              <a:ext cx="3246692" cy="4985584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9A785C-8FED-4080-8E6B-E9EDE161AD6C}"/>
                </a:ext>
              </a:extLst>
            </p:cNvPr>
            <p:cNvSpPr/>
            <p:nvPr/>
          </p:nvSpPr>
          <p:spPr>
            <a:xfrm>
              <a:off x="9530678" y="2311900"/>
              <a:ext cx="648034" cy="165596"/>
            </a:xfrm>
            <a:prstGeom prst="rect">
              <a:avLst/>
            </a:prstGeom>
            <a:solidFill>
              <a:srgbClr val="2F2F2F"/>
            </a:solidFill>
            <a:ln>
              <a:solidFill>
                <a:srgbClr val="2F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BBA618-70DD-437C-A992-80BDE5A114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4343" y="2307759"/>
              <a:ext cx="903939" cy="61526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D806537-BFCD-4852-BEEC-7D72117D18C7}"/>
                </a:ext>
              </a:extLst>
            </p:cNvPr>
            <p:cNvSpPr/>
            <p:nvPr/>
          </p:nvSpPr>
          <p:spPr>
            <a:xfrm>
              <a:off x="7618473" y="2227492"/>
              <a:ext cx="479569" cy="351470"/>
            </a:xfrm>
            <a:prstGeom prst="rect">
              <a:avLst/>
            </a:prstGeom>
            <a:solidFill>
              <a:srgbClr val="2F2F2F"/>
            </a:solidFill>
            <a:ln>
              <a:solidFill>
                <a:srgbClr val="2F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676CE0-48BE-4F4C-A858-E0CB20C04A24}"/>
                </a:ext>
              </a:extLst>
            </p:cNvPr>
            <p:cNvSpPr txBox="1"/>
            <p:nvPr/>
          </p:nvSpPr>
          <p:spPr>
            <a:xfrm>
              <a:off x="6760821" y="2231275"/>
              <a:ext cx="11608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&lt;- [ Analyte Node ]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DE5964-0B74-4A23-9CB0-8B9A404DAD7E}"/>
                </a:ext>
              </a:extLst>
            </p:cNvPr>
            <p:cNvSpPr txBox="1"/>
            <p:nvPr/>
          </p:nvSpPr>
          <p:spPr>
            <a:xfrm>
              <a:off x="10946778" y="2874223"/>
              <a:ext cx="16952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</a:rPr>
                <a:t>[ Methods Node (QC) ] -&gt;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E7150A6-C344-4CDF-9DE4-D2985F8F69B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7310" y="2403227"/>
              <a:ext cx="631644" cy="119792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60EE4EF-4C7B-45DB-A19F-5AD279C135A5}"/>
                </a:ext>
              </a:extLst>
            </p:cNvPr>
            <p:cNvSpPr txBox="1"/>
            <p:nvPr/>
          </p:nvSpPr>
          <p:spPr>
            <a:xfrm>
              <a:off x="10235045" y="5289260"/>
              <a:ext cx="24069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</a:rPr>
                <a:t>[ Methods Node (chromatography) ] -&gt;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2260FB7-D117-46BA-A692-3709CAA5F916}"/>
                </a:ext>
              </a:extLst>
            </p:cNvPr>
            <p:cNvCxnSpPr>
              <a:cxnSpLocks/>
            </p:cNvCxnSpPr>
            <p:nvPr/>
          </p:nvCxnSpPr>
          <p:spPr>
            <a:xfrm>
              <a:off x="10550988" y="2376645"/>
              <a:ext cx="622720" cy="552685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A76DDFC-C052-4E9F-AF8C-86665BBB2C7E}"/>
                </a:ext>
              </a:extLst>
            </p:cNvPr>
            <p:cNvCxnSpPr>
              <a:cxnSpLocks/>
            </p:cNvCxnSpPr>
            <p:nvPr/>
          </p:nvCxnSpPr>
          <p:spPr>
            <a:xfrm>
              <a:off x="10362081" y="2407990"/>
              <a:ext cx="174619" cy="288603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886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411C573-907F-45A8-B63C-29BE1AAE1DA2}"/>
              </a:ext>
            </a:extLst>
          </p:cNvPr>
          <p:cNvSpPr txBox="1"/>
          <p:nvPr/>
        </p:nvSpPr>
        <p:spPr>
          <a:xfrm>
            <a:off x="962025" y="685800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Node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225641-2716-4B10-8663-3C9485F02F40}"/>
              </a:ext>
            </a:extLst>
          </p:cNvPr>
          <p:cNvGrpSpPr/>
          <p:nvPr/>
        </p:nvGrpSpPr>
        <p:grpSpPr>
          <a:xfrm>
            <a:off x="8866251" y="0"/>
            <a:ext cx="3325749" cy="2204276"/>
            <a:chOff x="8866251" y="0"/>
            <a:chExt cx="3325749" cy="22042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FA5E89-2809-4D25-A5BF-F4A3D48A1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66251" y="0"/>
              <a:ext cx="3325749" cy="2204276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951F34-B9DB-49E5-BAE1-CBFFA1DFC138}"/>
                </a:ext>
              </a:extLst>
            </p:cNvPr>
            <p:cNvSpPr/>
            <p:nvPr/>
          </p:nvSpPr>
          <p:spPr>
            <a:xfrm>
              <a:off x="11334749" y="812"/>
              <a:ext cx="852679" cy="932638"/>
            </a:xfrm>
            <a:prstGeom prst="rect">
              <a:avLst/>
            </a:prstGeom>
            <a:solidFill>
              <a:srgbClr val="2F2F2F"/>
            </a:solidFill>
            <a:ln>
              <a:solidFill>
                <a:srgbClr val="2F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22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411C573-907F-45A8-B63C-29BE1AAE1DA2}"/>
              </a:ext>
            </a:extLst>
          </p:cNvPr>
          <p:cNvSpPr txBox="1"/>
          <p:nvPr/>
        </p:nvSpPr>
        <p:spPr>
          <a:xfrm>
            <a:off x="962025" y="685800"/>
            <a:ext cx="273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 Node (mass spec)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496930-871B-458E-B447-5E04231102B2}"/>
              </a:ext>
            </a:extLst>
          </p:cNvPr>
          <p:cNvGrpSpPr/>
          <p:nvPr/>
        </p:nvGrpSpPr>
        <p:grpSpPr>
          <a:xfrm>
            <a:off x="4905375" y="0"/>
            <a:ext cx="7286625" cy="4333875"/>
            <a:chOff x="4905375" y="0"/>
            <a:chExt cx="7286625" cy="433387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7C7B8E-255E-428F-A2E3-87B87A6D7FF8}"/>
                </a:ext>
              </a:extLst>
            </p:cNvPr>
            <p:cNvSpPr/>
            <p:nvPr/>
          </p:nvSpPr>
          <p:spPr>
            <a:xfrm>
              <a:off x="4905375" y="0"/>
              <a:ext cx="7286625" cy="4333875"/>
            </a:xfrm>
            <a:prstGeom prst="rect">
              <a:avLst/>
            </a:prstGeom>
            <a:solidFill>
              <a:srgbClr val="2F2F2F"/>
            </a:solidFill>
            <a:ln>
              <a:solidFill>
                <a:srgbClr val="2F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BBDB92-9DD9-4FA7-82D6-4D71256C2E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3270"/>
            <a:stretch/>
          </p:blipFill>
          <p:spPr>
            <a:xfrm>
              <a:off x="6073140" y="2"/>
              <a:ext cx="4572000" cy="4126801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1E508FC-3E6C-4BB3-91F1-119147C834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" r="89836" b="21371"/>
            <a:stretch/>
          </p:blipFill>
          <p:spPr>
            <a:xfrm>
              <a:off x="6056760" y="0"/>
              <a:ext cx="994431" cy="324485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E455F5D-64FE-4B6B-BD1A-1F2D20B1D2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554" r="59840" b="85844"/>
            <a:stretch/>
          </p:blipFill>
          <p:spPr>
            <a:xfrm>
              <a:off x="6511290" y="1"/>
              <a:ext cx="939800" cy="58420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54B6EE5-0A1C-4C7F-B064-CB64688B6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45140" y="448629"/>
              <a:ext cx="1546860" cy="306609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676CE0-48BE-4F4C-A858-E0CB20C04A24}"/>
                </a:ext>
              </a:extLst>
            </p:cNvPr>
            <p:cNvSpPr txBox="1"/>
            <p:nvPr/>
          </p:nvSpPr>
          <p:spPr>
            <a:xfrm>
              <a:off x="4905375" y="808911"/>
              <a:ext cx="11977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&lt;- [ Samples Node ]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EB6F7F7-2F8E-4567-8B3F-A036867DB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1615" y="1029732"/>
              <a:ext cx="933640" cy="23202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D8D2AD-BEF5-4E8D-AA20-18B6A68F1C29}"/>
                </a:ext>
              </a:extLst>
            </p:cNvPr>
            <p:cNvSpPr txBox="1"/>
            <p:nvPr/>
          </p:nvSpPr>
          <p:spPr>
            <a:xfrm>
              <a:off x="4905375" y="4067858"/>
              <a:ext cx="13917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[ Methods Node (QC) 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0C8120-0D2A-4FEB-B704-686F5306C2B2}"/>
                </a:ext>
              </a:extLst>
            </p:cNvPr>
            <p:cNvSpPr txBox="1"/>
            <p:nvPr/>
          </p:nvSpPr>
          <p:spPr>
            <a:xfrm>
              <a:off x="10153650" y="4077915"/>
              <a:ext cx="2038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</a:rPr>
                <a:t>[ Methods Node (descriptions) 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3BE84F4-6298-40EC-8A7F-8B318B3D5BD7}"/>
                </a:ext>
              </a:extLst>
            </p:cNvPr>
            <p:cNvSpPr txBox="1"/>
            <p:nvPr/>
          </p:nvSpPr>
          <p:spPr>
            <a:xfrm>
              <a:off x="7529512" y="4077915"/>
              <a:ext cx="20383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</a:rPr>
                <a:t>[ Methods Node (mobile phase) 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95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411C573-907F-45A8-B63C-29BE1AAE1DA2}"/>
              </a:ext>
            </a:extLst>
          </p:cNvPr>
          <p:cNvSpPr txBox="1"/>
          <p:nvPr/>
        </p:nvSpPr>
        <p:spPr>
          <a:xfrm>
            <a:off x="962025" y="685800"/>
            <a:ext cx="292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 Node (descriptions)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AFFEE3-CD54-4F09-9504-0D3546351986}"/>
              </a:ext>
            </a:extLst>
          </p:cNvPr>
          <p:cNvGrpSpPr/>
          <p:nvPr/>
        </p:nvGrpSpPr>
        <p:grpSpPr>
          <a:xfrm>
            <a:off x="5648325" y="0"/>
            <a:ext cx="6543675" cy="5605414"/>
            <a:chOff x="5648325" y="0"/>
            <a:chExt cx="6543675" cy="560541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7C7B8E-255E-428F-A2E3-87B87A6D7FF8}"/>
                </a:ext>
              </a:extLst>
            </p:cNvPr>
            <p:cNvSpPr/>
            <p:nvPr/>
          </p:nvSpPr>
          <p:spPr>
            <a:xfrm>
              <a:off x="5648325" y="0"/>
              <a:ext cx="6543675" cy="5605414"/>
            </a:xfrm>
            <a:prstGeom prst="rect">
              <a:avLst/>
            </a:prstGeom>
            <a:solidFill>
              <a:srgbClr val="2F2F2F"/>
            </a:solidFill>
            <a:ln>
              <a:solidFill>
                <a:srgbClr val="2F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8B74950-648C-4BE1-BFB5-4C12DE72AC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15" b="68474"/>
            <a:stretch/>
          </p:blipFill>
          <p:spPr>
            <a:xfrm>
              <a:off x="6905624" y="0"/>
              <a:ext cx="5286375" cy="19907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3D7CBD3-3496-4B1B-ACDB-345E3ADA31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062" t="35750" r="56953" b="50674"/>
            <a:stretch/>
          </p:blipFill>
          <p:spPr>
            <a:xfrm>
              <a:off x="7943850" y="1934573"/>
              <a:ext cx="1047750" cy="85725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70E6D1-7CC0-45DA-BE9F-91D04209D6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15" t="53168"/>
            <a:stretch/>
          </p:blipFill>
          <p:spPr>
            <a:xfrm>
              <a:off x="6905624" y="2648187"/>
              <a:ext cx="5286375" cy="295722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676CE0-48BE-4F4C-A858-E0CB20C04A24}"/>
                </a:ext>
              </a:extLst>
            </p:cNvPr>
            <p:cNvSpPr txBox="1"/>
            <p:nvPr/>
          </p:nvSpPr>
          <p:spPr>
            <a:xfrm>
              <a:off x="5648325" y="0"/>
              <a:ext cx="20859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[ Methods Node (mass spec) ]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9F01D49-8725-4783-977F-6B364A8D7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0825" y="352782"/>
              <a:ext cx="912019" cy="229540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41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411C573-907F-45A8-B63C-29BE1AAE1DA2}"/>
              </a:ext>
            </a:extLst>
          </p:cNvPr>
          <p:cNvSpPr txBox="1"/>
          <p:nvPr/>
        </p:nvSpPr>
        <p:spPr>
          <a:xfrm>
            <a:off x="962025" y="685800"/>
            <a:ext cx="206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 Node (QC)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9EF365-C9E7-4611-829B-377142D923EC}"/>
              </a:ext>
            </a:extLst>
          </p:cNvPr>
          <p:cNvGrpSpPr/>
          <p:nvPr/>
        </p:nvGrpSpPr>
        <p:grpSpPr>
          <a:xfrm>
            <a:off x="6886571" y="542925"/>
            <a:ext cx="2850646" cy="3038475"/>
            <a:chOff x="6886571" y="542925"/>
            <a:chExt cx="2850646" cy="303847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951F34-B9DB-49E5-BAE1-CBFFA1DFC138}"/>
                </a:ext>
              </a:extLst>
            </p:cNvPr>
            <p:cNvSpPr/>
            <p:nvPr/>
          </p:nvSpPr>
          <p:spPr>
            <a:xfrm>
              <a:off x="6886574" y="542925"/>
              <a:ext cx="2850641" cy="3038475"/>
            </a:xfrm>
            <a:prstGeom prst="rect">
              <a:avLst/>
            </a:prstGeom>
            <a:solidFill>
              <a:srgbClr val="2F2F2F"/>
            </a:solidFill>
            <a:ln>
              <a:solidFill>
                <a:srgbClr val="2F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C8CDE80-521C-44E1-A796-5FA1AF7AF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6575" y="1189291"/>
              <a:ext cx="2850642" cy="239210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AB91AC-8447-448C-B256-2ED11069AA21}"/>
                </a:ext>
              </a:extLst>
            </p:cNvPr>
            <p:cNvSpPr/>
            <p:nvPr/>
          </p:nvSpPr>
          <p:spPr>
            <a:xfrm>
              <a:off x="6886572" y="1160715"/>
              <a:ext cx="1247778" cy="1611059"/>
            </a:xfrm>
            <a:prstGeom prst="rect">
              <a:avLst/>
            </a:prstGeom>
            <a:solidFill>
              <a:srgbClr val="2F2F2F"/>
            </a:solidFill>
            <a:ln>
              <a:solidFill>
                <a:srgbClr val="2F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BCF833-36FD-4C65-BDCB-3270E6B6AC1B}"/>
                </a:ext>
              </a:extLst>
            </p:cNvPr>
            <p:cNvSpPr txBox="1"/>
            <p:nvPr/>
          </p:nvSpPr>
          <p:spPr>
            <a:xfrm>
              <a:off x="7734300" y="605599"/>
              <a:ext cx="2002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</a:rPr>
                <a:t>[ Methods Node (mass spec) 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9DD7D0-A636-48B6-B6F8-009566E8F1DC}"/>
                </a:ext>
              </a:extLst>
            </p:cNvPr>
            <p:cNvSpPr txBox="1"/>
            <p:nvPr/>
          </p:nvSpPr>
          <p:spPr>
            <a:xfrm>
              <a:off x="6886571" y="1010411"/>
              <a:ext cx="1362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&lt;- [ Samples Node ]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08083F3-A2E9-4CC4-92C5-DDF26E1D3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6675" y="851820"/>
              <a:ext cx="0" cy="33747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500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411C573-907F-45A8-B63C-29BE1AAE1DA2}"/>
              </a:ext>
            </a:extLst>
          </p:cNvPr>
          <p:cNvSpPr txBox="1"/>
          <p:nvPr/>
        </p:nvSpPr>
        <p:spPr>
          <a:xfrm>
            <a:off x="962025" y="685800"/>
            <a:ext cx="304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 Node (mobile phase)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48908C-0427-456C-BB80-5A3FE1CC859A}"/>
              </a:ext>
            </a:extLst>
          </p:cNvPr>
          <p:cNvGrpSpPr/>
          <p:nvPr/>
        </p:nvGrpSpPr>
        <p:grpSpPr>
          <a:xfrm>
            <a:off x="6518337" y="0"/>
            <a:ext cx="5673663" cy="6933247"/>
            <a:chOff x="6518337" y="0"/>
            <a:chExt cx="5673663" cy="693324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7E52F-60B7-42E8-B357-51AF5EEA1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8338" y="0"/>
              <a:ext cx="5673662" cy="693324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676CE0-48BE-4F4C-A858-E0CB20C04A24}"/>
                </a:ext>
              </a:extLst>
            </p:cNvPr>
            <p:cNvSpPr txBox="1"/>
            <p:nvPr/>
          </p:nvSpPr>
          <p:spPr>
            <a:xfrm>
              <a:off x="9708784" y="0"/>
              <a:ext cx="22355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</a:rPr>
                <a:t>[ Methods Node (mass spec) ]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8F37B1-2D57-468A-B551-E5E18E570252}"/>
                </a:ext>
              </a:extLst>
            </p:cNvPr>
            <p:cNvSpPr txBox="1"/>
            <p:nvPr/>
          </p:nvSpPr>
          <p:spPr>
            <a:xfrm>
              <a:off x="6518337" y="246221"/>
              <a:ext cx="14159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[ Samples Node 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155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156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Ragland, Jared M. (Fed)</dc:creator>
  <cp:lastModifiedBy>Ragland, Jared M. (Fed)</cp:lastModifiedBy>
  <cp:revision>4</cp:revision>
  <dcterms:created xsi:type="dcterms:W3CDTF">2022-08-11T21:46:46Z</dcterms:created>
  <dcterms:modified xsi:type="dcterms:W3CDTF">2022-08-12T22:29:10Z</dcterms:modified>
</cp:coreProperties>
</file>