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5" d="100"/>
          <a:sy n="45" d="100"/>
        </p:scale>
        <p:origin x="6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0794A-BA22-A6B3-EFC0-1906518D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28D792-A60E-B0DA-04B3-60B6C7B17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3F114-5C95-19A9-D039-1AE70C8F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6D44-4BC0-4EE0-B57A-B1E5C26B083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092C1-6C70-389D-C940-28B44309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E06C5-F268-A6E8-04E8-34292214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F6E-E51A-4052-9385-9251E2E6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0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9D2CE-5EE4-BA6C-0C19-BBBD12D3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E8BB5D-D731-92DF-1B64-CE2992A01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1421E-70C9-8C65-2A7F-1519F4CA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6D44-4BC0-4EE0-B57A-B1E5C26B083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66546-FE05-0271-CE5A-BD811BA8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D65AF-D55A-E8B6-2FC8-66FC8A93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F6E-E51A-4052-9385-9251E2E6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7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FDE270-D405-E3BC-4F07-F5EC1D4FD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98718-119F-7A51-CFDD-62E447058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F3113-D9C2-57AC-6D4B-FF8C9DBC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6D44-4BC0-4EE0-B57A-B1E5C26B083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40D5F-5969-3371-8571-5884BCA5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94E48-B7C4-E454-1232-A5CFC69E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F6E-E51A-4052-9385-9251E2E6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4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B1FF4-84D3-00BD-6D10-DA724028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0A6EE-0D8A-9F57-338E-66C37D0B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98E22-7BE2-4D94-15E5-A765F10E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6D44-4BC0-4EE0-B57A-B1E5C26B083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76636-F4A9-6E71-B39C-340E7F48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7C9CE-EBAE-57FA-34B3-B467FFF5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F6E-E51A-4052-9385-9251E2E6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7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BD398-8328-5212-8CB7-0231BBD4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0C204-843B-8DD2-B67F-740C271DF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4A5AA-7C3F-69A6-0B5F-2F0E7DD6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6D44-4BC0-4EE0-B57A-B1E5C26B083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3EF7D-2B1E-6EA4-A61A-7297B0B0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17E77-DAA4-4497-C8C8-AC017ED1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F6E-E51A-4052-9385-9251E2E6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31E2E-DA2B-9B79-EB00-EB6F2CC7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3D8BF-63A0-900E-1C3E-416210C28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6460E1-2CBE-62CA-5792-350561F8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47C09-F9BB-6039-F344-AB5A69BA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6D44-4BC0-4EE0-B57A-B1E5C26B083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EFDCA-1236-2711-321F-460A8DC3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0DEF1F-A659-65C2-FD41-7D1C023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F6E-E51A-4052-9385-9251E2E6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71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034E5-37D3-60C1-EC43-40C9F9D9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A2BCE-4F7E-FC78-9FCF-64F4D2A9A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2126F0-BAFA-CF58-52A5-F52AB0C89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883296-E7FB-EB63-CD2E-2E7E5E7B0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ED6D87-95AA-5551-2DB5-EC4DEA4D6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132604-D5A7-B220-4E60-C8E5DF25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6D44-4BC0-4EE0-B57A-B1E5C26B083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6AAA0D-7F23-DFDB-4498-0C3E6006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F8DE8D-C39E-5C14-F512-0DED7EE2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F6E-E51A-4052-9385-9251E2E6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8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8949B-2F5E-A002-8675-3712B155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5A5610-15F6-4716-FC70-DE0CF609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6D44-4BC0-4EE0-B57A-B1E5C26B083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49C705-D598-2314-5434-CFCD46AA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57DC55-9FA5-7DC8-759F-3F950736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F6E-E51A-4052-9385-9251E2E6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8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2CC44C-8D27-2946-CA77-D2E19EA9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6D44-4BC0-4EE0-B57A-B1E5C26B083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901018-5672-3746-4471-D18B9386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E298AD-2B26-4E33-03D7-E5C750A5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F6E-E51A-4052-9385-9251E2E6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7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43FBB-4F30-DD15-65A9-DAB8394C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D4113-2647-70E4-ADEA-7491F6A2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1151B4-E0EC-57DA-3FA4-1F47FCD55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5F6D3C-6360-15D1-45A9-61736497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6D44-4BC0-4EE0-B57A-B1E5C26B083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2DDA2-4508-8A05-E8CC-CBDA657F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284BC-3CA0-8FCC-F436-A4F9004A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F6E-E51A-4052-9385-9251E2E6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31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0D4D5-D996-2F09-053E-187739BF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AF5133-6FB1-9010-94DD-85A774CB9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0BD31A-B2CC-1AE1-2C7F-B2425B9FD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E0019D-E30B-7CA8-1EB1-132D0EBA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6D44-4BC0-4EE0-B57A-B1E5C26B083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37CE4-8001-6BCB-449D-F0224844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D8183-6B8D-358C-9256-8EF5EE5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F6E-E51A-4052-9385-9251E2E6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9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B44D57-BFF3-4F53-E3BA-C4FA1F0E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61306-0765-C48C-51C1-9694B4715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53B89-00BC-FA9E-97D5-384FFC95D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56D44-4BC0-4EE0-B57A-B1E5C26B083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88CC9-4DDF-1C78-C1AC-45BA19DC6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7ED20-9BDF-99AC-10FA-D06336A8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FF6E-E51A-4052-9385-9251E2E69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1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526762-58D3-A92E-907E-D2E24B5C8813}"/>
              </a:ext>
            </a:extLst>
          </p:cNvPr>
          <p:cNvSpPr/>
          <p:nvPr/>
        </p:nvSpPr>
        <p:spPr>
          <a:xfrm>
            <a:off x="858741" y="500932"/>
            <a:ext cx="2003729" cy="811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72ACF74-9D7B-DB90-0445-62ED369A874C}"/>
              </a:ext>
            </a:extLst>
          </p:cNvPr>
          <p:cNvSpPr/>
          <p:nvPr/>
        </p:nvSpPr>
        <p:spPr>
          <a:xfrm>
            <a:off x="111319" y="2871746"/>
            <a:ext cx="2003729" cy="811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TensorOp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C150D37-0D61-924A-8F37-9E081B9DAAB6}"/>
              </a:ext>
            </a:extLst>
          </p:cNvPr>
          <p:cNvSpPr/>
          <p:nvPr/>
        </p:nvSpPr>
        <p:spPr>
          <a:xfrm>
            <a:off x="2411188" y="2871745"/>
            <a:ext cx="2003729" cy="811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TensorTupleOp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5D0CA9-7DE1-299E-FF08-B01EB196DCBB}"/>
              </a:ext>
            </a:extLst>
          </p:cNvPr>
          <p:cNvCxnSpPr>
            <a:cxnSpLocks/>
          </p:cNvCxnSpPr>
          <p:nvPr/>
        </p:nvCxnSpPr>
        <p:spPr>
          <a:xfrm flipV="1">
            <a:off x="858741" y="1412532"/>
            <a:ext cx="944917" cy="140355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ABEE02-EEEB-75A3-E5F7-FE090A45F45A}"/>
              </a:ext>
            </a:extLst>
          </p:cNvPr>
          <p:cNvCxnSpPr>
            <a:cxnSpLocks/>
          </p:cNvCxnSpPr>
          <p:nvPr/>
        </p:nvCxnSpPr>
        <p:spPr>
          <a:xfrm flipH="1" flipV="1">
            <a:off x="1957732" y="1412532"/>
            <a:ext cx="1253301" cy="145921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F6F652-5C79-F8D9-7390-D516C3D80277}"/>
              </a:ext>
            </a:extLst>
          </p:cNvPr>
          <p:cNvCxnSpPr>
            <a:stCxn id="4" idx="3"/>
          </p:cNvCxnSpPr>
          <p:nvPr/>
        </p:nvCxnSpPr>
        <p:spPr>
          <a:xfrm flipV="1">
            <a:off x="2862470" y="906448"/>
            <a:ext cx="166700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5A71710-8DD3-2EAD-490B-9443D130867E}"/>
              </a:ext>
            </a:extLst>
          </p:cNvPr>
          <p:cNvSpPr/>
          <p:nvPr/>
        </p:nvSpPr>
        <p:spPr>
          <a:xfrm>
            <a:off x="4529470" y="393405"/>
            <a:ext cx="5704798" cy="217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__call__</a:t>
            </a:r>
          </a:p>
          <a:p>
            <a:pPr algn="ctr"/>
            <a:r>
              <a:rPr lang="en-US" altLang="zh-CN" dirty="0"/>
              <a:t>Compute : Calculate forward pass of op</a:t>
            </a:r>
          </a:p>
          <a:p>
            <a:pPr algn="ctr"/>
            <a:r>
              <a:rPr lang="en-US" altLang="zh-CN" dirty="0"/>
              <a:t>Gradient : Compute partial adjoint for each input value for a given output adjoint</a:t>
            </a:r>
          </a:p>
          <a:p>
            <a:pPr algn="ctr"/>
            <a:endParaRPr lang="en-US" altLang="zh-CN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BE0C5A-00C0-A16B-FCB4-A0D954364D5B}"/>
              </a:ext>
            </a:extLst>
          </p:cNvPr>
          <p:cNvCxnSpPr>
            <a:cxnSpLocks/>
          </p:cNvCxnSpPr>
          <p:nvPr/>
        </p:nvCxnSpPr>
        <p:spPr>
          <a:xfrm>
            <a:off x="1094970" y="3617392"/>
            <a:ext cx="18213" cy="7584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B9DA3AD-2C44-9D18-6B2A-E9B50A9A1F33}"/>
              </a:ext>
            </a:extLst>
          </p:cNvPr>
          <p:cNvSpPr/>
          <p:nvPr/>
        </p:nvSpPr>
        <p:spPr>
          <a:xfrm>
            <a:off x="276447" y="4375867"/>
            <a:ext cx="5433237" cy="183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Tensor.Make_from_op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DF4FA8D-FA0D-BB18-0303-6A4389A90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683" y="4375866"/>
            <a:ext cx="6279887" cy="18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泽霏</dc:creator>
  <cp:lastModifiedBy>罗 泽霏</cp:lastModifiedBy>
  <cp:revision>5</cp:revision>
  <dcterms:created xsi:type="dcterms:W3CDTF">2023-03-22T13:55:50Z</dcterms:created>
  <dcterms:modified xsi:type="dcterms:W3CDTF">2023-03-22T14:03:18Z</dcterms:modified>
</cp:coreProperties>
</file>