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9CB"/>
    <a:srgbClr val="780E61"/>
    <a:srgbClr val="0E781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65489" y="2226952"/>
            <a:ext cx="1842442" cy="3544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Hell’s Paradise (70.24%)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Kuma (29.76%)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9261" y="1369502"/>
            <a:ext cx="511885" cy="1203015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3015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Hell’s Paradise</a:t>
            </a:r>
            <a:endParaRPr lang="en-US" sz="1400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4162"/>
            <a:ext cx="320844" cy="139546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 (30)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Kuma (52)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(41)</a:t>
            </a:r>
            <a:endParaRPr lang="en-US" sz="115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(53)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6099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Oshi</a:t>
            </a:r>
            <a:r>
              <a:rPr lang="en-US" sz="1300" dirty="0">
                <a:solidFill>
                  <a:schemeClr val="tx1"/>
                </a:solidFill>
              </a:rPr>
              <a:t> no ko (19)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Tonikawa</a:t>
            </a:r>
            <a:endParaRPr lang="en-US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729CB"/>
                </a:solidFill>
              </a:rPr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9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Oshi</a:t>
            </a:r>
            <a:r>
              <a:rPr lang="en-US" sz="1600" b="1" dirty="0">
                <a:solidFill>
                  <a:schemeClr val="tx1"/>
                </a:solidFill>
              </a:rPr>
              <a:t> No Ko (8.59%)</a:t>
            </a: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1389</TotalTime>
  <Words>349</Words>
  <Application>Microsoft Office PowerPoint</Application>
  <PresentationFormat>Widescreen</PresentationFormat>
  <Paragraphs>116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Cascadia Code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42</cp:revision>
  <dcterms:created xsi:type="dcterms:W3CDTF">2014-01-02T19:23:23Z</dcterms:created>
  <dcterms:modified xsi:type="dcterms:W3CDTF">2024-01-07T16:32:47Z</dcterms:modified>
</cp:coreProperties>
</file>