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E61"/>
    <a:srgbClr val="0E781B"/>
    <a:srgbClr val="D729CB"/>
    <a:srgbClr val="FFE105"/>
    <a:srgbClr val="F6A400"/>
    <a:srgbClr val="FF9A05"/>
    <a:srgbClr val="BE3C02"/>
    <a:srgbClr val="F0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13E7-B100-49D3-B164-D6092534803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B6B7-BAE0-41D8-A6AB-812EFBE7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1B13D1-153C-4AB5-BA26-EBE47AA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71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4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9435815" y="3155522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9437692" y="137160"/>
            <a:ext cx="88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3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(52)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(22)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Hell’s Paradise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Tonikawa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61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Mashle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 Home Hero (19)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7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(45)</a:t>
            </a:r>
            <a:endParaRPr lang="en-US" sz="117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Dr. Stone (71)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Oshi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no ko (82)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KnY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(81)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(69)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Gundam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39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(45)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BokuYaba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(41)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Raeliana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Kubo (48)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Tengoku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(13)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Galaxy Next Door (8)</a:t>
            </a:r>
            <a:endParaRPr lang="en-US" sz="1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(54)</a:t>
            </a:r>
            <a:endParaRPr lang="en-US" sz="1150" b="1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KnY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Dr. Stone (21)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(22)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no ko (72)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(52)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 ko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Kuma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(41)</a:t>
            </a:r>
            <a:endParaRPr lang="en-US" sz="115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59419" y="2265085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59419" y="5039974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6099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9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308700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4135435265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1375</TotalTime>
  <Words>318</Words>
  <Application>Microsoft Office PowerPoint</Application>
  <PresentationFormat>Widescreen</PresentationFormat>
  <Paragraphs>111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gg sans</vt:lpstr>
      <vt:lpstr>SH_radial_light_grey</vt:lpstr>
      <vt:lpstr>[WBW] ANIME VOTE TOURNAMENT SUMMER 2023</vt:lpstr>
      <vt:lpstr>[WBW] ANIME VOTE TOURNAMENT SUMMER 2023</vt:lpstr>
      <vt:lpstr>[WBW] ANIME VOTE TOURNAMENT SUMMER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Makoto</dc:creator>
  <cp:keywords>Anime</cp:keywords>
  <cp:lastModifiedBy>Trần Minh Long</cp:lastModifiedBy>
  <cp:revision>39</cp:revision>
  <dcterms:created xsi:type="dcterms:W3CDTF">2014-01-02T19:23:23Z</dcterms:created>
  <dcterms:modified xsi:type="dcterms:W3CDTF">2023-11-17T17:47:45Z</dcterms:modified>
</cp:coreProperties>
</file>