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1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0E61"/>
    <a:srgbClr val="0E781B"/>
    <a:srgbClr val="D729CB"/>
    <a:srgbClr val="FFE105"/>
    <a:srgbClr val="F6A400"/>
    <a:srgbClr val="FF9A05"/>
    <a:srgbClr val="BE3C02"/>
    <a:srgbClr val="F0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313E7-B100-49D3-B164-D6092534803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BB6B7-BAE0-41D8-A6AB-812EFBE74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3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4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4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0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91B13D1-153C-4AB5-BA26-EBE47AAE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571" y="137160"/>
            <a:ext cx="9797831" cy="7078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746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2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715962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2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9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01C1-04BE-4996-AB3B-C87F51C2A1D7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90F8C-3D0D-4DB1-B2BD-1525EA5CE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9435815" y="3155522"/>
            <a:ext cx="822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9437692" y="137160"/>
            <a:ext cx="8800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</p:spTree>
    <p:extLst>
      <p:ext uri="{BB962C8B-B14F-4D97-AF65-F5344CB8AC3E}">
        <p14:creationId xmlns:p14="http://schemas.microsoft.com/office/powerpoint/2010/main" val="103938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(52)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(22)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70" dirty="0">
                <a:solidFill>
                  <a:schemeClr val="tx1"/>
                </a:solidFill>
                <a:latin typeface="Consolas" panose="020B0609020204030204" pitchFamily="49" charset="0"/>
              </a:rPr>
              <a:t>Hell’s Paradise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Kuma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Tonikawa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61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Mashle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27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My Home Hero (19)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7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(45)</a:t>
            </a:r>
            <a:endParaRPr lang="en-US" sz="117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Dr. Stone (71)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Oshi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no ko (82)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KnY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(81)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Kuma (69)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Gundam (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20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Aristocrat (</a:t>
            </a:r>
            <a:r>
              <a:rPr lang="en-US" sz="1200" b="1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</a:rPr>
              <a:t>39</a:t>
            </a:r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(45)</a:t>
            </a:r>
            <a:endParaRPr lang="en-US" sz="1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BokuYaba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(41)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Raeliana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(9)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Kubo (48)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Tengoku</a:t>
            </a:r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(13)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Galaxy Next Door (8)</a:t>
            </a:r>
            <a:endParaRPr lang="en-US" sz="115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(54)</a:t>
            </a:r>
            <a:endParaRPr lang="en-US" sz="1150" b="1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KnY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Dr. Stone (21)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i="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Yamada (22)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no ko (72)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(52)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(31) 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Oshi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no ko (30)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Kuma (52)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5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Hell’s Paradise (41)</a:t>
            </a:r>
            <a:endParaRPr lang="en-US" sz="1150" b="1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59419" y="2265085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C000"/>
                </a:solidFill>
              </a:rPr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59419" y="5039974"/>
            <a:ext cx="1011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Tonikawa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6099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err="1">
                <a:solidFill>
                  <a:schemeClr val="tx1"/>
                </a:solidFill>
              </a:rPr>
              <a:t>Oshi</a:t>
            </a:r>
            <a:r>
              <a:rPr lang="en-US" sz="1300" dirty="0">
                <a:solidFill>
                  <a:schemeClr val="tx1"/>
                </a:solidFill>
              </a:rPr>
              <a:t> no ko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9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308700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C5D233-BAFE-4A31-8AC4-EBDA191CD6D4}"/>
              </a:ext>
            </a:extLst>
          </p:cNvPr>
          <p:cNvSpPr/>
          <p:nvPr/>
        </p:nvSpPr>
        <p:spPr>
          <a:xfrm>
            <a:off x="2456031" y="536531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309B-1915-435E-9BA4-C74592C1A0C6}"/>
              </a:ext>
            </a:extLst>
          </p:cNvPr>
          <p:cNvSpPr/>
          <p:nvPr/>
        </p:nvSpPr>
        <p:spPr>
          <a:xfrm>
            <a:off x="2456031" y="328075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906891C-5D9C-41DF-96D3-DD580B013522}"/>
              </a:ext>
            </a:extLst>
          </p:cNvPr>
          <p:cNvCxnSpPr>
            <a:cxnSpLocks/>
            <a:stCxn id="84" idx="3"/>
            <a:endCxn id="98" idx="1"/>
          </p:cNvCxnSpPr>
          <p:nvPr/>
        </p:nvCxnSpPr>
        <p:spPr>
          <a:xfrm flipV="1">
            <a:off x="2135188" y="4147056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2A760B-F0E1-4DBD-83E3-B38924BA8B1C}"/>
              </a:ext>
            </a:extLst>
          </p:cNvPr>
          <p:cNvSpPr/>
          <p:nvPr/>
        </p:nvSpPr>
        <p:spPr>
          <a:xfrm>
            <a:off x="6771193" y="2238471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E3C0FCE-AD92-4454-A591-4590687E4791}"/>
              </a:ext>
            </a:extLst>
          </p:cNvPr>
          <p:cNvSpPr/>
          <p:nvPr/>
        </p:nvSpPr>
        <p:spPr>
          <a:xfrm>
            <a:off x="6771193" y="501788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FA6E9D7-FA84-43C1-BC70-6804EC2BAAF5}"/>
              </a:ext>
            </a:extLst>
          </p:cNvPr>
          <p:cNvCxnSpPr>
            <a:cxnSpLocks/>
            <a:stCxn id="23" idx="0"/>
            <a:endCxn id="115" idx="3"/>
          </p:cNvCxnSpPr>
          <p:nvPr/>
        </p:nvCxnSpPr>
        <p:spPr>
          <a:xfrm rot="16200000" flipV="1">
            <a:off x="6824927" y="1373835"/>
            <a:ext cx="523404" cy="120586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B4F06D6-A1AE-4940-B5BB-A6296163DF29}"/>
              </a:ext>
            </a:extLst>
          </p:cNvPr>
          <p:cNvCxnSpPr>
            <a:cxnSpLocks/>
            <a:stCxn id="112" idx="3"/>
            <a:endCxn id="23" idx="2"/>
          </p:cNvCxnSpPr>
          <p:nvPr/>
        </p:nvCxnSpPr>
        <p:spPr>
          <a:xfrm flipV="1">
            <a:off x="6483695" y="2581371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370C66-AEF0-47D5-819D-AE2D2D72F587}"/>
              </a:ext>
            </a:extLst>
          </p:cNvPr>
          <p:cNvCxnSpPr>
            <a:cxnSpLocks/>
            <a:stCxn id="114" idx="3"/>
            <a:endCxn id="53" idx="2"/>
          </p:cNvCxnSpPr>
          <p:nvPr/>
        </p:nvCxnSpPr>
        <p:spPr>
          <a:xfrm flipV="1">
            <a:off x="6483695" y="5360786"/>
            <a:ext cx="1205867" cy="52340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8C3ADB3C-A3C2-485D-9ABF-E11FE9EAA360}"/>
              </a:ext>
            </a:extLst>
          </p:cNvPr>
          <p:cNvCxnSpPr>
            <a:cxnSpLocks/>
            <a:stCxn id="113" idx="3"/>
            <a:endCxn id="53" idx="0"/>
          </p:cNvCxnSpPr>
          <p:nvPr/>
        </p:nvCxnSpPr>
        <p:spPr>
          <a:xfrm>
            <a:off x="6483695" y="4494483"/>
            <a:ext cx="1205867" cy="523403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4AB11527-0C90-4E90-8671-8780A5851B69}"/>
              </a:ext>
            </a:extLst>
          </p:cNvPr>
          <p:cNvSpPr/>
          <p:nvPr/>
        </p:nvSpPr>
        <p:spPr>
          <a:xfrm>
            <a:off x="8928775" y="3628178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D2721096-41B5-49F6-BF02-B578E58CC074}"/>
              </a:ext>
            </a:extLst>
          </p:cNvPr>
          <p:cNvCxnSpPr>
            <a:cxnSpLocks/>
            <a:stCxn id="53" idx="3"/>
            <a:endCxn id="68" idx="1"/>
          </p:cNvCxnSpPr>
          <p:nvPr/>
        </p:nvCxnSpPr>
        <p:spPr>
          <a:xfrm flipV="1">
            <a:off x="8607931" y="3799628"/>
            <a:ext cx="320844" cy="138970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EBEA29C-49A0-4273-8291-70116E91A201}"/>
              </a:ext>
            </a:extLst>
          </p:cNvPr>
          <p:cNvCxnSpPr>
            <a:cxnSpLocks/>
            <a:stCxn id="68" idx="1"/>
            <a:endCxn id="23" idx="3"/>
          </p:cNvCxnSpPr>
          <p:nvPr/>
        </p:nvCxnSpPr>
        <p:spPr>
          <a:xfrm rot="10800000">
            <a:off x="8607931" y="2409922"/>
            <a:ext cx="320844" cy="1389707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CB0A2BB-0F9E-41CF-9B37-B104D03A60A3}"/>
              </a:ext>
            </a:extLst>
          </p:cNvPr>
          <p:cNvSpPr/>
          <p:nvPr/>
        </p:nvSpPr>
        <p:spPr>
          <a:xfrm>
            <a:off x="298450" y="244617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751D1DD-0B71-4E73-A121-6A045636E70F}"/>
              </a:ext>
            </a:extLst>
          </p:cNvPr>
          <p:cNvSpPr/>
          <p:nvPr/>
        </p:nvSpPr>
        <p:spPr>
          <a:xfrm>
            <a:off x="298450" y="3141026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E79D37A-F8BB-4A86-989F-AC9E6512E67E}"/>
              </a:ext>
            </a:extLst>
          </p:cNvPr>
          <p:cNvSpPr/>
          <p:nvPr/>
        </p:nvSpPr>
        <p:spPr>
          <a:xfrm>
            <a:off x="298450" y="105646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0D5792CC-FB9C-4D14-8201-76017AD54629}"/>
              </a:ext>
            </a:extLst>
          </p:cNvPr>
          <p:cNvSpPr/>
          <p:nvPr/>
        </p:nvSpPr>
        <p:spPr>
          <a:xfrm>
            <a:off x="298450" y="175131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82D41032-5154-41CA-8B71-90EE2E0196A5}"/>
              </a:ext>
            </a:extLst>
          </p:cNvPr>
          <p:cNvSpPr/>
          <p:nvPr/>
        </p:nvSpPr>
        <p:spPr>
          <a:xfrm>
            <a:off x="298450" y="3835880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28FA63C1-5BE7-4599-BEEE-6A3327BAF881}"/>
              </a:ext>
            </a:extLst>
          </p:cNvPr>
          <p:cNvSpPr/>
          <p:nvPr/>
        </p:nvSpPr>
        <p:spPr>
          <a:xfrm>
            <a:off x="298450" y="4530734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067C73-3278-4868-B385-A02D3CFEC3FA}"/>
              </a:ext>
            </a:extLst>
          </p:cNvPr>
          <p:cNvSpPr/>
          <p:nvPr/>
        </p:nvSpPr>
        <p:spPr>
          <a:xfrm>
            <a:off x="298450" y="5920442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C24F088-4A5F-4E9E-8D7D-A33576985E8D}"/>
              </a:ext>
            </a:extLst>
          </p:cNvPr>
          <p:cNvSpPr/>
          <p:nvPr/>
        </p:nvSpPr>
        <p:spPr>
          <a:xfrm>
            <a:off x="298450" y="522558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7C5C896-E362-49D5-9FC6-26433BAB19E4}"/>
              </a:ext>
            </a:extLst>
          </p:cNvPr>
          <p:cNvSpPr/>
          <p:nvPr/>
        </p:nvSpPr>
        <p:spPr>
          <a:xfrm>
            <a:off x="298450" y="2793599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CDC5CDE-185C-448C-A5E5-A7FE9E2B6A53}"/>
              </a:ext>
            </a:extLst>
          </p:cNvPr>
          <p:cNvSpPr/>
          <p:nvPr/>
        </p:nvSpPr>
        <p:spPr>
          <a:xfrm>
            <a:off x="298450" y="3488453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A9DE08E-3B24-456F-B1A4-29DF62817095}"/>
              </a:ext>
            </a:extLst>
          </p:cNvPr>
          <p:cNvSpPr/>
          <p:nvPr/>
        </p:nvSpPr>
        <p:spPr>
          <a:xfrm>
            <a:off x="298450" y="140389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6F84FF1-CE06-426C-BC34-18314A79A615}"/>
              </a:ext>
            </a:extLst>
          </p:cNvPr>
          <p:cNvSpPr/>
          <p:nvPr/>
        </p:nvSpPr>
        <p:spPr>
          <a:xfrm>
            <a:off x="298450" y="209874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5713DF4-B403-48E2-9201-AB3046668C6E}"/>
              </a:ext>
            </a:extLst>
          </p:cNvPr>
          <p:cNvSpPr/>
          <p:nvPr/>
        </p:nvSpPr>
        <p:spPr>
          <a:xfrm>
            <a:off x="298450" y="4183307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26E32EB3-99E5-467A-BEAB-55B225133A80}"/>
              </a:ext>
            </a:extLst>
          </p:cNvPr>
          <p:cNvSpPr/>
          <p:nvPr/>
        </p:nvSpPr>
        <p:spPr>
          <a:xfrm>
            <a:off x="298450" y="4878161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6021172-86FE-4F6D-BB27-0036D474173D}"/>
              </a:ext>
            </a:extLst>
          </p:cNvPr>
          <p:cNvSpPr/>
          <p:nvPr/>
        </p:nvSpPr>
        <p:spPr>
          <a:xfrm>
            <a:off x="298450" y="6267868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BB8EC64-9637-4C53-8C4A-26E92CEA33DF}"/>
              </a:ext>
            </a:extLst>
          </p:cNvPr>
          <p:cNvSpPr/>
          <p:nvPr/>
        </p:nvSpPr>
        <p:spPr>
          <a:xfrm>
            <a:off x="298450" y="5573015"/>
            <a:ext cx="1836738" cy="2749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9775E3C-FF43-4ED2-9A4E-A82EDDBC3096}"/>
              </a:ext>
            </a:extLst>
          </p:cNvPr>
          <p:cNvSpPr/>
          <p:nvPr/>
        </p:nvSpPr>
        <p:spPr>
          <a:xfrm>
            <a:off x="2456031" y="1891044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6607F27-3065-4B7F-AC02-8ECE2DE1138D}"/>
              </a:ext>
            </a:extLst>
          </p:cNvPr>
          <p:cNvSpPr/>
          <p:nvPr/>
        </p:nvSpPr>
        <p:spPr>
          <a:xfrm>
            <a:off x="2456031" y="606016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8B4B108-97B9-48CC-A09E-39D93D522D3B}"/>
              </a:ext>
            </a:extLst>
          </p:cNvPr>
          <p:cNvSpPr/>
          <p:nvPr/>
        </p:nvSpPr>
        <p:spPr>
          <a:xfrm>
            <a:off x="2456031" y="3975606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66A8F9D-A5D8-42D8-B037-FE726CAD8AE7}"/>
              </a:ext>
            </a:extLst>
          </p:cNvPr>
          <p:cNvSpPr/>
          <p:nvPr/>
        </p:nvSpPr>
        <p:spPr>
          <a:xfrm>
            <a:off x="2456031" y="119619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86C355A-5D93-45AD-82E4-BFDFBCAA31EE}"/>
              </a:ext>
            </a:extLst>
          </p:cNvPr>
          <p:cNvSpPr/>
          <p:nvPr/>
        </p:nvSpPr>
        <p:spPr>
          <a:xfrm>
            <a:off x="2456031" y="467046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7E37CC-EF4C-4CF5-BB9A-8F2C9BEE490F}"/>
              </a:ext>
            </a:extLst>
          </p:cNvPr>
          <p:cNvSpPr/>
          <p:nvPr/>
        </p:nvSpPr>
        <p:spPr>
          <a:xfrm>
            <a:off x="2456031" y="2585898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D22FB072-302C-437B-BAEA-1665E2671C36}"/>
              </a:ext>
            </a:extLst>
          </p:cNvPr>
          <p:cNvSpPr/>
          <p:nvPr/>
        </p:nvSpPr>
        <p:spPr>
          <a:xfrm>
            <a:off x="4646957" y="293332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FD66DB89-C7FB-4E16-B0D3-7B44BF8DB5F6}"/>
              </a:ext>
            </a:extLst>
          </p:cNvPr>
          <p:cNvSpPr/>
          <p:nvPr/>
        </p:nvSpPr>
        <p:spPr>
          <a:xfrm>
            <a:off x="4646957" y="4323033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3F1BC1F-0395-4F1E-AEF9-16A17854DC58}"/>
              </a:ext>
            </a:extLst>
          </p:cNvPr>
          <p:cNvSpPr/>
          <p:nvPr/>
        </p:nvSpPr>
        <p:spPr>
          <a:xfrm>
            <a:off x="4646957" y="5712740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C738E9C-DB77-40F4-B73E-37167AF7B48C}"/>
              </a:ext>
            </a:extLst>
          </p:cNvPr>
          <p:cNvSpPr/>
          <p:nvPr/>
        </p:nvSpPr>
        <p:spPr>
          <a:xfrm>
            <a:off x="4646957" y="1543617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0AFB781-8E3D-42C1-A1EC-D9889F2AEECD}"/>
              </a:ext>
            </a:extLst>
          </p:cNvPr>
          <p:cNvCxnSpPr>
            <a:cxnSpLocks/>
            <a:stCxn id="98" idx="3"/>
            <a:endCxn id="113" idx="0"/>
          </p:cNvCxnSpPr>
          <p:nvPr/>
        </p:nvCxnSpPr>
        <p:spPr>
          <a:xfrm>
            <a:off x="4292769" y="4147056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F8AF827-0D17-4F83-A82E-EDB7731219A0}"/>
              </a:ext>
            </a:extLst>
          </p:cNvPr>
          <p:cNvCxnSpPr>
            <a:cxnSpLocks/>
            <a:stCxn id="100" idx="3"/>
            <a:endCxn id="115" idx="0"/>
          </p:cNvCxnSpPr>
          <p:nvPr/>
        </p:nvCxnSpPr>
        <p:spPr>
          <a:xfrm>
            <a:off x="4292769" y="1367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3AD7B40E-FF49-464E-8C40-4F51DDF9C12C}"/>
              </a:ext>
            </a:extLst>
          </p:cNvPr>
          <p:cNvCxnSpPr>
            <a:cxnSpLocks/>
            <a:stCxn id="95" idx="3"/>
            <a:endCxn id="115" idx="2"/>
          </p:cNvCxnSpPr>
          <p:nvPr/>
        </p:nvCxnSpPr>
        <p:spPr>
          <a:xfrm flipV="1">
            <a:off x="4292769" y="1886517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F1513FC1-4AB9-4784-90E7-0F16B1BF0835}"/>
              </a:ext>
            </a:extLst>
          </p:cNvPr>
          <p:cNvCxnSpPr>
            <a:cxnSpLocks/>
            <a:stCxn id="102" idx="3"/>
            <a:endCxn id="112" idx="0"/>
          </p:cNvCxnSpPr>
          <p:nvPr/>
        </p:nvCxnSpPr>
        <p:spPr>
          <a:xfrm>
            <a:off x="4292769" y="2757348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C575F185-2CE4-4B49-83A2-D4035382034B}"/>
              </a:ext>
            </a:extLst>
          </p:cNvPr>
          <p:cNvCxnSpPr>
            <a:cxnSpLocks/>
            <a:stCxn id="19" idx="3"/>
            <a:endCxn id="112" idx="2"/>
          </p:cNvCxnSpPr>
          <p:nvPr/>
        </p:nvCxnSpPr>
        <p:spPr>
          <a:xfrm flipV="1">
            <a:off x="4292769" y="3276225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AD6657E1-F2FE-400C-B26F-DB86DF8BCFCB}"/>
              </a:ext>
            </a:extLst>
          </p:cNvPr>
          <p:cNvCxnSpPr>
            <a:cxnSpLocks/>
            <a:stCxn id="101" idx="3"/>
            <a:endCxn id="113" idx="2"/>
          </p:cNvCxnSpPr>
          <p:nvPr/>
        </p:nvCxnSpPr>
        <p:spPr>
          <a:xfrm flipV="1">
            <a:off x="4292769" y="4665933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CC9A0EE-74D0-4FE6-BD91-2ED7BEC1A6EC}"/>
              </a:ext>
            </a:extLst>
          </p:cNvPr>
          <p:cNvCxnSpPr>
            <a:cxnSpLocks/>
            <a:stCxn id="18" idx="3"/>
            <a:endCxn id="114" idx="0"/>
          </p:cNvCxnSpPr>
          <p:nvPr/>
        </p:nvCxnSpPr>
        <p:spPr>
          <a:xfrm>
            <a:off x="4292769" y="5536764"/>
            <a:ext cx="1272557" cy="175976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57EF378-E5FF-494C-BD14-18C4E871F6A4}"/>
              </a:ext>
            </a:extLst>
          </p:cNvPr>
          <p:cNvCxnSpPr>
            <a:cxnSpLocks/>
            <a:stCxn id="97" idx="3"/>
            <a:endCxn id="114" idx="2"/>
          </p:cNvCxnSpPr>
          <p:nvPr/>
        </p:nvCxnSpPr>
        <p:spPr>
          <a:xfrm flipV="1">
            <a:off x="4292769" y="6055640"/>
            <a:ext cx="1272557" cy="175977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518E91A9-1BBE-4BD0-A328-94E34C54817C}"/>
              </a:ext>
            </a:extLst>
          </p:cNvPr>
          <p:cNvCxnSpPr>
            <a:cxnSpLocks/>
            <a:stCxn id="76" idx="3"/>
            <a:endCxn id="98" idx="1"/>
          </p:cNvCxnSpPr>
          <p:nvPr/>
        </p:nvCxnSpPr>
        <p:spPr>
          <a:xfrm>
            <a:off x="2135188" y="3973343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B463DA1-2158-441B-8FA3-230DAFD316A6}"/>
              </a:ext>
            </a:extLst>
          </p:cNvPr>
          <p:cNvCxnSpPr>
            <a:cxnSpLocks/>
            <a:stCxn id="87" idx="3"/>
            <a:endCxn id="18" idx="1"/>
          </p:cNvCxnSpPr>
          <p:nvPr/>
        </p:nvCxnSpPr>
        <p:spPr>
          <a:xfrm flipV="1">
            <a:off x="2135188" y="553676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8E495DD-684B-4F67-8B34-CAC97588F38D}"/>
              </a:ext>
            </a:extLst>
          </p:cNvPr>
          <p:cNvCxnSpPr>
            <a:cxnSpLocks/>
            <a:stCxn id="79" idx="3"/>
            <a:endCxn id="18" idx="1"/>
          </p:cNvCxnSpPr>
          <p:nvPr/>
        </p:nvCxnSpPr>
        <p:spPr>
          <a:xfrm>
            <a:off x="2135188" y="536305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8C891B17-2CC0-4962-A61F-DA8B7276A6FD}"/>
              </a:ext>
            </a:extLst>
          </p:cNvPr>
          <p:cNvCxnSpPr>
            <a:cxnSpLocks/>
            <a:stCxn id="85" idx="3"/>
            <a:endCxn id="101" idx="1"/>
          </p:cNvCxnSpPr>
          <p:nvPr/>
        </p:nvCxnSpPr>
        <p:spPr>
          <a:xfrm flipV="1">
            <a:off x="2135188" y="484191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CFCB48F1-1D31-4E92-8988-1AF3842C08D2}"/>
              </a:ext>
            </a:extLst>
          </p:cNvPr>
          <p:cNvCxnSpPr>
            <a:cxnSpLocks/>
            <a:stCxn id="77" idx="3"/>
            <a:endCxn id="101" idx="1"/>
          </p:cNvCxnSpPr>
          <p:nvPr/>
        </p:nvCxnSpPr>
        <p:spPr>
          <a:xfrm>
            <a:off x="2135188" y="466819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13ADEC7-DE70-4B25-A794-4FF5187121BD}"/>
              </a:ext>
            </a:extLst>
          </p:cNvPr>
          <p:cNvCxnSpPr>
            <a:cxnSpLocks/>
            <a:stCxn id="81" idx="3"/>
            <a:endCxn id="19" idx="1"/>
          </p:cNvCxnSpPr>
          <p:nvPr/>
        </p:nvCxnSpPr>
        <p:spPr>
          <a:xfrm flipV="1">
            <a:off x="2135188" y="3452202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0547817-FB10-4569-9497-58F44C20E21A}"/>
              </a:ext>
            </a:extLst>
          </p:cNvPr>
          <p:cNvCxnSpPr>
            <a:cxnSpLocks/>
            <a:stCxn id="67" idx="3"/>
            <a:endCxn id="19" idx="1"/>
          </p:cNvCxnSpPr>
          <p:nvPr/>
        </p:nvCxnSpPr>
        <p:spPr>
          <a:xfrm>
            <a:off x="2135188" y="3278489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A014346D-AFA6-4919-B856-C0B3130A6395}"/>
              </a:ext>
            </a:extLst>
          </p:cNvPr>
          <p:cNvCxnSpPr>
            <a:cxnSpLocks/>
            <a:stCxn id="80" idx="3"/>
            <a:endCxn id="102" idx="1"/>
          </p:cNvCxnSpPr>
          <p:nvPr/>
        </p:nvCxnSpPr>
        <p:spPr>
          <a:xfrm flipV="1">
            <a:off x="2135188" y="2757348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C0B901E-601D-4A06-8171-92417D96F764}"/>
              </a:ext>
            </a:extLst>
          </p:cNvPr>
          <p:cNvCxnSpPr>
            <a:cxnSpLocks/>
            <a:stCxn id="66" idx="3"/>
            <a:endCxn id="102" idx="1"/>
          </p:cNvCxnSpPr>
          <p:nvPr/>
        </p:nvCxnSpPr>
        <p:spPr>
          <a:xfrm>
            <a:off x="2135188" y="2583635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B535CD13-7CF1-4867-9147-A5C5F15C4C84}"/>
              </a:ext>
            </a:extLst>
          </p:cNvPr>
          <p:cNvCxnSpPr>
            <a:cxnSpLocks/>
            <a:stCxn id="83" idx="3"/>
            <a:endCxn id="95" idx="1"/>
          </p:cNvCxnSpPr>
          <p:nvPr/>
        </p:nvCxnSpPr>
        <p:spPr>
          <a:xfrm flipV="1">
            <a:off x="2135188" y="2062494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81A7005E-57C0-435D-8E8A-78AA648BF1CF}"/>
              </a:ext>
            </a:extLst>
          </p:cNvPr>
          <p:cNvCxnSpPr>
            <a:cxnSpLocks/>
            <a:stCxn id="74" idx="3"/>
            <a:endCxn id="95" idx="1"/>
          </p:cNvCxnSpPr>
          <p:nvPr/>
        </p:nvCxnSpPr>
        <p:spPr>
          <a:xfrm>
            <a:off x="2135188" y="1888781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544668E5-3D33-411B-9841-A0D8B89BC94E}"/>
              </a:ext>
            </a:extLst>
          </p:cNvPr>
          <p:cNvCxnSpPr>
            <a:cxnSpLocks/>
            <a:stCxn id="82" idx="3"/>
            <a:endCxn id="100" idx="1"/>
          </p:cNvCxnSpPr>
          <p:nvPr/>
        </p:nvCxnSpPr>
        <p:spPr>
          <a:xfrm flipV="1">
            <a:off x="2135188" y="1367640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D222C482-68E4-4637-96E8-D9A193A632C7}"/>
              </a:ext>
            </a:extLst>
          </p:cNvPr>
          <p:cNvCxnSpPr>
            <a:cxnSpLocks/>
            <a:stCxn id="73" idx="3"/>
            <a:endCxn id="100" idx="1"/>
          </p:cNvCxnSpPr>
          <p:nvPr/>
        </p:nvCxnSpPr>
        <p:spPr>
          <a:xfrm>
            <a:off x="2135188" y="1193927"/>
            <a:ext cx="320843" cy="17371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747E1EF0-4AC0-4C9E-97F1-D5DD9A84F912}"/>
              </a:ext>
            </a:extLst>
          </p:cNvPr>
          <p:cNvCxnSpPr>
            <a:cxnSpLocks/>
            <a:stCxn id="86" idx="3"/>
            <a:endCxn id="97" idx="1"/>
          </p:cNvCxnSpPr>
          <p:nvPr/>
        </p:nvCxnSpPr>
        <p:spPr>
          <a:xfrm flipV="1">
            <a:off x="2135188" y="6231617"/>
            <a:ext cx="320843" cy="17371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14476971-56EF-46F8-B3C8-EBA3F1C52FB7}"/>
              </a:ext>
            </a:extLst>
          </p:cNvPr>
          <p:cNvCxnSpPr>
            <a:cxnSpLocks/>
            <a:stCxn id="78" idx="3"/>
            <a:endCxn id="97" idx="1"/>
          </p:cNvCxnSpPr>
          <p:nvPr/>
        </p:nvCxnSpPr>
        <p:spPr>
          <a:xfrm>
            <a:off x="2135188" y="6057905"/>
            <a:ext cx="320843" cy="17371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199CEB1-E4CC-4AB0-A6F4-163E48FF5AD6}"/>
              </a:ext>
            </a:extLst>
          </p:cNvPr>
          <p:cNvSpPr txBox="1"/>
          <p:nvPr/>
        </p:nvSpPr>
        <p:spPr>
          <a:xfrm>
            <a:off x="16708" y="10400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4D6531-35FB-4C0F-B7F2-14BFAC2E516D}"/>
              </a:ext>
            </a:extLst>
          </p:cNvPr>
          <p:cNvSpPr txBox="1"/>
          <p:nvPr/>
        </p:nvSpPr>
        <p:spPr>
          <a:xfrm>
            <a:off x="16708" y="13873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AD6EEC-D58C-4C0E-AE56-2CF547833871}"/>
              </a:ext>
            </a:extLst>
          </p:cNvPr>
          <p:cNvSpPr txBox="1"/>
          <p:nvPr/>
        </p:nvSpPr>
        <p:spPr>
          <a:xfrm>
            <a:off x="16708" y="173459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C22B8C-9B08-4BCD-9B9B-58045856D488}"/>
              </a:ext>
            </a:extLst>
          </p:cNvPr>
          <p:cNvSpPr txBox="1"/>
          <p:nvPr/>
        </p:nvSpPr>
        <p:spPr>
          <a:xfrm>
            <a:off x="16708" y="208186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C24E0F-B089-43D0-85BD-88AAE0E09869}"/>
              </a:ext>
            </a:extLst>
          </p:cNvPr>
          <p:cNvSpPr txBox="1"/>
          <p:nvPr/>
        </p:nvSpPr>
        <p:spPr>
          <a:xfrm>
            <a:off x="16708" y="24291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F731E61-84CF-4FD6-87CD-A724DCD053F8}"/>
              </a:ext>
            </a:extLst>
          </p:cNvPr>
          <p:cNvSpPr txBox="1"/>
          <p:nvPr/>
        </p:nvSpPr>
        <p:spPr>
          <a:xfrm>
            <a:off x="16708" y="277641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57BC0EB-4778-487C-BB14-7EEC64E09B5E}"/>
              </a:ext>
            </a:extLst>
          </p:cNvPr>
          <p:cNvSpPr txBox="1"/>
          <p:nvPr/>
        </p:nvSpPr>
        <p:spPr>
          <a:xfrm>
            <a:off x="16708" y="31236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9D0C72-FF7A-42DF-BC66-08C774E4C28C}"/>
              </a:ext>
            </a:extLst>
          </p:cNvPr>
          <p:cNvSpPr txBox="1"/>
          <p:nvPr/>
        </p:nvSpPr>
        <p:spPr>
          <a:xfrm>
            <a:off x="16708" y="347097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8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CD94C91-FAEF-494E-A5D0-D0C05D90B838}"/>
              </a:ext>
            </a:extLst>
          </p:cNvPr>
          <p:cNvSpPr txBox="1"/>
          <p:nvPr/>
        </p:nvSpPr>
        <p:spPr>
          <a:xfrm>
            <a:off x="16708" y="381824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4BA02D-AB5A-47A8-A41D-DB2846FFE8BD}"/>
              </a:ext>
            </a:extLst>
          </p:cNvPr>
          <p:cNvSpPr txBox="1"/>
          <p:nvPr/>
        </p:nvSpPr>
        <p:spPr>
          <a:xfrm>
            <a:off x="-28977" y="4165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A0B6669-27CA-4655-91BC-C74F9F650354}"/>
              </a:ext>
            </a:extLst>
          </p:cNvPr>
          <p:cNvSpPr txBox="1"/>
          <p:nvPr/>
        </p:nvSpPr>
        <p:spPr>
          <a:xfrm>
            <a:off x="-28977" y="451279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F1B5B1-3E40-4683-8A93-991F14532C32}"/>
              </a:ext>
            </a:extLst>
          </p:cNvPr>
          <p:cNvSpPr txBox="1"/>
          <p:nvPr/>
        </p:nvSpPr>
        <p:spPr>
          <a:xfrm>
            <a:off x="-28977" y="486007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BE4C5B-9E5C-4AE2-B428-4DAD55F46D3D}"/>
              </a:ext>
            </a:extLst>
          </p:cNvPr>
          <p:cNvSpPr txBox="1"/>
          <p:nvPr/>
        </p:nvSpPr>
        <p:spPr>
          <a:xfrm>
            <a:off x="-28977" y="520735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2708C99-3B9B-468B-B76E-B6D7B456E94D}"/>
              </a:ext>
            </a:extLst>
          </p:cNvPr>
          <p:cNvSpPr txBox="1"/>
          <p:nvPr/>
        </p:nvSpPr>
        <p:spPr>
          <a:xfrm>
            <a:off x="-28977" y="555462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3C8F4D3-9FAA-44E9-8957-65CABD09B33D}"/>
              </a:ext>
            </a:extLst>
          </p:cNvPr>
          <p:cNvSpPr txBox="1"/>
          <p:nvPr/>
        </p:nvSpPr>
        <p:spPr>
          <a:xfrm>
            <a:off x="-28977" y="59019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6DEAC8-1F7F-4ADB-BDBC-EFF11A1334EE}"/>
              </a:ext>
            </a:extLst>
          </p:cNvPr>
          <p:cNvSpPr txBox="1"/>
          <p:nvPr/>
        </p:nvSpPr>
        <p:spPr>
          <a:xfrm>
            <a:off x="-28977" y="62491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16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B0A648-7389-474D-A6D3-7FA8A78A2425}"/>
              </a:ext>
            </a:extLst>
          </p:cNvPr>
          <p:cNvSpPr txBox="1"/>
          <p:nvPr/>
        </p:nvSpPr>
        <p:spPr>
          <a:xfrm>
            <a:off x="5069838" y="2265085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84596B2-3D5B-4993-9914-B200F03E9212}"/>
              </a:ext>
            </a:extLst>
          </p:cNvPr>
          <p:cNvSpPr txBox="1"/>
          <p:nvPr/>
        </p:nvSpPr>
        <p:spPr>
          <a:xfrm>
            <a:off x="7126750" y="3645740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FINAL GAME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4778028-425E-43CB-8F96-1B80F927E288}"/>
              </a:ext>
            </a:extLst>
          </p:cNvPr>
          <p:cNvSpPr txBox="1"/>
          <p:nvPr/>
        </p:nvSpPr>
        <p:spPr>
          <a:xfrm>
            <a:off x="5069838" y="5039974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Semifinal 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B2E11B-0ADC-44AF-A600-7E1078FCA77F}"/>
              </a:ext>
            </a:extLst>
          </p:cNvPr>
          <p:cNvSpPr txBox="1"/>
          <p:nvPr/>
        </p:nvSpPr>
        <p:spPr>
          <a:xfrm>
            <a:off x="8895429" y="3021708"/>
            <a:ext cx="1810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00"/>
                </a:solidFill>
              </a:rPr>
              <a:t>CHAMPION</a:t>
            </a:r>
          </a:p>
        </p:txBody>
      </p:sp>
      <p:pic>
        <p:nvPicPr>
          <p:cNvPr id="6" name="Graphic 5" descr="Trophy">
            <a:extLst>
              <a:ext uri="{FF2B5EF4-FFF2-40B4-BE49-F238E27FC236}">
                <a16:creationId xmlns:a16="http://schemas.microsoft.com/office/drawing/2014/main" id="{CEC3E856-E5AF-413F-BE6D-4FDB9EDD0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68" y="3274402"/>
            <a:ext cx="698500" cy="698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D8B5B1-3A7D-42C2-9937-B1D3F568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08" y="137160"/>
            <a:ext cx="6754485" cy="707886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chemeClr val="bg1"/>
                </a:solidFill>
                <a:effectLst/>
                <a:latin typeface="gg sans"/>
              </a:rPr>
              <a:t>[WBW] ANIME VOTE TOURNAMENT SUMMER 2023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910E090-1C1A-4E13-866B-9A27111FB794}"/>
              </a:ext>
            </a:extLst>
          </p:cNvPr>
          <p:cNvSpPr/>
          <p:nvPr/>
        </p:nvSpPr>
        <p:spPr>
          <a:xfrm>
            <a:off x="6771193" y="149865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034F6E1-1E3A-4E75-B6B1-C89508F8A726}"/>
              </a:ext>
            </a:extLst>
          </p:cNvPr>
          <p:cNvSpPr/>
          <p:nvPr/>
        </p:nvSpPr>
        <p:spPr>
          <a:xfrm>
            <a:off x="6771193" y="1053392"/>
            <a:ext cx="1836738" cy="3429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1136A411-1F64-4E8C-8F50-E9E8C0F5F1B3}"/>
              </a:ext>
            </a:extLst>
          </p:cNvPr>
          <p:cNvSpPr/>
          <p:nvPr/>
        </p:nvSpPr>
        <p:spPr>
          <a:xfrm>
            <a:off x="8928775" y="591588"/>
            <a:ext cx="1836738" cy="3429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88E3C98-D0C2-49D0-90B7-C299E5B9459D}"/>
              </a:ext>
            </a:extLst>
          </p:cNvPr>
          <p:cNvSpPr txBox="1"/>
          <p:nvPr/>
        </p:nvSpPr>
        <p:spPr>
          <a:xfrm>
            <a:off x="6771193" y="601248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3</a:t>
            </a:r>
            <a:r>
              <a:rPr lang="en-US" sz="1400" b="1" baseline="30000" dirty="0"/>
              <a:t>rd</a:t>
            </a:r>
            <a:r>
              <a:rPr lang="en-US" sz="1400" b="1" dirty="0"/>
              <a:t> PLACE GAME</a:t>
            </a:r>
          </a:p>
        </p:txBody>
      </p:sp>
      <p:pic>
        <p:nvPicPr>
          <p:cNvPr id="118" name="Graphic 117" descr="Trophy">
            <a:extLst>
              <a:ext uri="{FF2B5EF4-FFF2-40B4-BE49-F238E27FC236}">
                <a16:creationId xmlns:a16="http://schemas.microsoft.com/office/drawing/2014/main" id="{0F0B3F20-245D-4048-9A30-EA5050E2D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4368" y="295440"/>
            <a:ext cx="698500" cy="69850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5C0CE76B-4F06-43C6-A436-87A97C78BC06}"/>
              </a:ext>
            </a:extLst>
          </p:cNvPr>
          <p:cNvSpPr txBox="1"/>
          <p:nvPr/>
        </p:nvSpPr>
        <p:spPr>
          <a:xfrm>
            <a:off x="8921994" y="129786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WINNER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18E11E5-0B57-450F-8A58-BA3AEC5440CD}"/>
              </a:ext>
            </a:extLst>
          </p:cNvPr>
          <p:cNvCxnSpPr>
            <a:cxnSpLocks/>
            <a:stCxn id="116" idx="1"/>
            <a:endCxn id="92" idx="3"/>
          </p:cNvCxnSpPr>
          <p:nvPr/>
        </p:nvCxnSpPr>
        <p:spPr>
          <a:xfrm rot="10800000">
            <a:off x="8607931" y="321316"/>
            <a:ext cx="320844" cy="44172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2B173D5-DC52-4676-AA1E-FE8289B9AF5F}"/>
              </a:ext>
            </a:extLst>
          </p:cNvPr>
          <p:cNvCxnSpPr>
            <a:cxnSpLocks/>
            <a:stCxn id="111" idx="3"/>
            <a:endCxn id="116" idx="1"/>
          </p:cNvCxnSpPr>
          <p:nvPr/>
        </p:nvCxnSpPr>
        <p:spPr>
          <a:xfrm flipV="1">
            <a:off x="8607931" y="763038"/>
            <a:ext cx="320844" cy="461804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417BB-0170-4B97-9FEC-E92339028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429" y="5180686"/>
            <a:ext cx="3296571" cy="166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DC309DF-5F7E-4897-92E6-36FA65427238}"/>
              </a:ext>
            </a:extLst>
          </p:cNvPr>
          <p:cNvSpPr txBox="1"/>
          <p:nvPr/>
        </p:nvSpPr>
        <p:spPr>
          <a:xfrm>
            <a:off x="8895429" y="4494482"/>
            <a:ext cx="32965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gg sans"/>
              </a:rPr>
              <a:t>Join and vote for your favorite anime now at: </a:t>
            </a:r>
            <a:r>
              <a:rPr lang="en-US" b="1" u="sng" dirty="0">
                <a:solidFill>
                  <a:srgbClr val="FF0000"/>
                </a:solidFill>
                <a:latin typeface="gg sans"/>
              </a:rPr>
              <a:t>discord.gg/</a:t>
            </a:r>
            <a:r>
              <a:rPr lang="en-US" b="1" u="sng" dirty="0" err="1">
                <a:solidFill>
                  <a:srgbClr val="FF0000"/>
                </a:solidFill>
                <a:latin typeface="gg sans"/>
              </a:rPr>
              <a:t>wbw</a:t>
            </a:r>
            <a:endParaRPr lang="en-US" b="1" u="sng" dirty="0">
              <a:solidFill>
                <a:srgbClr val="FF0000"/>
              </a:solidFill>
              <a:latin typeface="gg sans"/>
            </a:endParaRP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A56E6A43-109A-47DA-B2D2-3C33C36617F8}"/>
              </a:ext>
            </a:extLst>
          </p:cNvPr>
          <p:cNvSpPr/>
          <p:nvPr/>
        </p:nvSpPr>
        <p:spPr>
          <a:xfrm>
            <a:off x="8928774" y="2226952"/>
            <a:ext cx="1836738" cy="3429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25" name="Graphic 124" descr="Trophy">
            <a:extLst>
              <a:ext uri="{FF2B5EF4-FFF2-40B4-BE49-F238E27FC236}">
                <a16:creationId xmlns:a16="http://schemas.microsoft.com/office/drawing/2014/main" id="{0E2402A6-7F1A-4352-9D07-02E2CD485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4368" y="1887867"/>
            <a:ext cx="698500" cy="698500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0A26361-C1BA-412C-B607-E76216326384}"/>
              </a:ext>
            </a:extLst>
          </p:cNvPr>
          <p:cNvSpPr txBox="1"/>
          <p:nvPr/>
        </p:nvSpPr>
        <p:spPr>
          <a:xfrm>
            <a:off x="8921994" y="1700301"/>
            <a:ext cx="18367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MOST VOTED ANIME</a:t>
            </a:r>
          </a:p>
        </p:txBody>
      </p:sp>
    </p:spTree>
    <p:extLst>
      <p:ext uri="{BB962C8B-B14F-4D97-AF65-F5344CB8AC3E}">
        <p14:creationId xmlns:p14="http://schemas.microsoft.com/office/powerpoint/2010/main" val="4135435265"/>
      </p:ext>
    </p:extLst>
  </p:cSld>
  <p:clrMapOvr>
    <a:masterClrMapping/>
  </p:clrMapOvr>
</p:sld>
</file>

<file path=ppt/theme/theme1.xml><?xml version="1.0" encoding="utf-8"?>
<a:theme xmlns:a="http://schemas.openxmlformats.org/drawingml/2006/main" name="SH_radial_light_gr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SH_radial_light_grey</Template>
  <TotalTime>1377</TotalTime>
  <Words>328</Words>
  <Application>Microsoft Office PowerPoint</Application>
  <PresentationFormat>Widescreen</PresentationFormat>
  <Paragraphs>113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Consolas</vt:lpstr>
      <vt:lpstr>gg sans</vt:lpstr>
      <vt:lpstr>SH_radial_light_grey</vt:lpstr>
      <vt:lpstr>[WBW] ANIME VOTE TOURNAMENT SUMMER 2023</vt:lpstr>
      <vt:lpstr>[WBW] ANIME VOTE TOURNAMENT SUMMER 2023</vt:lpstr>
      <vt:lpstr>[WBW] ANIME VOTE TOURNAMENT SUMMER 2023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Makoto</dc:creator>
  <cp:keywords>Anime</cp:keywords>
  <cp:lastModifiedBy>Trần Minh Long</cp:lastModifiedBy>
  <cp:revision>40</cp:revision>
  <dcterms:created xsi:type="dcterms:W3CDTF">2014-01-02T19:23:23Z</dcterms:created>
  <dcterms:modified xsi:type="dcterms:W3CDTF">2023-11-24T15:06:19Z</dcterms:modified>
</cp:coreProperties>
</file>