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29CB"/>
    <a:srgbClr val="780E61"/>
    <a:srgbClr val="0E781B"/>
    <a:srgbClr val="FFE105"/>
    <a:srgbClr val="F6A400"/>
    <a:srgbClr val="FF9A05"/>
    <a:srgbClr val="BE3C02"/>
    <a:srgbClr val="F0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313E7-B100-49D3-B164-D6092534803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BB6B7-BAE0-41D8-A6AB-812EFBE7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1B13D1-153C-4AB5-BA26-EBE47AAE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571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46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69838" y="226508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69838" y="503997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9435815" y="3155522"/>
            <a:ext cx="82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5339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9437692" y="137160"/>
            <a:ext cx="88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180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103938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Kuma (52)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Aristocrat (22)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0" dirty="0">
                <a:solidFill>
                  <a:schemeClr val="tx1"/>
                </a:solidFill>
                <a:latin typeface="Consolas" panose="020B0609020204030204" pitchFamily="49" charset="0"/>
              </a:rPr>
              <a:t>Hell’s Paradise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Kuma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Tonikawa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61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Mashle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27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My Home Hero (19)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7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 (45)</a:t>
            </a:r>
            <a:endParaRPr lang="en-US" sz="117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Dr. Stone (71)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Oshi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no ko (82)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KnY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(81)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Kuma (69)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Gundam (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Aristocrat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39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Yamada (45)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BokuYaba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(41)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Raeliana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(9)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Kubo (48)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Tengoku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(13)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Galaxy Next Door (8)</a:t>
            </a:r>
            <a:endParaRPr lang="en-US" sz="11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 (54)</a:t>
            </a:r>
            <a:endParaRPr lang="en-US" sz="1150" b="1" dirty="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KnY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(31)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Dr. Stone (21)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Yamada (22)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Oshi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no ko (72)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Tonikawa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(52)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Tonikawa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(31) 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Oshi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no ko (30)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Kuma (52)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 (41)</a:t>
            </a:r>
            <a:endParaRPr lang="en-US" sz="1150" b="1" dirty="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59419" y="2265085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</a:rPr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59419" y="5039974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8895429" y="3021708"/>
            <a:ext cx="181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CHAMPION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Tonikawa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(53)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6099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Oshi</a:t>
            </a:r>
            <a:r>
              <a:rPr lang="en-US" sz="1300" dirty="0">
                <a:solidFill>
                  <a:schemeClr val="tx1"/>
                </a:solidFill>
              </a:rPr>
              <a:t> no ko (19)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Tonikawa</a:t>
            </a:r>
            <a:endParaRPr lang="en-US" sz="16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8921994" y="129786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D729CB"/>
                </a:solidFill>
              </a:rPr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940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56E6A43-109A-47DA-B2D2-3C33C36617F8}"/>
              </a:ext>
            </a:extLst>
          </p:cNvPr>
          <p:cNvSpPr/>
          <p:nvPr/>
        </p:nvSpPr>
        <p:spPr>
          <a:xfrm>
            <a:off x="8928774" y="2226952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25" name="Graphic 124" descr="Trophy">
            <a:extLst>
              <a:ext uri="{FF2B5EF4-FFF2-40B4-BE49-F238E27FC236}">
                <a16:creationId xmlns:a16="http://schemas.microsoft.com/office/drawing/2014/main" id="{0E2402A6-7F1A-4352-9D07-02E2CD485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84368" y="1887867"/>
            <a:ext cx="698500" cy="6985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0A26361-C1BA-412C-B607-E76216326384}"/>
              </a:ext>
            </a:extLst>
          </p:cNvPr>
          <p:cNvSpPr txBox="1"/>
          <p:nvPr/>
        </p:nvSpPr>
        <p:spPr>
          <a:xfrm>
            <a:off x="8921994" y="1700301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MOST VOTED ANIME</a:t>
            </a:r>
          </a:p>
        </p:txBody>
      </p:sp>
    </p:spTree>
    <p:extLst>
      <p:ext uri="{BB962C8B-B14F-4D97-AF65-F5344CB8AC3E}">
        <p14:creationId xmlns:p14="http://schemas.microsoft.com/office/powerpoint/2010/main" val="308700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69838" y="226508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69838" y="503997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8895429" y="3021708"/>
            <a:ext cx="181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CHAMPION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5339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8921994" y="129786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180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56E6A43-109A-47DA-B2D2-3C33C36617F8}"/>
              </a:ext>
            </a:extLst>
          </p:cNvPr>
          <p:cNvSpPr/>
          <p:nvPr/>
        </p:nvSpPr>
        <p:spPr>
          <a:xfrm>
            <a:off x="8928774" y="2226952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25" name="Graphic 124" descr="Trophy">
            <a:extLst>
              <a:ext uri="{FF2B5EF4-FFF2-40B4-BE49-F238E27FC236}">
                <a16:creationId xmlns:a16="http://schemas.microsoft.com/office/drawing/2014/main" id="{0E2402A6-7F1A-4352-9D07-02E2CD485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84368" y="1887867"/>
            <a:ext cx="698500" cy="6985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0A26361-C1BA-412C-B607-E76216326384}"/>
              </a:ext>
            </a:extLst>
          </p:cNvPr>
          <p:cNvSpPr txBox="1"/>
          <p:nvPr/>
        </p:nvSpPr>
        <p:spPr>
          <a:xfrm>
            <a:off x="8921994" y="1700301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MOST VOTED ANIME</a:t>
            </a:r>
          </a:p>
        </p:txBody>
      </p:sp>
    </p:spTree>
    <p:extLst>
      <p:ext uri="{BB962C8B-B14F-4D97-AF65-F5344CB8AC3E}">
        <p14:creationId xmlns:p14="http://schemas.microsoft.com/office/powerpoint/2010/main" val="4135435265"/>
      </p:ext>
    </p:extLst>
  </p:cSld>
  <p:clrMapOvr>
    <a:masterClrMapping/>
  </p:clrMapOvr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1380</TotalTime>
  <Words>335</Words>
  <Application>Microsoft Office PowerPoint</Application>
  <PresentationFormat>Widescreen</PresentationFormat>
  <Paragraphs>114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Consolas</vt:lpstr>
      <vt:lpstr>gg sans</vt:lpstr>
      <vt:lpstr>SH_radial_light_grey</vt:lpstr>
      <vt:lpstr>[WBW] ANIME VOTE TOURNAMENT SUMMER 2023</vt:lpstr>
      <vt:lpstr>[WBW] ANIME VOTE TOURNAMENT SUMMER 2023</vt:lpstr>
      <vt:lpstr>[WBW] ANIME VOTE TOURNAMENT SUMMER 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Makoto</dc:creator>
  <cp:keywords>Anime</cp:keywords>
  <cp:lastModifiedBy>Trần Minh Long</cp:lastModifiedBy>
  <cp:revision>41</cp:revision>
  <dcterms:created xsi:type="dcterms:W3CDTF">2014-01-02T19:23:23Z</dcterms:created>
  <dcterms:modified xsi:type="dcterms:W3CDTF">2023-12-01T16:11:56Z</dcterms:modified>
</cp:coreProperties>
</file>