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Wes Bales"/>
  <p:cmAuthor clrIdx="1" id="1" initials="" lastIdx="2" name="Thomas Wol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ustri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27T17:53:47.336">
    <p:pos x="6000" y="0"/>
    <p:text>The template says to include a screenshot. We will need at least one test case for the presentation</p:text>
  </p:cm>
  <p:cm authorId="1" idx="1" dt="2018-11-27T17:52:59.202">
    <p:pos x="288" y="1620"/>
    <p:text>We can say we are still testing as our project submission is not finished (Project 3 is all about testing)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11-27T18:12:28.178">
    <p:pos x="288" y="756"/>
    <p:text>(add emails - remove links)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c760c88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c760c88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3efa6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3efa6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4fc983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4fc983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487b7b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487b7b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for project, 2 minute for Git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4fc983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4fc983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up the Git page on the CP that we are demonstrating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</a:t>
            </a:r>
            <a:r>
              <a:rPr lang="en"/>
              <a:t>contributor</a:t>
            </a:r>
            <a:r>
              <a:rPr lang="en"/>
              <a:t> page that shows total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 user and show the detailed commit page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487b7b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487b7b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minute, 1 minute for discussion and meeting, coding style, and for design.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4fc98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4fc98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4fc983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4fc983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487b7b8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487b7b8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4fc983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4fc983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5c760c88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5c760c88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EC_PPT_Background5.jp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TEC_PPT_bar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97120"/>
            <a:ext cx="9143999" cy="2463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1" y="4896913"/>
            <a:ext cx="914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2D6E9C"/>
                </a:solidFill>
                <a:latin typeface="Lustria"/>
                <a:ea typeface="Lustria"/>
                <a:cs typeface="Lustria"/>
                <a:sym typeface="Lustria"/>
              </a:rPr>
              <a:t>THE UNIVERSITY OF TEXAS AT DALLAS</a:t>
            </a:r>
            <a:endParaRPr b="1" i="0" sz="1000" u="none" cap="none" strike="noStrike">
              <a:solidFill>
                <a:srgbClr val="2D6E9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EC_PPT_Background5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4394970"/>
            <a:ext cx="9144000" cy="504900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E26F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Z:\RESOURCES-art templates fonts icons\UT Dallas Logos\University logos\UT Dallas\UT Dallas_no_secondary_white.png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040" y="4463410"/>
            <a:ext cx="1016566" cy="3749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Ranged Battle Chat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Wesley Bales, </a:t>
            </a:r>
            <a:r>
              <a:rPr lang="en"/>
              <a:t>Leonardo Guajardo,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Brad Mickow, Thomas Wolf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2854075"/>
            <a:ext cx="8229600" cy="17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All five test passed, three expected True, two expected False.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50" y="857400"/>
            <a:ext cx="8188502" cy="19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05980"/>
            <a:ext cx="8229600" cy="45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/>
              <a:t>Q&amp;A</a:t>
            </a:r>
            <a:endParaRPr sz="1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Wesley Bales - wrb160330@utdallas.edu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Leo Guajardo -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Brad Mickow - </a:t>
            </a:r>
            <a:r>
              <a:rPr lang="en"/>
              <a:t>bam171230@utdallas.edu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Thomas Wolf - trw160130@utdallas.edu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Attempt for non-user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Message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Git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messages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 and Design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weekly after class for quick touch and go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Communicated through GroupMe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pair programming and often worked as a group on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Styles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</a:t>
            </a:r>
            <a:r>
              <a:rPr lang="en">
                <a:solidFill>
                  <a:schemeClr val="lt1"/>
                </a:solidFill>
              </a:rPr>
              <a:t>rimary coding convention was </a:t>
            </a:r>
            <a:r>
              <a:rPr lang="en"/>
              <a:t>camelCase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JavaDoc was used in Android Studio java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mostly used comments to describe classes and methods, and did not write comments for all lines.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349"/>
            <a:ext cx="9144001" cy="451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940150"/>
            <a:ext cx="6480099" cy="1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125" y="2967875"/>
            <a:ext cx="6587672" cy="1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 rot="5400000">
            <a:off x="925850" y="2842525"/>
            <a:ext cx="972900" cy="1287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flipH="1" rot="10800000">
            <a:off x="7017975" y="1919925"/>
            <a:ext cx="1402800" cy="90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64725" y="1981975"/>
            <a:ext cx="10962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64725" y="1161450"/>
            <a:ext cx="1096200" cy="36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2571750"/>
            <a:ext cx="8229600" cy="20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This is the method that was chosen for the unit testing phase RegisterActivity.isPasswordValid it must be at least four Characters long and contain at least one symbol .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" y="1063375"/>
            <a:ext cx="90868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-11152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00" y="609600"/>
            <a:ext cx="6976201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