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08717-6BA7-42DA-8741-2E19CB1873C6}" v="232" dt="2019-04-11T00:00:47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5" autoAdjust="0"/>
  </p:normalViewPr>
  <p:slideViewPr>
    <p:cSldViewPr snapToGrid="0">
      <p:cViewPr>
        <p:scale>
          <a:sx n="50" d="100"/>
          <a:sy n="50" d="100"/>
        </p:scale>
        <p:origin x="-140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dnarek, Wiktor D." userId="ac80ad15-fc93-49d1-bf26-0ab1170e2fe0" providerId="ADAL" clId="{1F408717-6BA7-42DA-8741-2E19CB1873C6}"/>
    <pc:docChg chg="undo custSel mod addSld delSld modSld sldOrd">
      <pc:chgData name="Bednarek, Wiktor D." userId="ac80ad15-fc93-49d1-bf26-0ab1170e2fe0" providerId="ADAL" clId="{1F408717-6BA7-42DA-8741-2E19CB1873C6}" dt="2019-05-01T22:35:58.569" v="2640" actId="20577"/>
      <pc:docMkLst>
        <pc:docMk/>
      </pc:docMkLst>
      <pc:sldChg chg="addSp delSp modSp add mod setBg delDesignElem">
        <pc:chgData name="Bednarek, Wiktor D." userId="ac80ad15-fc93-49d1-bf26-0ab1170e2fe0" providerId="ADAL" clId="{1F408717-6BA7-42DA-8741-2E19CB1873C6}" dt="2019-04-10T21:27:44.122" v="2122" actId="1076"/>
        <pc:sldMkLst>
          <pc:docMk/>
          <pc:sldMk cId="1186590193" sldId="256"/>
        </pc:sldMkLst>
        <pc:spChg chg="mod">
          <ac:chgData name="Bednarek, Wiktor D." userId="ac80ad15-fc93-49d1-bf26-0ab1170e2fe0" providerId="ADAL" clId="{1F408717-6BA7-42DA-8741-2E19CB1873C6}" dt="2019-04-10T21:27:44.122" v="2122" actId="1076"/>
          <ac:spMkLst>
            <pc:docMk/>
            <pc:sldMk cId="1186590193" sldId="256"/>
            <ac:spMk id="2" creationId="{0447E511-5D18-4C58-81CA-C3BB42123059}"/>
          </ac:spMkLst>
        </pc:spChg>
        <pc:spChg chg="mod">
          <ac:chgData name="Bednarek, Wiktor D." userId="ac80ad15-fc93-49d1-bf26-0ab1170e2fe0" providerId="ADAL" clId="{1F408717-6BA7-42DA-8741-2E19CB1873C6}" dt="2019-04-10T20:36:17.886" v="1057" actId="1076"/>
          <ac:spMkLst>
            <pc:docMk/>
            <pc:sldMk cId="1186590193" sldId="256"/>
            <ac:spMk id="3" creationId="{6A826FCE-8178-4F25-AE5F-EC542DC04942}"/>
          </ac:spMkLst>
        </pc:spChg>
        <pc:spChg chg="add del">
          <ac:chgData name="Bednarek, Wiktor D." userId="ac80ad15-fc93-49d1-bf26-0ab1170e2fe0" providerId="ADAL" clId="{1F408717-6BA7-42DA-8741-2E19CB1873C6}" dt="2019-04-10T18:37:58.461" v="95" actId="26606"/>
          <ac:spMkLst>
            <pc:docMk/>
            <pc:sldMk cId="1186590193" sldId="256"/>
            <ac:spMk id="71" creationId="{06A07E96-3969-4595-802D-25631B3CB61A}"/>
          </ac:spMkLst>
        </pc:spChg>
        <pc:spChg chg="add del">
          <ac:chgData name="Bednarek, Wiktor D." userId="ac80ad15-fc93-49d1-bf26-0ab1170e2fe0" providerId="ADAL" clId="{1F408717-6BA7-42DA-8741-2E19CB1873C6}" dt="2019-04-10T21:26:51.260" v="2114"/>
          <ac:spMkLst>
            <pc:docMk/>
            <pc:sldMk cId="1186590193" sldId="256"/>
            <ac:spMk id="82" creationId="{1045B59B-615E-4718-A150-42DE5D03E1C8}"/>
          </ac:spMkLst>
        </pc:spChg>
        <pc:spChg chg="add del">
          <ac:chgData name="Bednarek, Wiktor D." userId="ac80ad15-fc93-49d1-bf26-0ab1170e2fe0" providerId="ADAL" clId="{1F408717-6BA7-42DA-8741-2E19CB1873C6}" dt="2019-04-10T21:26:51.260" v="2114"/>
          <ac:spMkLst>
            <pc:docMk/>
            <pc:sldMk cId="1186590193" sldId="256"/>
            <ac:spMk id="84" creationId="{D6CF29CD-38B8-4924-BA11-6D60517487EF}"/>
          </ac:spMkLst>
        </pc:spChg>
        <pc:spChg chg="add del">
          <ac:chgData name="Bednarek, Wiktor D." userId="ac80ad15-fc93-49d1-bf26-0ab1170e2fe0" providerId="ADAL" clId="{1F408717-6BA7-42DA-8741-2E19CB1873C6}" dt="2019-04-10T18:37:58.461" v="95" actId="26606"/>
          <ac:spMkLst>
            <pc:docMk/>
            <pc:sldMk cId="1186590193" sldId="256"/>
            <ac:spMk id="98" creationId="{BC72E954-3173-4229-93A2-B05A46E096FC}"/>
          </ac:spMkLst>
        </pc:spChg>
        <pc:spChg chg="add del">
          <ac:chgData name="Bednarek, Wiktor D." userId="ac80ad15-fc93-49d1-bf26-0ab1170e2fe0" providerId="ADAL" clId="{1F408717-6BA7-42DA-8741-2E19CB1873C6}" dt="2019-04-10T18:38:03.899" v="97" actId="26606"/>
          <ac:spMkLst>
            <pc:docMk/>
            <pc:sldMk cId="1186590193" sldId="256"/>
            <ac:spMk id="1028" creationId="{1045B59B-615E-4718-A150-42DE5D03E1C8}"/>
          </ac:spMkLst>
        </pc:spChg>
        <pc:spChg chg="add del">
          <ac:chgData name="Bednarek, Wiktor D." userId="ac80ad15-fc93-49d1-bf26-0ab1170e2fe0" providerId="ADAL" clId="{1F408717-6BA7-42DA-8741-2E19CB1873C6}" dt="2019-04-10T18:38:03.899" v="97" actId="26606"/>
          <ac:spMkLst>
            <pc:docMk/>
            <pc:sldMk cId="1186590193" sldId="256"/>
            <ac:spMk id="1029" creationId="{D6CF29CD-38B8-4924-BA11-6D60517487EF}"/>
          </ac:spMkLst>
        </pc:spChg>
        <pc:spChg chg="add del">
          <ac:chgData name="Bednarek, Wiktor D." userId="ac80ad15-fc93-49d1-bf26-0ab1170e2fe0" providerId="ADAL" clId="{1F408717-6BA7-42DA-8741-2E19CB1873C6}" dt="2019-04-10T18:38:05.777" v="100" actId="26606"/>
          <ac:spMkLst>
            <pc:docMk/>
            <pc:sldMk cId="1186590193" sldId="256"/>
            <ac:spMk id="1031" creationId="{7905BA41-EE6E-4F80-8636-447F22DD729A}"/>
          </ac:spMkLst>
        </pc:spChg>
        <pc:spChg chg="add del">
          <ac:chgData name="Bednarek, Wiktor D." userId="ac80ad15-fc93-49d1-bf26-0ab1170e2fe0" providerId="ADAL" clId="{1F408717-6BA7-42DA-8741-2E19CB1873C6}" dt="2019-04-10T18:38:05.777" v="100" actId="26606"/>
          <ac:spMkLst>
            <pc:docMk/>
            <pc:sldMk cId="1186590193" sldId="256"/>
            <ac:spMk id="1032" creationId="{CD7549B2-EE05-4558-8C64-AC46755F2B25}"/>
          </ac:spMkLst>
        </pc:spChg>
        <pc:spChg chg="add del">
          <ac:chgData name="Bednarek, Wiktor D." userId="ac80ad15-fc93-49d1-bf26-0ab1170e2fe0" providerId="ADAL" clId="{1F408717-6BA7-42DA-8741-2E19CB1873C6}" dt="2019-04-10T18:38:07.356" v="103" actId="26606"/>
          <ac:spMkLst>
            <pc:docMk/>
            <pc:sldMk cId="1186590193" sldId="256"/>
            <ac:spMk id="1034" creationId="{029DE7B6-DC7C-4BA1-B406-EDDA0C0A31C4}"/>
          </ac:spMkLst>
        </pc:spChg>
        <pc:spChg chg="add del">
          <ac:chgData name="Bednarek, Wiktor D." userId="ac80ad15-fc93-49d1-bf26-0ab1170e2fe0" providerId="ADAL" clId="{1F408717-6BA7-42DA-8741-2E19CB1873C6}" dt="2019-04-10T20:35:48.531" v="1040" actId="26606"/>
          <ac:spMkLst>
            <pc:docMk/>
            <pc:sldMk cId="1186590193" sldId="256"/>
            <ac:spMk id="1036" creationId="{7905BA41-EE6E-4F80-8636-447F22DD729A}"/>
          </ac:spMkLst>
        </pc:spChg>
        <pc:spChg chg="add del">
          <ac:chgData name="Bednarek, Wiktor D." userId="ac80ad15-fc93-49d1-bf26-0ab1170e2fe0" providerId="ADAL" clId="{1F408717-6BA7-42DA-8741-2E19CB1873C6}" dt="2019-04-10T20:35:48.531" v="1040" actId="26606"/>
          <ac:spMkLst>
            <pc:docMk/>
            <pc:sldMk cId="1186590193" sldId="256"/>
            <ac:spMk id="1037" creationId="{CD7549B2-EE05-4558-8C64-AC46755F2B25}"/>
          </ac:spMkLst>
        </pc:spChg>
        <pc:grpChg chg="add del">
          <ac:chgData name="Bednarek, Wiktor D." userId="ac80ad15-fc93-49d1-bf26-0ab1170e2fe0" providerId="ADAL" clId="{1F408717-6BA7-42DA-8741-2E19CB1873C6}" dt="2019-04-10T18:37:58.461" v="95" actId="26606"/>
          <ac:grpSpMkLst>
            <pc:docMk/>
            <pc:sldMk cId="1186590193" sldId="256"/>
            <ac:grpSpMk id="73" creationId="{D4EE850F-AE83-4C3F-A64D-8B67DEF33C2D}"/>
          </ac:grpSpMkLst>
        </pc:grpChg>
        <pc:grpChg chg="add del">
          <ac:chgData name="Bednarek, Wiktor D." userId="ac80ad15-fc93-49d1-bf26-0ab1170e2fe0" providerId="ADAL" clId="{1F408717-6BA7-42DA-8741-2E19CB1873C6}" dt="2019-04-10T18:37:58.461" v="95" actId="26606"/>
          <ac:grpSpMkLst>
            <pc:docMk/>
            <pc:sldMk cId="1186590193" sldId="256"/>
            <ac:grpSpMk id="94" creationId="{C7D119FF-606C-4006-A3CB-C83426DCA15E}"/>
          </ac:grpSpMkLst>
        </pc:grpChg>
        <pc:picChg chg="add mod">
          <ac:chgData name="Bednarek, Wiktor D." userId="ac80ad15-fc93-49d1-bf26-0ab1170e2fe0" providerId="ADAL" clId="{1F408717-6BA7-42DA-8741-2E19CB1873C6}" dt="2019-04-10T20:35:48.531" v="1040" actId="26606"/>
          <ac:picMkLst>
            <pc:docMk/>
            <pc:sldMk cId="1186590193" sldId="256"/>
            <ac:picMk id="1026" creationId="{29BB2310-287D-42C9-BC8D-D557EAEFDC76}"/>
          </ac:picMkLst>
        </pc:picChg>
      </pc:sldChg>
      <pc:sldChg chg="addSp delSp modSp add mod setBg delDesignElem">
        <pc:chgData name="Bednarek, Wiktor D." userId="ac80ad15-fc93-49d1-bf26-0ab1170e2fe0" providerId="ADAL" clId="{1F408717-6BA7-42DA-8741-2E19CB1873C6}" dt="2019-04-10T21:26:51.260" v="2114"/>
        <pc:sldMkLst>
          <pc:docMk/>
          <pc:sldMk cId="3218723243" sldId="257"/>
        </pc:sldMkLst>
        <pc:spChg chg="mod">
          <ac:chgData name="Bednarek, Wiktor D." userId="ac80ad15-fc93-49d1-bf26-0ab1170e2fe0" providerId="ADAL" clId="{1F408717-6BA7-42DA-8741-2E19CB1873C6}" dt="2019-04-10T21:00:35.353" v="1392" actId="26606"/>
          <ac:spMkLst>
            <pc:docMk/>
            <pc:sldMk cId="3218723243" sldId="257"/>
            <ac:spMk id="2" creationId="{4F135A41-9489-4729-8ED7-CCEFA7DDECCD}"/>
          </ac:spMkLst>
        </pc:spChg>
        <pc:spChg chg="del mod">
          <ac:chgData name="Bednarek, Wiktor D." userId="ac80ad15-fc93-49d1-bf26-0ab1170e2fe0" providerId="ADAL" clId="{1F408717-6BA7-42DA-8741-2E19CB1873C6}" dt="2019-04-10T21:00:35.353" v="1392" actId="26606"/>
          <ac:spMkLst>
            <pc:docMk/>
            <pc:sldMk cId="3218723243" sldId="257"/>
            <ac:spMk id="3" creationId="{73761C3C-7F36-451E-9841-EE2E435E51FD}"/>
          </ac:spMkLst>
        </pc:spChg>
        <pc:spChg chg="add del">
          <ac:chgData name="Bednarek, Wiktor D." userId="ac80ad15-fc93-49d1-bf26-0ab1170e2fe0" providerId="ADAL" clId="{1F408717-6BA7-42DA-8741-2E19CB1873C6}" dt="2019-04-10T21:26:51.260" v="2114"/>
          <ac:spMkLst>
            <pc:docMk/>
            <pc:sldMk cId="3218723243" sldId="257"/>
            <ac:spMk id="10" creationId="{46C2E80F-49A6-4372-B103-219D417A55ED}"/>
          </ac:spMkLst>
        </pc:spChg>
        <pc:graphicFrameChg chg="add">
          <ac:chgData name="Bednarek, Wiktor D." userId="ac80ad15-fc93-49d1-bf26-0ab1170e2fe0" providerId="ADAL" clId="{1F408717-6BA7-42DA-8741-2E19CB1873C6}" dt="2019-04-10T21:00:35.353" v="1392" actId="26606"/>
          <ac:graphicFrameMkLst>
            <pc:docMk/>
            <pc:sldMk cId="3218723243" sldId="257"/>
            <ac:graphicFrameMk id="5" creationId="{D92EEFD4-F53D-4617-8E3F-8A93649EB9CE}"/>
          </ac:graphicFrameMkLst>
        </pc:graphicFrameChg>
      </pc:sldChg>
      <pc:sldChg chg="addSp delSp modSp add mod setBg delDesignElem">
        <pc:chgData name="Bednarek, Wiktor D." userId="ac80ad15-fc93-49d1-bf26-0ab1170e2fe0" providerId="ADAL" clId="{1F408717-6BA7-42DA-8741-2E19CB1873C6}" dt="2019-04-10T23:25:25.514" v="2490" actId="20577"/>
        <pc:sldMkLst>
          <pc:docMk/>
          <pc:sldMk cId="4044401441" sldId="258"/>
        </pc:sldMkLst>
        <pc:spChg chg="mod">
          <ac:chgData name="Bednarek, Wiktor D." userId="ac80ad15-fc93-49d1-bf26-0ab1170e2fe0" providerId="ADAL" clId="{1F408717-6BA7-42DA-8741-2E19CB1873C6}" dt="2019-04-10T21:26:59.771" v="2117" actId="26606"/>
          <ac:spMkLst>
            <pc:docMk/>
            <pc:sldMk cId="4044401441" sldId="258"/>
            <ac:spMk id="2" creationId="{4393D759-C5C1-4724-9BFD-F88C190E58E3}"/>
          </ac:spMkLst>
        </pc:spChg>
        <pc:spChg chg="add del mod">
          <ac:chgData name="Bednarek, Wiktor D." userId="ac80ad15-fc93-49d1-bf26-0ab1170e2fe0" providerId="ADAL" clId="{1F408717-6BA7-42DA-8741-2E19CB1873C6}" dt="2019-04-10T21:01:04.289" v="1397" actId="26606"/>
          <ac:spMkLst>
            <pc:docMk/>
            <pc:sldMk cId="4044401441" sldId="258"/>
            <ac:spMk id="3" creationId="{FA7E9FAA-6827-4115-8996-AE2ED16D29B5}"/>
          </ac:spMkLst>
        </pc:spChg>
        <pc:spChg chg="add del">
          <ac:chgData name="Bednarek, Wiktor D." userId="ac80ad15-fc93-49d1-bf26-0ab1170e2fe0" providerId="ADAL" clId="{1F408717-6BA7-42DA-8741-2E19CB1873C6}" dt="2019-04-10T21:01:01.326" v="1394" actId="26606"/>
          <ac:spMkLst>
            <pc:docMk/>
            <pc:sldMk cId="4044401441" sldId="258"/>
            <ac:spMk id="10" creationId="{42285737-90EE-47DC-AC80-8AE156B11969}"/>
          </ac:spMkLst>
        </pc:spChg>
        <pc:spChg chg="add del">
          <ac:chgData name="Bednarek, Wiktor D." userId="ac80ad15-fc93-49d1-bf26-0ab1170e2fe0" providerId="ADAL" clId="{1F408717-6BA7-42DA-8741-2E19CB1873C6}" dt="2019-04-10T21:01:04.204" v="1396" actId="26606"/>
          <ac:spMkLst>
            <pc:docMk/>
            <pc:sldMk cId="4044401441" sldId="258"/>
            <ac:spMk id="20" creationId="{42285737-90EE-47DC-AC80-8AE156B11969}"/>
          </ac:spMkLst>
        </pc:spChg>
        <pc:spChg chg="add del">
          <ac:chgData name="Bednarek, Wiktor D." userId="ac80ad15-fc93-49d1-bf26-0ab1170e2fe0" providerId="ADAL" clId="{1F408717-6BA7-42DA-8741-2E19CB1873C6}" dt="2019-04-10T21:18:24.926" v="1968" actId="26606"/>
          <ac:spMkLst>
            <pc:docMk/>
            <pc:sldMk cId="4044401441" sldId="258"/>
            <ac:spMk id="24" creationId="{42285737-90EE-47DC-AC80-8AE156B11969}"/>
          </ac:spMkLst>
        </pc:spChg>
        <pc:spChg chg="add del">
          <ac:chgData name="Bednarek, Wiktor D." userId="ac80ad15-fc93-49d1-bf26-0ab1170e2fe0" providerId="ADAL" clId="{1F408717-6BA7-42DA-8741-2E19CB1873C6}" dt="2019-04-10T21:18:20.441" v="1965" actId="26606"/>
          <ac:spMkLst>
            <pc:docMk/>
            <pc:sldMk cId="4044401441" sldId="258"/>
            <ac:spMk id="31" creationId="{E4505C23-674B-4195-81D6-0C127FEAE3F8}"/>
          </ac:spMkLst>
        </pc:spChg>
        <pc:spChg chg="add del">
          <ac:chgData name="Bednarek, Wiktor D." userId="ac80ad15-fc93-49d1-bf26-0ab1170e2fe0" providerId="ADAL" clId="{1F408717-6BA7-42DA-8741-2E19CB1873C6}" dt="2019-04-10T21:18:20.441" v="1965" actId="26606"/>
          <ac:spMkLst>
            <pc:docMk/>
            <pc:sldMk cId="4044401441" sldId="258"/>
            <ac:spMk id="33" creationId="{65C9B8F0-FF66-4C15-BD05-E86B87331846}"/>
          </ac:spMkLst>
        </pc:spChg>
        <pc:spChg chg="add del">
          <ac:chgData name="Bednarek, Wiktor D." userId="ac80ad15-fc93-49d1-bf26-0ab1170e2fe0" providerId="ADAL" clId="{1F408717-6BA7-42DA-8741-2E19CB1873C6}" dt="2019-04-10T21:18:24.694" v="1967" actId="26606"/>
          <ac:spMkLst>
            <pc:docMk/>
            <pc:sldMk cId="4044401441" sldId="258"/>
            <ac:spMk id="35" creationId="{46C2E80F-49A6-4372-B103-219D417A55ED}"/>
          </ac:spMkLst>
        </pc:spChg>
        <pc:spChg chg="add del">
          <ac:chgData name="Bednarek, Wiktor D." userId="ac80ad15-fc93-49d1-bf26-0ab1170e2fe0" providerId="ADAL" clId="{1F408717-6BA7-42DA-8741-2E19CB1873C6}" dt="2019-04-10T21:21:20.262" v="2086" actId="26606"/>
          <ac:spMkLst>
            <pc:docMk/>
            <pc:sldMk cId="4044401441" sldId="258"/>
            <ac:spMk id="37" creationId="{42A5316D-ED2F-4F89-B4B4-8D9240B1A348}"/>
          </ac:spMkLst>
        </pc:spChg>
        <pc:spChg chg="add del">
          <ac:chgData name="Bednarek, Wiktor D." userId="ac80ad15-fc93-49d1-bf26-0ab1170e2fe0" providerId="ADAL" clId="{1F408717-6BA7-42DA-8741-2E19CB1873C6}" dt="2019-04-10T21:24:29.768" v="2100" actId="26606"/>
          <ac:spMkLst>
            <pc:docMk/>
            <pc:sldMk cId="4044401441" sldId="258"/>
            <ac:spMk id="42" creationId="{42A5316D-ED2F-4F89-B4B4-8D9240B1A348}"/>
          </ac:spMkLst>
        </pc:spChg>
        <pc:spChg chg="add del">
          <ac:chgData name="Bednarek, Wiktor D." userId="ac80ad15-fc93-49d1-bf26-0ab1170e2fe0" providerId="ADAL" clId="{1F408717-6BA7-42DA-8741-2E19CB1873C6}" dt="2019-04-10T21:26:59.771" v="2117" actId="26606"/>
          <ac:spMkLst>
            <pc:docMk/>
            <pc:sldMk cId="4044401441" sldId="258"/>
            <ac:spMk id="47" creationId="{42A5316D-ED2F-4F89-B4B4-8D9240B1A348}"/>
          </ac:spMkLst>
        </pc:spChg>
        <pc:spChg chg="add">
          <ac:chgData name="Bednarek, Wiktor D." userId="ac80ad15-fc93-49d1-bf26-0ab1170e2fe0" providerId="ADAL" clId="{1F408717-6BA7-42DA-8741-2E19CB1873C6}" dt="2019-04-10T21:26:59.771" v="2117" actId="26606"/>
          <ac:spMkLst>
            <pc:docMk/>
            <pc:sldMk cId="4044401441" sldId="258"/>
            <ac:spMk id="52" creationId="{E4505C23-674B-4195-81D6-0C127FEAE3F8}"/>
          </ac:spMkLst>
        </pc:spChg>
        <pc:spChg chg="add">
          <ac:chgData name="Bednarek, Wiktor D." userId="ac80ad15-fc93-49d1-bf26-0ab1170e2fe0" providerId="ADAL" clId="{1F408717-6BA7-42DA-8741-2E19CB1873C6}" dt="2019-04-10T21:26:59.771" v="2117" actId="26606"/>
          <ac:spMkLst>
            <pc:docMk/>
            <pc:sldMk cId="4044401441" sldId="258"/>
            <ac:spMk id="54" creationId="{65C9B8F0-FF66-4C15-BD05-E86B87331846}"/>
          </ac:spMkLst>
        </pc:spChg>
        <pc:grpChg chg="add del">
          <ac:chgData name="Bednarek, Wiktor D." userId="ac80ad15-fc93-49d1-bf26-0ab1170e2fe0" providerId="ADAL" clId="{1F408717-6BA7-42DA-8741-2E19CB1873C6}" dt="2019-04-10T21:01:01.326" v="1394" actId="26606"/>
          <ac:grpSpMkLst>
            <pc:docMk/>
            <pc:sldMk cId="4044401441" sldId="258"/>
            <ac:grpSpMk id="12" creationId="{B57BDC17-F1B3-455F-BBF1-680AA1F25C06}"/>
          </ac:grpSpMkLst>
        </pc:grpChg>
        <pc:grpChg chg="add del">
          <ac:chgData name="Bednarek, Wiktor D." userId="ac80ad15-fc93-49d1-bf26-0ab1170e2fe0" providerId="ADAL" clId="{1F408717-6BA7-42DA-8741-2E19CB1873C6}" dt="2019-04-10T21:01:04.204" v="1396" actId="26606"/>
          <ac:grpSpMkLst>
            <pc:docMk/>
            <pc:sldMk cId="4044401441" sldId="258"/>
            <ac:grpSpMk id="21" creationId="{B57BDC17-F1B3-455F-BBF1-680AA1F25C06}"/>
          </ac:grpSpMkLst>
        </pc:grpChg>
        <pc:grpChg chg="add del">
          <ac:chgData name="Bednarek, Wiktor D." userId="ac80ad15-fc93-49d1-bf26-0ab1170e2fe0" providerId="ADAL" clId="{1F408717-6BA7-42DA-8741-2E19CB1873C6}" dt="2019-04-10T21:18:24.926" v="1968" actId="26606"/>
          <ac:grpSpMkLst>
            <pc:docMk/>
            <pc:sldMk cId="4044401441" sldId="258"/>
            <ac:grpSpMk id="25" creationId="{B57BDC17-F1B3-455F-BBF1-680AA1F25C06}"/>
          </ac:grpSpMkLst>
        </pc:grpChg>
        <pc:graphicFrameChg chg="add del">
          <ac:chgData name="Bednarek, Wiktor D." userId="ac80ad15-fc93-49d1-bf26-0ab1170e2fe0" providerId="ADAL" clId="{1F408717-6BA7-42DA-8741-2E19CB1873C6}" dt="2019-04-10T21:01:01.326" v="1394" actId="26606"/>
          <ac:graphicFrameMkLst>
            <pc:docMk/>
            <pc:sldMk cId="4044401441" sldId="258"/>
            <ac:graphicFrameMk id="5" creationId="{9FC00429-5BA8-462A-BE69-A90C30123047}"/>
          </ac:graphicFrameMkLst>
        </pc:graphicFrameChg>
        <pc:graphicFrameChg chg="add del">
          <ac:chgData name="Bednarek, Wiktor D." userId="ac80ad15-fc93-49d1-bf26-0ab1170e2fe0" providerId="ADAL" clId="{1F408717-6BA7-42DA-8741-2E19CB1873C6}" dt="2019-04-10T21:01:04.204" v="1396" actId="26606"/>
          <ac:graphicFrameMkLst>
            <pc:docMk/>
            <pc:sldMk cId="4044401441" sldId="258"/>
            <ac:graphicFrameMk id="22" creationId="{524D2347-808A-499C-9AE3-5C71A1E1DD77}"/>
          </ac:graphicFrameMkLst>
        </pc:graphicFrameChg>
        <pc:graphicFrameChg chg="add mod modGraphic">
          <ac:chgData name="Bednarek, Wiktor D." userId="ac80ad15-fc93-49d1-bf26-0ab1170e2fe0" providerId="ADAL" clId="{1F408717-6BA7-42DA-8741-2E19CB1873C6}" dt="2019-04-10T23:25:25.514" v="2490" actId="20577"/>
          <ac:graphicFrameMkLst>
            <pc:docMk/>
            <pc:sldMk cId="4044401441" sldId="258"/>
            <ac:graphicFrameMk id="26" creationId="{9FC00429-5BA8-462A-BE69-A90C30123047}"/>
          </ac:graphicFrameMkLst>
        </pc:graphicFrameChg>
      </pc:sldChg>
      <pc:sldChg chg="addSp delSp modSp add mod setBg setClrOvrMap delDesignElem">
        <pc:chgData name="Bednarek, Wiktor D." userId="ac80ad15-fc93-49d1-bf26-0ab1170e2fe0" providerId="ADAL" clId="{1F408717-6BA7-42DA-8741-2E19CB1873C6}" dt="2019-04-11T00:00:15.869" v="2629" actId="20577"/>
        <pc:sldMkLst>
          <pc:docMk/>
          <pc:sldMk cId="2998279294" sldId="259"/>
        </pc:sldMkLst>
        <pc:spChg chg="mod">
          <ac:chgData name="Bednarek, Wiktor D." userId="ac80ad15-fc93-49d1-bf26-0ab1170e2fe0" providerId="ADAL" clId="{1F408717-6BA7-42DA-8741-2E19CB1873C6}" dt="2019-04-10T19:55:19.572" v="949" actId="20577"/>
          <ac:spMkLst>
            <pc:docMk/>
            <pc:sldMk cId="2998279294" sldId="259"/>
            <ac:spMk id="2" creationId="{FDDAEBCD-2928-45DE-B3A5-739D801B4F7D}"/>
          </ac:spMkLst>
        </pc:spChg>
        <pc:spChg chg="mod">
          <ac:chgData name="Bednarek, Wiktor D." userId="ac80ad15-fc93-49d1-bf26-0ab1170e2fe0" providerId="ADAL" clId="{1F408717-6BA7-42DA-8741-2E19CB1873C6}" dt="2019-04-11T00:00:15.869" v="2629" actId="20577"/>
          <ac:spMkLst>
            <pc:docMk/>
            <pc:sldMk cId="2998279294" sldId="259"/>
            <ac:spMk id="3" creationId="{EEA69A6F-E880-4B73-9D13-C2296871D574}"/>
          </ac:spMkLst>
        </pc:spChg>
        <pc:spChg chg="add del">
          <ac:chgData name="Bednarek, Wiktor D." userId="ac80ad15-fc93-49d1-bf26-0ab1170e2fe0" providerId="ADAL" clId="{1F408717-6BA7-42DA-8741-2E19CB1873C6}" dt="2019-04-10T19:53:43.323" v="929" actId="26606"/>
          <ac:spMkLst>
            <pc:docMk/>
            <pc:sldMk cId="2998279294" sldId="259"/>
            <ac:spMk id="16" creationId="{C99A8FB7-A79B-4BC9-9D56-B79587F6AA3E}"/>
          </ac:spMkLst>
        </pc:spChg>
        <pc:spChg chg="add del">
          <ac:chgData name="Bednarek, Wiktor D." userId="ac80ad15-fc93-49d1-bf26-0ab1170e2fe0" providerId="ADAL" clId="{1F408717-6BA7-42DA-8741-2E19CB1873C6}" dt="2019-04-10T19:53:43.323" v="929" actId="26606"/>
          <ac:spMkLst>
            <pc:docMk/>
            <pc:sldMk cId="2998279294" sldId="259"/>
            <ac:spMk id="18" creationId="{B23893E2-3349-46D7-A7AA-B9E447957FB1}"/>
          </ac:spMkLst>
        </pc:spChg>
        <pc:spChg chg="add del">
          <ac:chgData name="Bednarek, Wiktor D." userId="ac80ad15-fc93-49d1-bf26-0ab1170e2fe0" providerId="ADAL" clId="{1F408717-6BA7-42DA-8741-2E19CB1873C6}" dt="2019-04-10T19:53:43.323" v="929" actId="26606"/>
          <ac:spMkLst>
            <pc:docMk/>
            <pc:sldMk cId="2998279294" sldId="259"/>
            <ac:spMk id="20" creationId="{2B7592FE-10D1-4664-B623-353F47C8DF7F}"/>
          </ac:spMkLst>
        </pc:spChg>
        <pc:spChg chg="add del">
          <ac:chgData name="Bednarek, Wiktor D." userId="ac80ad15-fc93-49d1-bf26-0ab1170e2fe0" providerId="ADAL" clId="{1F408717-6BA7-42DA-8741-2E19CB1873C6}" dt="2019-04-10T19:53:50.812" v="931" actId="26606"/>
          <ac:spMkLst>
            <pc:docMk/>
            <pc:sldMk cId="2998279294" sldId="259"/>
            <ac:spMk id="22" creationId="{C991AD47-9C99-472F-BDAA-21B183F33947}"/>
          </ac:spMkLst>
        </pc:spChg>
        <pc:spChg chg="add del">
          <ac:chgData name="Bednarek, Wiktor D." userId="ac80ad15-fc93-49d1-bf26-0ab1170e2fe0" providerId="ADAL" clId="{1F408717-6BA7-42DA-8741-2E19CB1873C6}" dt="2019-04-10T19:53:50.812" v="931" actId="26606"/>
          <ac:spMkLst>
            <pc:docMk/>
            <pc:sldMk cId="2998279294" sldId="259"/>
            <ac:spMk id="23" creationId="{9E706731-3860-4E73-9335-A870F6741F0B}"/>
          </ac:spMkLst>
        </pc:spChg>
        <pc:spChg chg="add del">
          <ac:chgData name="Bednarek, Wiktor D." userId="ac80ad15-fc93-49d1-bf26-0ab1170e2fe0" providerId="ADAL" clId="{1F408717-6BA7-42DA-8741-2E19CB1873C6}" dt="2019-04-10T19:53:50.812" v="931" actId="26606"/>
          <ac:spMkLst>
            <pc:docMk/>
            <pc:sldMk cId="2998279294" sldId="259"/>
            <ac:spMk id="24" creationId="{CD2ED21F-DC95-4AD1-8327-D561F5FCA3A6}"/>
          </ac:spMkLst>
        </pc:spChg>
        <pc:spChg chg="add del">
          <ac:chgData name="Bednarek, Wiktor D." userId="ac80ad15-fc93-49d1-bf26-0ab1170e2fe0" providerId="ADAL" clId="{1F408717-6BA7-42DA-8741-2E19CB1873C6}" dt="2019-04-10T19:53:58.911" v="933" actId="26606"/>
          <ac:spMkLst>
            <pc:docMk/>
            <pc:sldMk cId="2998279294" sldId="259"/>
            <ac:spMk id="26" creationId="{4ABC40FA-800F-4293-895B-A9EA53C5AFF3}"/>
          </ac:spMkLst>
        </pc:spChg>
        <pc:spChg chg="add del">
          <ac:chgData name="Bednarek, Wiktor D." userId="ac80ad15-fc93-49d1-bf26-0ab1170e2fe0" providerId="ADAL" clId="{1F408717-6BA7-42DA-8741-2E19CB1873C6}" dt="2019-04-10T19:53:58.911" v="933" actId="26606"/>
          <ac:spMkLst>
            <pc:docMk/>
            <pc:sldMk cId="2998279294" sldId="259"/>
            <ac:spMk id="27" creationId="{DF8AD2C4-07C0-4616-930B-F708944BD8DD}"/>
          </ac:spMkLst>
        </pc:spChg>
        <pc:spChg chg="add del">
          <ac:chgData name="Bednarek, Wiktor D." userId="ac80ad15-fc93-49d1-bf26-0ab1170e2fe0" providerId="ADAL" clId="{1F408717-6BA7-42DA-8741-2E19CB1873C6}" dt="2019-04-10T19:54:00.965" v="935" actId="26606"/>
          <ac:spMkLst>
            <pc:docMk/>
            <pc:sldMk cId="2998279294" sldId="259"/>
            <ac:spMk id="29" creationId="{799A8B4F-0FED-46C0-9186-5A8E116D8744}"/>
          </ac:spMkLst>
        </pc:spChg>
        <pc:spChg chg="add del">
          <ac:chgData name="Bednarek, Wiktor D." userId="ac80ad15-fc93-49d1-bf26-0ab1170e2fe0" providerId="ADAL" clId="{1F408717-6BA7-42DA-8741-2E19CB1873C6}" dt="2019-04-10T19:54:00.965" v="935" actId="26606"/>
          <ac:spMkLst>
            <pc:docMk/>
            <pc:sldMk cId="2998279294" sldId="259"/>
            <ac:spMk id="31" creationId="{38A69B74-22E3-47CC-823F-18BE7930C814}"/>
          </ac:spMkLst>
        </pc:spChg>
        <pc:spChg chg="add del">
          <ac:chgData name="Bednarek, Wiktor D." userId="ac80ad15-fc93-49d1-bf26-0ab1170e2fe0" providerId="ADAL" clId="{1F408717-6BA7-42DA-8741-2E19CB1873C6}" dt="2019-04-10T19:54:00.965" v="935" actId="26606"/>
          <ac:spMkLst>
            <pc:docMk/>
            <pc:sldMk cId="2998279294" sldId="259"/>
            <ac:spMk id="32" creationId="{1778637B-5DB8-4A75-B2E6-FC2B1BB9A7DB}"/>
          </ac:spMkLst>
        </pc:spChg>
        <pc:spChg chg="add del">
          <ac:chgData name="Bednarek, Wiktor D." userId="ac80ad15-fc93-49d1-bf26-0ab1170e2fe0" providerId="ADAL" clId="{1F408717-6BA7-42DA-8741-2E19CB1873C6}" dt="2019-04-10T19:54:00.965" v="935" actId="26606"/>
          <ac:spMkLst>
            <pc:docMk/>
            <pc:sldMk cId="2998279294" sldId="259"/>
            <ac:spMk id="33" creationId="{0035A30C-45F3-4EFB-B2E8-6E2A11843D39}"/>
          </ac:spMkLst>
        </pc:spChg>
        <pc:spChg chg="add del">
          <ac:chgData name="Bednarek, Wiktor D." userId="ac80ad15-fc93-49d1-bf26-0ab1170e2fe0" providerId="ADAL" clId="{1F408717-6BA7-42DA-8741-2E19CB1873C6}" dt="2019-04-10T21:26:51.260" v="2114"/>
          <ac:spMkLst>
            <pc:docMk/>
            <pc:sldMk cId="2998279294" sldId="259"/>
            <ac:spMk id="35" creationId="{C991AD47-9C99-472F-BDAA-21B183F33947}"/>
          </ac:spMkLst>
        </pc:spChg>
        <pc:spChg chg="add del">
          <ac:chgData name="Bednarek, Wiktor D." userId="ac80ad15-fc93-49d1-bf26-0ab1170e2fe0" providerId="ADAL" clId="{1F408717-6BA7-42DA-8741-2E19CB1873C6}" dt="2019-04-10T21:26:51.260" v="2114"/>
          <ac:spMkLst>
            <pc:docMk/>
            <pc:sldMk cId="2998279294" sldId="259"/>
            <ac:spMk id="36" creationId="{9E706731-3860-4E73-9335-A870F6741F0B}"/>
          </ac:spMkLst>
        </pc:spChg>
        <pc:spChg chg="add del">
          <ac:chgData name="Bednarek, Wiktor D." userId="ac80ad15-fc93-49d1-bf26-0ab1170e2fe0" providerId="ADAL" clId="{1F408717-6BA7-42DA-8741-2E19CB1873C6}" dt="2019-04-10T21:26:51.260" v="2114"/>
          <ac:spMkLst>
            <pc:docMk/>
            <pc:sldMk cId="2998279294" sldId="259"/>
            <ac:spMk id="37" creationId="{CD2ED21F-DC95-4AD1-8327-D561F5FCA3A6}"/>
          </ac:spMkLst>
        </pc:spChg>
        <pc:picChg chg="add mod ord">
          <ac:chgData name="Bednarek, Wiktor D." userId="ac80ad15-fc93-49d1-bf26-0ab1170e2fe0" providerId="ADAL" clId="{1F408717-6BA7-42DA-8741-2E19CB1873C6}" dt="2019-04-10T19:54:00.980" v="936" actId="26606"/>
          <ac:picMkLst>
            <pc:docMk/>
            <pc:sldMk cId="2998279294" sldId="259"/>
            <ac:picMk id="5" creationId="{D3635E6A-05C5-49CD-909D-662C3FFF8F95}"/>
          </ac:picMkLst>
        </pc:picChg>
        <pc:picChg chg="add del mod">
          <ac:chgData name="Bednarek, Wiktor D." userId="ac80ad15-fc93-49d1-bf26-0ab1170e2fe0" providerId="ADAL" clId="{1F408717-6BA7-42DA-8741-2E19CB1873C6}" dt="2019-04-10T19:52:24.226" v="877" actId="478"/>
          <ac:picMkLst>
            <pc:docMk/>
            <pc:sldMk cId="2998279294" sldId="259"/>
            <ac:picMk id="7" creationId="{3276F2DB-1F76-403E-A5BF-2A5EB7152595}"/>
          </ac:picMkLst>
        </pc:picChg>
        <pc:picChg chg="add mod ord">
          <ac:chgData name="Bednarek, Wiktor D." userId="ac80ad15-fc93-49d1-bf26-0ab1170e2fe0" providerId="ADAL" clId="{1F408717-6BA7-42DA-8741-2E19CB1873C6}" dt="2019-04-10T19:54:00.980" v="936" actId="26606"/>
          <ac:picMkLst>
            <pc:docMk/>
            <pc:sldMk cId="2998279294" sldId="259"/>
            <ac:picMk id="9" creationId="{EDB6A3B1-F3F3-48DA-BBE8-F791DA138A25}"/>
          </ac:picMkLst>
        </pc:picChg>
        <pc:picChg chg="add mod ord">
          <ac:chgData name="Bednarek, Wiktor D." userId="ac80ad15-fc93-49d1-bf26-0ab1170e2fe0" providerId="ADAL" clId="{1F408717-6BA7-42DA-8741-2E19CB1873C6}" dt="2019-04-10T19:54:00.980" v="936" actId="26606"/>
          <ac:picMkLst>
            <pc:docMk/>
            <pc:sldMk cId="2998279294" sldId="259"/>
            <ac:picMk id="11" creationId="{66C57948-2184-44A8-82CE-F546D7D7E514}"/>
          </ac:picMkLst>
        </pc:picChg>
        <pc:picChg chg="add del">
          <ac:chgData name="Bednarek, Wiktor D." userId="ac80ad15-fc93-49d1-bf26-0ab1170e2fe0" providerId="ADAL" clId="{1F408717-6BA7-42DA-8741-2E19CB1873C6}" dt="2019-04-10T19:54:00.965" v="935" actId="26606"/>
          <ac:picMkLst>
            <pc:docMk/>
            <pc:sldMk cId="2998279294" sldId="259"/>
            <ac:picMk id="30" creationId="{DA6861EE-7660-46C9-80BD-173B8F7454B8}"/>
          </ac:picMkLst>
        </pc:picChg>
      </pc:sldChg>
      <pc:sldChg chg="addSp delSp modSp add mod setBg setClrOvrMap delDesignElem">
        <pc:chgData name="Bednarek, Wiktor D." userId="ac80ad15-fc93-49d1-bf26-0ab1170e2fe0" providerId="ADAL" clId="{1F408717-6BA7-42DA-8741-2E19CB1873C6}" dt="2019-05-01T22:35:58.569" v="2640" actId="20577"/>
        <pc:sldMkLst>
          <pc:docMk/>
          <pc:sldMk cId="2261861799" sldId="261"/>
        </pc:sldMkLst>
        <pc:spChg chg="mod">
          <ac:chgData name="Bednarek, Wiktor D." userId="ac80ad15-fc93-49d1-bf26-0ab1170e2fe0" providerId="ADAL" clId="{1F408717-6BA7-42DA-8741-2E19CB1873C6}" dt="2019-04-10T21:19:10.166" v="1979" actId="26606"/>
          <ac:spMkLst>
            <pc:docMk/>
            <pc:sldMk cId="2261861799" sldId="261"/>
            <ac:spMk id="2" creationId="{85D42B5F-8666-4DC8-9AB5-1DE5DE90ED8F}"/>
          </ac:spMkLst>
        </pc:spChg>
        <pc:spChg chg="add del">
          <ac:chgData name="Bednarek, Wiktor D." userId="ac80ad15-fc93-49d1-bf26-0ab1170e2fe0" providerId="ADAL" clId="{1F408717-6BA7-42DA-8741-2E19CB1873C6}" dt="2019-04-10T20:28:19.663" v="969"/>
          <ac:spMkLst>
            <pc:docMk/>
            <pc:sldMk cId="2261861799" sldId="261"/>
            <ac:spMk id="3" creationId="{BB60ACE9-5093-4257-AD52-C0EAB2326330}"/>
          </ac:spMkLst>
        </pc:spChg>
        <pc:spChg chg="add mod">
          <ac:chgData name="Bednarek, Wiktor D." userId="ac80ad15-fc93-49d1-bf26-0ab1170e2fe0" providerId="ADAL" clId="{1F408717-6BA7-42DA-8741-2E19CB1873C6}" dt="2019-04-10T21:32:41.628" v="2235" actId="1076"/>
          <ac:spMkLst>
            <pc:docMk/>
            <pc:sldMk cId="2261861799" sldId="261"/>
            <ac:spMk id="6" creationId="{B493530B-B1A9-4902-9D3F-80398C8525F2}"/>
          </ac:spMkLst>
        </pc:spChg>
        <pc:spChg chg="add del">
          <ac:chgData name="Bednarek, Wiktor D." userId="ac80ad15-fc93-49d1-bf26-0ab1170e2fe0" providerId="ADAL" clId="{1F408717-6BA7-42DA-8741-2E19CB1873C6}" dt="2019-04-10T21:18:53.617" v="1970" actId="26606"/>
          <ac:spMkLst>
            <pc:docMk/>
            <pc:sldMk cId="2261861799" sldId="261"/>
            <ac:spMk id="11" creationId="{42A5316D-ED2F-4F89-B4B4-8D9240B1A348}"/>
          </ac:spMkLst>
        </pc:spChg>
        <pc:spChg chg="add del">
          <ac:chgData name="Bednarek, Wiktor D." userId="ac80ad15-fc93-49d1-bf26-0ab1170e2fe0" providerId="ADAL" clId="{1F408717-6BA7-42DA-8741-2E19CB1873C6}" dt="2019-04-10T21:18:56.589" v="1972" actId="26606"/>
          <ac:spMkLst>
            <pc:docMk/>
            <pc:sldMk cId="2261861799" sldId="261"/>
            <ac:spMk id="13" creationId="{42A5316D-ED2F-4F89-B4B4-8D9240B1A348}"/>
          </ac:spMkLst>
        </pc:spChg>
        <pc:spChg chg="add del">
          <ac:chgData name="Bednarek, Wiktor D." userId="ac80ad15-fc93-49d1-bf26-0ab1170e2fe0" providerId="ADAL" clId="{1F408717-6BA7-42DA-8741-2E19CB1873C6}" dt="2019-04-10T21:19:04.233" v="1974" actId="26606"/>
          <ac:spMkLst>
            <pc:docMk/>
            <pc:sldMk cId="2261861799" sldId="261"/>
            <ac:spMk id="15" creationId="{42A5316D-ED2F-4F89-B4B4-8D9240B1A348}"/>
          </ac:spMkLst>
        </pc:spChg>
        <pc:spChg chg="add del">
          <ac:chgData name="Bednarek, Wiktor D." userId="ac80ad15-fc93-49d1-bf26-0ab1170e2fe0" providerId="ADAL" clId="{1F408717-6BA7-42DA-8741-2E19CB1873C6}" dt="2019-04-10T21:19:08.894" v="1976" actId="26606"/>
          <ac:spMkLst>
            <pc:docMk/>
            <pc:sldMk cId="2261861799" sldId="261"/>
            <ac:spMk id="17" creationId="{EE1FC7B4-E4A7-4452-B413-1A623E3A7230}"/>
          </ac:spMkLst>
        </pc:spChg>
        <pc:spChg chg="add del">
          <ac:chgData name="Bednarek, Wiktor D." userId="ac80ad15-fc93-49d1-bf26-0ab1170e2fe0" providerId="ADAL" clId="{1F408717-6BA7-42DA-8741-2E19CB1873C6}" dt="2019-04-10T21:19:08.894" v="1976" actId="26606"/>
          <ac:spMkLst>
            <pc:docMk/>
            <pc:sldMk cId="2261861799" sldId="261"/>
            <ac:spMk id="18" creationId="{E0709AF0-24F0-4486-B189-BE6386BDB198}"/>
          </ac:spMkLst>
        </pc:spChg>
        <pc:spChg chg="add del">
          <ac:chgData name="Bednarek, Wiktor D." userId="ac80ad15-fc93-49d1-bf26-0ab1170e2fe0" providerId="ADAL" clId="{1F408717-6BA7-42DA-8741-2E19CB1873C6}" dt="2019-04-10T21:19:08.894" v="1976" actId="26606"/>
          <ac:spMkLst>
            <pc:docMk/>
            <pc:sldMk cId="2261861799" sldId="261"/>
            <ac:spMk id="19" creationId="{FBE3B62F-5853-4A3C-B050-6186351A7176}"/>
          </ac:spMkLst>
        </pc:spChg>
        <pc:spChg chg="add del">
          <ac:chgData name="Bednarek, Wiktor D." userId="ac80ad15-fc93-49d1-bf26-0ab1170e2fe0" providerId="ADAL" clId="{1F408717-6BA7-42DA-8741-2E19CB1873C6}" dt="2019-04-10T21:19:10.135" v="1978" actId="26606"/>
          <ac:spMkLst>
            <pc:docMk/>
            <pc:sldMk cId="2261861799" sldId="261"/>
            <ac:spMk id="21" creationId="{EE1FC7B4-E4A7-4452-B413-1A623E3A7230}"/>
          </ac:spMkLst>
        </pc:spChg>
        <pc:spChg chg="add del">
          <ac:chgData name="Bednarek, Wiktor D." userId="ac80ad15-fc93-49d1-bf26-0ab1170e2fe0" providerId="ADAL" clId="{1F408717-6BA7-42DA-8741-2E19CB1873C6}" dt="2019-04-10T21:19:10.135" v="1978" actId="26606"/>
          <ac:spMkLst>
            <pc:docMk/>
            <pc:sldMk cId="2261861799" sldId="261"/>
            <ac:spMk id="22" creationId="{E0709AF0-24F0-4486-B189-BE6386BDB198}"/>
          </ac:spMkLst>
        </pc:spChg>
        <pc:spChg chg="add del">
          <ac:chgData name="Bednarek, Wiktor D." userId="ac80ad15-fc93-49d1-bf26-0ab1170e2fe0" providerId="ADAL" clId="{1F408717-6BA7-42DA-8741-2E19CB1873C6}" dt="2019-04-10T21:19:10.135" v="1978" actId="26606"/>
          <ac:spMkLst>
            <pc:docMk/>
            <pc:sldMk cId="2261861799" sldId="261"/>
            <ac:spMk id="23" creationId="{FBE3B62F-5853-4A3C-B050-6186351A7176}"/>
          </ac:spMkLst>
        </pc:spChg>
        <pc:spChg chg="add del">
          <ac:chgData name="Bednarek, Wiktor D." userId="ac80ad15-fc93-49d1-bf26-0ab1170e2fe0" providerId="ADAL" clId="{1F408717-6BA7-42DA-8741-2E19CB1873C6}" dt="2019-04-10T21:26:51.260" v="2114"/>
          <ac:spMkLst>
            <pc:docMk/>
            <pc:sldMk cId="2261861799" sldId="261"/>
            <ac:spMk id="25" creationId="{EE1FC7B4-E4A7-4452-B413-1A623E3A7230}"/>
          </ac:spMkLst>
        </pc:spChg>
        <pc:spChg chg="add del">
          <ac:chgData name="Bednarek, Wiktor D." userId="ac80ad15-fc93-49d1-bf26-0ab1170e2fe0" providerId="ADAL" clId="{1F408717-6BA7-42DA-8741-2E19CB1873C6}" dt="2019-04-10T21:26:51.260" v="2114"/>
          <ac:spMkLst>
            <pc:docMk/>
            <pc:sldMk cId="2261861799" sldId="261"/>
            <ac:spMk id="26" creationId="{E0709AF0-24F0-4486-B189-BE6386BDB198}"/>
          </ac:spMkLst>
        </pc:spChg>
        <pc:spChg chg="add del">
          <ac:chgData name="Bednarek, Wiktor D." userId="ac80ad15-fc93-49d1-bf26-0ab1170e2fe0" providerId="ADAL" clId="{1F408717-6BA7-42DA-8741-2E19CB1873C6}" dt="2019-04-10T21:26:51.260" v="2114"/>
          <ac:spMkLst>
            <pc:docMk/>
            <pc:sldMk cId="2261861799" sldId="261"/>
            <ac:spMk id="27" creationId="{FBE3B62F-5853-4A3C-B050-6186351A7176}"/>
          </ac:spMkLst>
        </pc:spChg>
        <pc:graphicFrameChg chg="add del mod">
          <ac:chgData name="Bednarek, Wiktor D." userId="ac80ad15-fc93-49d1-bf26-0ab1170e2fe0" providerId="ADAL" clId="{1F408717-6BA7-42DA-8741-2E19CB1873C6}" dt="2019-04-10T20:28:15.085" v="968"/>
          <ac:graphicFrameMkLst>
            <pc:docMk/>
            <pc:sldMk cId="2261861799" sldId="261"/>
            <ac:graphicFrameMk id="4" creationId="{D8EADF22-B8D2-4F09-8A07-CB10E6CEFEEC}"/>
          </ac:graphicFrameMkLst>
        </pc:graphicFrameChg>
        <pc:graphicFrameChg chg="add mod ord modGraphic">
          <ac:chgData name="Bednarek, Wiktor D." userId="ac80ad15-fc93-49d1-bf26-0ab1170e2fe0" providerId="ADAL" clId="{1F408717-6BA7-42DA-8741-2E19CB1873C6}" dt="2019-05-01T22:35:58.569" v="2640" actId="20577"/>
          <ac:graphicFrameMkLst>
            <pc:docMk/>
            <pc:sldMk cId="2261861799" sldId="261"/>
            <ac:graphicFrameMk id="5" creationId="{BE8E685C-763D-46E6-87E9-E57326EFD4E7}"/>
          </ac:graphicFrameMkLst>
        </pc:graphicFrameChg>
        <pc:graphicFrameChg chg="add del mod modGraphic">
          <ac:chgData name="Bednarek, Wiktor D." userId="ac80ad15-fc93-49d1-bf26-0ab1170e2fe0" providerId="ADAL" clId="{1F408717-6BA7-42DA-8741-2E19CB1873C6}" dt="2019-04-10T20:32:25.513" v="990"/>
          <ac:graphicFrameMkLst>
            <pc:docMk/>
            <pc:sldMk cId="2261861799" sldId="261"/>
            <ac:graphicFrameMk id="7" creationId="{A06B8B45-6275-4AB8-B9E3-78DDA1438F87}"/>
          </ac:graphicFrameMkLst>
        </pc:graphicFrameChg>
      </pc:sldChg>
      <pc:sldChg chg="addSp delSp modSp add">
        <pc:chgData name="Bednarek, Wiktor D." userId="ac80ad15-fc93-49d1-bf26-0ab1170e2fe0" providerId="ADAL" clId="{1F408717-6BA7-42DA-8741-2E19CB1873C6}" dt="2019-04-10T23:14:23.295" v="2449" actId="14100"/>
        <pc:sldMkLst>
          <pc:docMk/>
          <pc:sldMk cId="1208675717" sldId="262"/>
        </pc:sldMkLst>
        <pc:spChg chg="del">
          <ac:chgData name="Bednarek, Wiktor D." userId="ac80ad15-fc93-49d1-bf26-0ab1170e2fe0" providerId="ADAL" clId="{1F408717-6BA7-42DA-8741-2E19CB1873C6}" dt="2019-04-10T20:38:28.911" v="1064" actId="478"/>
          <ac:spMkLst>
            <pc:docMk/>
            <pc:sldMk cId="1208675717" sldId="262"/>
            <ac:spMk id="2" creationId="{69340FB0-F53D-4A36-B4CC-6842B6C0F6EB}"/>
          </ac:spMkLst>
        </pc:spChg>
        <pc:spChg chg="del">
          <ac:chgData name="Bednarek, Wiktor D." userId="ac80ad15-fc93-49d1-bf26-0ab1170e2fe0" providerId="ADAL" clId="{1F408717-6BA7-42DA-8741-2E19CB1873C6}" dt="2019-04-10T20:38:27.561" v="1063" actId="478"/>
          <ac:spMkLst>
            <pc:docMk/>
            <pc:sldMk cId="1208675717" sldId="262"/>
            <ac:spMk id="3" creationId="{FB12EBB6-F047-4D5D-AA84-2B9BBF57678C}"/>
          </ac:spMkLst>
        </pc:spChg>
        <pc:graphicFrameChg chg="add mod">
          <ac:chgData name="Bednarek, Wiktor D." userId="ac80ad15-fc93-49d1-bf26-0ab1170e2fe0" providerId="ADAL" clId="{1F408717-6BA7-42DA-8741-2E19CB1873C6}" dt="2019-04-10T23:14:23.295" v="2449" actId="14100"/>
          <ac:graphicFrameMkLst>
            <pc:docMk/>
            <pc:sldMk cId="1208675717" sldId="262"/>
            <ac:graphicFrameMk id="2" creationId="{11F1D1DF-9471-454C-A795-051F22CF68E0}"/>
          </ac:graphicFrameMkLst>
        </pc:graphicFrameChg>
        <pc:graphicFrameChg chg="add del mod modGraphic">
          <ac:chgData name="Bednarek, Wiktor D." userId="ac80ad15-fc93-49d1-bf26-0ab1170e2fe0" providerId="ADAL" clId="{1F408717-6BA7-42DA-8741-2E19CB1873C6}" dt="2019-04-10T20:38:49.421" v="1070"/>
          <ac:graphicFrameMkLst>
            <pc:docMk/>
            <pc:sldMk cId="1208675717" sldId="262"/>
            <ac:graphicFrameMk id="4" creationId="{1F49C074-C078-4B14-8C87-60C5524ACC5B}"/>
          </ac:graphicFrameMkLst>
        </pc:graphicFrameChg>
        <pc:graphicFrameChg chg="add del mod modGraphic">
          <ac:chgData name="Bednarek, Wiktor D." userId="ac80ad15-fc93-49d1-bf26-0ab1170e2fe0" providerId="ADAL" clId="{1F408717-6BA7-42DA-8741-2E19CB1873C6}" dt="2019-04-10T20:41:22.514" v="1074" actId="478"/>
          <ac:graphicFrameMkLst>
            <pc:docMk/>
            <pc:sldMk cId="1208675717" sldId="262"/>
            <ac:graphicFrameMk id="5" creationId="{DCCD6F23-634A-4EE7-BDCF-8EDD4CD4391B}"/>
          </ac:graphicFrameMkLst>
        </pc:graphicFrameChg>
        <pc:graphicFrameChg chg="add del mod modGraphic">
          <ac:chgData name="Bednarek, Wiktor D." userId="ac80ad15-fc93-49d1-bf26-0ab1170e2fe0" providerId="ADAL" clId="{1F408717-6BA7-42DA-8741-2E19CB1873C6}" dt="2019-04-10T20:41:54.553" v="1080"/>
          <ac:graphicFrameMkLst>
            <pc:docMk/>
            <pc:sldMk cId="1208675717" sldId="262"/>
            <ac:graphicFrameMk id="6" creationId="{80E13142-F45A-413C-B07D-B2D1C7F0EDF2}"/>
          </ac:graphicFrameMkLst>
        </pc:graphicFrameChg>
        <pc:graphicFrameChg chg="add del mod">
          <ac:chgData name="Bednarek, Wiktor D." userId="ac80ad15-fc93-49d1-bf26-0ab1170e2fe0" providerId="ADAL" clId="{1F408717-6BA7-42DA-8741-2E19CB1873C6}" dt="2019-04-10T20:42:50.048" v="1085" actId="478"/>
          <ac:graphicFrameMkLst>
            <pc:docMk/>
            <pc:sldMk cId="1208675717" sldId="262"/>
            <ac:graphicFrameMk id="7" creationId="{7FC4D6D8-77FC-4EDD-AA3A-232A21E9962D}"/>
          </ac:graphicFrameMkLst>
        </pc:graphicFrameChg>
        <pc:graphicFrameChg chg="add del">
          <ac:chgData name="Bednarek, Wiktor D." userId="ac80ad15-fc93-49d1-bf26-0ab1170e2fe0" providerId="ADAL" clId="{1F408717-6BA7-42DA-8741-2E19CB1873C6}" dt="2019-04-10T20:42:54.117" v="1087"/>
          <ac:graphicFrameMkLst>
            <pc:docMk/>
            <pc:sldMk cId="1208675717" sldId="262"/>
            <ac:graphicFrameMk id="8" creationId="{C077EC95-E387-4F3C-83A2-67D7704E909C}"/>
          </ac:graphicFrameMkLst>
        </pc:graphicFrameChg>
        <pc:graphicFrameChg chg="add del mod">
          <ac:chgData name="Bednarek, Wiktor D." userId="ac80ad15-fc93-49d1-bf26-0ab1170e2fe0" providerId="ADAL" clId="{1F408717-6BA7-42DA-8741-2E19CB1873C6}" dt="2019-04-10T23:13:49.928" v="2443" actId="478"/>
          <ac:graphicFrameMkLst>
            <pc:docMk/>
            <pc:sldMk cId="1208675717" sldId="262"/>
            <ac:graphicFrameMk id="9" creationId="{745468ED-AAD9-4479-A0B9-433A89D1D33B}"/>
          </ac:graphicFrameMkLst>
        </pc:graphicFrameChg>
      </pc:sldChg>
      <pc:sldChg chg="addSp delSp modSp add ord">
        <pc:chgData name="Bednarek, Wiktor D." userId="ac80ad15-fc93-49d1-bf26-0ab1170e2fe0" providerId="ADAL" clId="{1F408717-6BA7-42DA-8741-2E19CB1873C6}" dt="2019-04-11T00:00:47.860" v="2635" actId="14100"/>
        <pc:sldMkLst>
          <pc:docMk/>
          <pc:sldMk cId="3739185729" sldId="263"/>
        </pc:sldMkLst>
        <pc:spChg chg="del">
          <ac:chgData name="Bednarek, Wiktor D." userId="ac80ad15-fc93-49d1-bf26-0ab1170e2fe0" providerId="ADAL" clId="{1F408717-6BA7-42DA-8741-2E19CB1873C6}" dt="2019-04-10T20:44:29.156" v="1095" actId="478"/>
          <ac:spMkLst>
            <pc:docMk/>
            <pc:sldMk cId="3739185729" sldId="263"/>
            <ac:spMk id="2" creationId="{CAB7D153-A30A-497F-9BD3-7E64B8DD10F4}"/>
          </ac:spMkLst>
        </pc:spChg>
        <pc:spChg chg="del">
          <ac:chgData name="Bednarek, Wiktor D." userId="ac80ad15-fc93-49d1-bf26-0ab1170e2fe0" providerId="ADAL" clId="{1F408717-6BA7-42DA-8741-2E19CB1873C6}" dt="2019-04-10T20:44:27.914" v="1094" actId="478"/>
          <ac:spMkLst>
            <pc:docMk/>
            <pc:sldMk cId="3739185729" sldId="263"/>
            <ac:spMk id="3" creationId="{3CFF00D9-ACF4-427D-8EDC-21264D5CE30F}"/>
          </ac:spMkLst>
        </pc:spChg>
        <pc:graphicFrameChg chg="add del mod">
          <ac:chgData name="Bednarek, Wiktor D." userId="ac80ad15-fc93-49d1-bf26-0ab1170e2fe0" providerId="ADAL" clId="{1F408717-6BA7-42DA-8741-2E19CB1873C6}" dt="2019-04-11T00:00:23.057" v="2632" actId="478"/>
          <ac:graphicFrameMkLst>
            <pc:docMk/>
            <pc:sldMk cId="3739185729" sldId="263"/>
            <ac:graphicFrameMk id="2" creationId="{1BF31305-76C4-4979-BFFC-46AE2602630D}"/>
          </ac:graphicFrameMkLst>
        </pc:graphicFrameChg>
        <pc:graphicFrameChg chg="add mod">
          <ac:chgData name="Bednarek, Wiktor D." userId="ac80ad15-fc93-49d1-bf26-0ab1170e2fe0" providerId="ADAL" clId="{1F408717-6BA7-42DA-8741-2E19CB1873C6}" dt="2019-04-11T00:00:47.860" v="2635" actId="14100"/>
          <ac:graphicFrameMkLst>
            <pc:docMk/>
            <pc:sldMk cId="3739185729" sldId="263"/>
            <ac:graphicFrameMk id="3" creationId="{4F174C8B-CC0A-46D3-B21D-0F39C6CD1496}"/>
          </ac:graphicFrameMkLst>
        </pc:graphicFrameChg>
        <pc:graphicFrameChg chg="add del mod">
          <ac:chgData name="Bednarek, Wiktor D." userId="ac80ad15-fc93-49d1-bf26-0ab1170e2fe0" providerId="ADAL" clId="{1F408717-6BA7-42DA-8741-2E19CB1873C6}" dt="2019-04-10T23:12:51.083" v="2436" actId="478"/>
          <ac:graphicFrameMkLst>
            <pc:docMk/>
            <pc:sldMk cId="3739185729" sldId="263"/>
            <ac:graphicFrameMk id="4" creationId="{2E11C49E-7615-4DAA-81A6-33603F2CD0F6}"/>
          </ac:graphicFrameMkLst>
        </pc:graphicFrameChg>
      </pc:sldChg>
      <pc:sldChg chg="addSp delSp modSp add">
        <pc:chgData name="Bednarek, Wiktor D." userId="ac80ad15-fc93-49d1-bf26-0ab1170e2fe0" providerId="ADAL" clId="{1F408717-6BA7-42DA-8741-2E19CB1873C6}" dt="2019-04-10T23:07:20.613" v="2435" actId="20577"/>
        <pc:sldMkLst>
          <pc:docMk/>
          <pc:sldMk cId="2033359287" sldId="264"/>
        </pc:sldMkLst>
        <pc:spChg chg="del mod">
          <ac:chgData name="Bednarek, Wiktor D." userId="ac80ad15-fc93-49d1-bf26-0ab1170e2fe0" providerId="ADAL" clId="{1F408717-6BA7-42DA-8741-2E19CB1873C6}" dt="2019-04-10T20:46:01.720" v="1105" actId="478"/>
          <ac:spMkLst>
            <pc:docMk/>
            <pc:sldMk cId="2033359287" sldId="264"/>
            <ac:spMk id="2" creationId="{4D6AE982-64D5-4317-A4DC-95F336BC15F2}"/>
          </ac:spMkLst>
        </pc:spChg>
        <pc:spChg chg="del">
          <ac:chgData name="Bednarek, Wiktor D." userId="ac80ad15-fc93-49d1-bf26-0ab1170e2fe0" providerId="ADAL" clId="{1F408717-6BA7-42DA-8741-2E19CB1873C6}" dt="2019-04-10T20:45:59.158" v="1103" actId="478"/>
          <ac:spMkLst>
            <pc:docMk/>
            <pc:sldMk cId="2033359287" sldId="264"/>
            <ac:spMk id="3" creationId="{B2BB6E18-AB35-44BF-AAF3-65CC304B24B5}"/>
          </ac:spMkLst>
        </pc:spChg>
        <pc:spChg chg="add mod">
          <ac:chgData name="Bednarek, Wiktor D." userId="ac80ad15-fc93-49d1-bf26-0ab1170e2fe0" providerId="ADAL" clId="{1F408717-6BA7-42DA-8741-2E19CB1873C6}" dt="2019-04-10T23:07:20.613" v="2435" actId="20577"/>
          <ac:spMkLst>
            <pc:docMk/>
            <pc:sldMk cId="2033359287" sldId="264"/>
            <ac:spMk id="8" creationId="{368B35D2-B1B1-44AB-AB70-4AA336E7F7FB}"/>
          </ac:spMkLst>
        </pc:spChg>
        <pc:spChg chg="add mod">
          <ac:chgData name="Bednarek, Wiktor D." userId="ac80ad15-fc93-49d1-bf26-0ab1170e2fe0" providerId="ADAL" clId="{1F408717-6BA7-42DA-8741-2E19CB1873C6}" dt="2019-04-10T20:59:27.197" v="1348" actId="20577"/>
          <ac:spMkLst>
            <pc:docMk/>
            <pc:sldMk cId="2033359287" sldId="264"/>
            <ac:spMk id="9" creationId="{4FDAD6AE-44AF-4814-9528-9725C6E74DB6}"/>
          </ac:spMkLst>
        </pc:spChg>
        <pc:spChg chg="add mod">
          <ac:chgData name="Bednarek, Wiktor D." userId="ac80ad15-fc93-49d1-bf26-0ab1170e2fe0" providerId="ADAL" clId="{1F408717-6BA7-42DA-8741-2E19CB1873C6}" dt="2019-04-10T20:51:31.285" v="1185" actId="20577"/>
          <ac:spMkLst>
            <pc:docMk/>
            <pc:sldMk cId="2033359287" sldId="264"/>
            <ac:spMk id="10" creationId="{BD5568A2-00E2-48AA-B4E1-5A58023E5072}"/>
          </ac:spMkLst>
        </pc:spChg>
        <pc:graphicFrameChg chg="add del">
          <ac:chgData name="Bednarek, Wiktor D." userId="ac80ad15-fc93-49d1-bf26-0ab1170e2fe0" providerId="ADAL" clId="{1F408717-6BA7-42DA-8741-2E19CB1873C6}" dt="2019-04-10T20:46:04.577" v="1107"/>
          <ac:graphicFrameMkLst>
            <pc:docMk/>
            <pc:sldMk cId="2033359287" sldId="264"/>
            <ac:graphicFrameMk id="4" creationId="{6FD8EB01-9CFE-403E-9BC2-279B829B0CA0}"/>
          </ac:graphicFrameMkLst>
        </pc:graphicFrameChg>
        <pc:graphicFrameChg chg="add mod">
          <ac:chgData name="Bednarek, Wiktor D." userId="ac80ad15-fc93-49d1-bf26-0ab1170e2fe0" providerId="ADAL" clId="{1F408717-6BA7-42DA-8741-2E19CB1873C6}" dt="2019-04-10T20:51:34.078" v="1186" actId="1076"/>
          <ac:graphicFrameMkLst>
            <pc:docMk/>
            <pc:sldMk cId="2033359287" sldId="264"/>
            <ac:graphicFrameMk id="5" creationId="{C947C348-C9A5-4920-89CC-C2378EEE2D5C}"/>
          </ac:graphicFrameMkLst>
        </pc:graphicFrameChg>
        <pc:graphicFrameChg chg="add mod">
          <ac:chgData name="Bednarek, Wiktor D." userId="ac80ad15-fc93-49d1-bf26-0ab1170e2fe0" providerId="ADAL" clId="{1F408717-6BA7-42DA-8741-2E19CB1873C6}" dt="2019-04-10T21:04:46.381" v="1403" actId="1076"/>
          <ac:graphicFrameMkLst>
            <pc:docMk/>
            <pc:sldMk cId="2033359287" sldId="264"/>
            <ac:graphicFrameMk id="11" creationId="{6907B153-AFE2-4A4E-970F-7A4DFDC88FA4}"/>
          </ac:graphicFrameMkLst>
        </pc:graphicFrameChg>
        <pc:graphicFrameChg chg="add del">
          <ac:chgData name="Bednarek, Wiktor D." userId="ac80ad15-fc93-49d1-bf26-0ab1170e2fe0" providerId="ADAL" clId="{1F408717-6BA7-42DA-8741-2E19CB1873C6}" dt="2019-04-10T20:58:46.526" v="1338"/>
          <ac:graphicFrameMkLst>
            <pc:docMk/>
            <pc:sldMk cId="2033359287" sldId="264"/>
            <ac:graphicFrameMk id="12" creationId="{847A3905-F4BE-4195-BB94-84508CAA865A}"/>
          </ac:graphicFrameMkLst>
        </pc:graphicFrameChg>
        <pc:graphicFrameChg chg="add mod">
          <ac:chgData name="Bednarek, Wiktor D." userId="ac80ad15-fc93-49d1-bf26-0ab1170e2fe0" providerId="ADAL" clId="{1F408717-6BA7-42DA-8741-2E19CB1873C6}" dt="2019-04-10T21:04:35.786" v="1399" actId="1076"/>
          <ac:graphicFrameMkLst>
            <pc:docMk/>
            <pc:sldMk cId="2033359287" sldId="264"/>
            <ac:graphicFrameMk id="13" creationId="{05754D66-D6C5-41B4-82C1-98249831252F}"/>
          </ac:graphicFrameMkLst>
        </pc:graphicFrameChg>
        <pc:picChg chg="add mod">
          <ac:chgData name="Bednarek, Wiktor D." userId="ac80ad15-fc93-49d1-bf26-0ab1170e2fe0" providerId="ADAL" clId="{1F408717-6BA7-42DA-8741-2E19CB1873C6}" dt="2019-04-10T21:04:44.760" v="1402" actId="1076"/>
          <ac:picMkLst>
            <pc:docMk/>
            <pc:sldMk cId="2033359287" sldId="264"/>
            <ac:picMk id="7" creationId="{02B17DCB-270C-4267-9053-F71FDE30F56B}"/>
          </ac:picMkLst>
        </pc:picChg>
        <pc:picChg chg="add mod">
          <ac:chgData name="Bednarek, Wiktor D." userId="ac80ad15-fc93-49d1-bf26-0ab1170e2fe0" providerId="ADAL" clId="{1F408717-6BA7-42DA-8741-2E19CB1873C6}" dt="2019-04-10T21:04:31.811" v="1398" actId="1076"/>
          <ac:picMkLst>
            <pc:docMk/>
            <pc:sldMk cId="2033359287" sldId="264"/>
            <ac:picMk id="4098" creationId="{0DDCC574-B352-4C40-9417-A96DFE1F84CA}"/>
          </ac:picMkLst>
        </pc:picChg>
      </pc:sldChg>
      <pc:sldChg chg="addSp delSp modSp add mod setBg setClrOvrMap delDesignElem">
        <pc:chgData name="Bednarek, Wiktor D." userId="ac80ad15-fc93-49d1-bf26-0ab1170e2fe0" providerId="ADAL" clId="{1F408717-6BA7-42DA-8741-2E19CB1873C6}" dt="2019-04-11T00:36:37.139" v="2637" actId="1076"/>
        <pc:sldMkLst>
          <pc:docMk/>
          <pc:sldMk cId="82783930" sldId="265"/>
        </pc:sldMkLst>
        <pc:spChg chg="mod">
          <ac:chgData name="Bednarek, Wiktor D." userId="ac80ad15-fc93-49d1-bf26-0ab1170e2fe0" providerId="ADAL" clId="{1F408717-6BA7-42DA-8741-2E19CB1873C6}" dt="2019-04-11T00:36:37.139" v="2637" actId="1076"/>
          <ac:spMkLst>
            <pc:docMk/>
            <pc:sldMk cId="82783930" sldId="265"/>
            <ac:spMk id="2" creationId="{816D8EC6-13D7-47CE-BDA6-312BDB1C5C49}"/>
          </ac:spMkLst>
        </pc:spChg>
        <pc:spChg chg="mod">
          <ac:chgData name="Bednarek, Wiktor D." userId="ac80ad15-fc93-49d1-bf26-0ab1170e2fe0" providerId="ADAL" clId="{1F408717-6BA7-42DA-8741-2E19CB1873C6}" dt="2019-04-10T23:34:21.898" v="2494" actId="1076"/>
          <ac:spMkLst>
            <pc:docMk/>
            <pc:sldMk cId="82783930" sldId="265"/>
            <ac:spMk id="3" creationId="{6B24FC4E-7D1B-4B01-861D-F61CE0B61283}"/>
          </ac:spMkLst>
        </pc:spChg>
        <pc:spChg chg="add del">
          <ac:chgData name="Bednarek, Wiktor D." userId="ac80ad15-fc93-49d1-bf26-0ab1170e2fe0" providerId="ADAL" clId="{1F408717-6BA7-42DA-8741-2E19CB1873C6}" dt="2019-04-10T21:26:51.260" v="2114"/>
          <ac:spMkLst>
            <pc:docMk/>
            <pc:sldMk cId="82783930" sldId="265"/>
            <ac:spMk id="10" creationId="{CF62D2A7-8207-488C-9F46-316BA81A16C8}"/>
          </ac:spMkLst>
        </pc:spChg>
        <pc:spChg chg="add del">
          <ac:chgData name="Bednarek, Wiktor D." userId="ac80ad15-fc93-49d1-bf26-0ab1170e2fe0" providerId="ADAL" clId="{1F408717-6BA7-42DA-8741-2E19CB1873C6}" dt="2019-04-10T21:26:51.260" v="2114"/>
          <ac:spMkLst>
            <pc:docMk/>
            <pc:sldMk cId="82783930" sldId="265"/>
            <ac:spMk id="12" creationId="{52AC6D7F-F068-4E11-BB06-F601D89BB980}"/>
          </ac:spMkLst>
        </pc:spChg>
        <pc:picChg chg="add">
          <ac:chgData name="Bednarek, Wiktor D." userId="ac80ad15-fc93-49d1-bf26-0ab1170e2fe0" providerId="ADAL" clId="{1F408717-6BA7-42DA-8741-2E19CB1873C6}" dt="2019-04-10T21:13:29.644" v="1857" actId="26606"/>
          <ac:picMkLst>
            <pc:docMk/>
            <pc:sldMk cId="82783930" sldId="265"/>
            <ac:picMk id="7" creationId="{68FD91B1-54A0-4006-BF36-DD490B9B62A5}"/>
          </ac:picMkLst>
        </pc:picChg>
      </pc:sldChg>
      <pc:sldChg chg="addSp delSp modSp add mod setBg setClrOvrMap delDesignElem">
        <pc:chgData name="Bednarek, Wiktor D." userId="ac80ad15-fc93-49d1-bf26-0ab1170e2fe0" providerId="ADAL" clId="{1F408717-6BA7-42DA-8741-2E19CB1873C6}" dt="2019-04-10T21:26:51.260" v="2114"/>
        <pc:sldMkLst>
          <pc:docMk/>
          <pc:sldMk cId="2987812773" sldId="266"/>
        </pc:sldMkLst>
        <pc:spChg chg="mod">
          <ac:chgData name="Bednarek, Wiktor D." userId="ac80ad15-fc93-49d1-bf26-0ab1170e2fe0" providerId="ADAL" clId="{1F408717-6BA7-42DA-8741-2E19CB1873C6}" dt="2019-04-10T21:15:03.917" v="1906" actId="26606"/>
          <ac:spMkLst>
            <pc:docMk/>
            <pc:sldMk cId="2987812773" sldId="266"/>
            <ac:spMk id="2" creationId="{874C9853-C388-4EAC-88CD-FAB4FD580CB9}"/>
          </ac:spMkLst>
        </pc:spChg>
        <pc:spChg chg="del">
          <ac:chgData name="Bednarek, Wiktor D." userId="ac80ad15-fc93-49d1-bf26-0ab1170e2fe0" providerId="ADAL" clId="{1F408717-6BA7-42DA-8741-2E19CB1873C6}" dt="2019-04-10T21:14:29.406" v="1890" actId="478"/>
          <ac:spMkLst>
            <pc:docMk/>
            <pc:sldMk cId="2987812773" sldId="266"/>
            <ac:spMk id="3" creationId="{1875DE49-6CB4-4E3D-A049-5C2410B6F357}"/>
          </ac:spMkLst>
        </pc:spChg>
        <pc:spChg chg="add del">
          <ac:chgData name="Bednarek, Wiktor D." userId="ac80ad15-fc93-49d1-bf26-0ab1170e2fe0" providerId="ADAL" clId="{1F408717-6BA7-42DA-8741-2E19CB1873C6}" dt="2019-04-10T21:26:51.260" v="2114"/>
          <ac:spMkLst>
            <pc:docMk/>
            <pc:sldMk cId="2987812773" sldId="266"/>
            <ac:spMk id="7" creationId="{2A8AA5BC-4F7A-4226-8F99-6D824B226A97}"/>
          </ac:spMkLst>
        </pc:spChg>
        <pc:spChg chg="add del">
          <ac:chgData name="Bednarek, Wiktor D." userId="ac80ad15-fc93-49d1-bf26-0ab1170e2fe0" providerId="ADAL" clId="{1F408717-6BA7-42DA-8741-2E19CB1873C6}" dt="2019-04-10T21:26:51.260" v="2114"/>
          <ac:spMkLst>
            <pc:docMk/>
            <pc:sldMk cId="2987812773" sldId="266"/>
            <ac:spMk id="9" creationId="{3E5445C6-DD42-4979-86FF-03730E8C6DB0}"/>
          </ac:spMkLst>
        </pc:spChg>
        <pc:cxnChg chg="add del">
          <ac:chgData name="Bednarek, Wiktor D." userId="ac80ad15-fc93-49d1-bf26-0ab1170e2fe0" providerId="ADAL" clId="{1F408717-6BA7-42DA-8741-2E19CB1873C6}" dt="2019-04-10T21:26:51.260" v="2114"/>
          <ac:cxnSpMkLst>
            <pc:docMk/>
            <pc:sldMk cId="2987812773" sldId="266"/>
            <ac:cxnSpMk id="11" creationId="{45000665-DFC7-417E-8FD7-516A0F15C975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D4A080-3E9F-48FD-8872-6993BC09AF1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3392642-C045-47BE-81BE-9C53723B4838}">
      <dgm:prSet/>
      <dgm:spPr/>
      <dgm:t>
        <a:bodyPr/>
        <a:lstStyle/>
        <a:p>
          <a:r>
            <a:rPr lang="en-US"/>
            <a:t>Company Background</a:t>
          </a:r>
        </a:p>
      </dgm:t>
    </dgm:pt>
    <dgm:pt modelId="{154CC3AC-884E-4B51-9644-C40B9A765253}" type="parTrans" cxnId="{81621FF7-EBC2-45C3-9ACF-6D82019D24DE}">
      <dgm:prSet/>
      <dgm:spPr/>
      <dgm:t>
        <a:bodyPr/>
        <a:lstStyle/>
        <a:p>
          <a:endParaRPr lang="en-US"/>
        </a:p>
      </dgm:t>
    </dgm:pt>
    <dgm:pt modelId="{AFDFC0C1-8CF3-4588-B227-8625414210A1}" type="sibTrans" cxnId="{81621FF7-EBC2-45C3-9ACF-6D82019D24DE}">
      <dgm:prSet/>
      <dgm:spPr/>
      <dgm:t>
        <a:bodyPr/>
        <a:lstStyle/>
        <a:p>
          <a:endParaRPr lang="en-US"/>
        </a:p>
      </dgm:t>
    </dgm:pt>
    <dgm:pt modelId="{5DD104E1-DEAF-4E80-8136-09F16D5B51A0}">
      <dgm:prSet/>
      <dgm:spPr/>
      <dgm:t>
        <a:bodyPr/>
        <a:lstStyle/>
        <a:p>
          <a:r>
            <a:rPr lang="en-US"/>
            <a:t>Sector outlook</a:t>
          </a:r>
        </a:p>
      </dgm:t>
    </dgm:pt>
    <dgm:pt modelId="{88A1EAC8-C604-4AB9-9CB0-58750E33BC80}" type="parTrans" cxnId="{9455BFFB-B7C7-49D2-9AC7-4A3DBE013B0C}">
      <dgm:prSet/>
      <dgm:spPr/>
      <dgm:t>
        <a:bodyPr/>
        <a:lstStyle/>
        <a:p>
          <a:endParaRPr lang="en-US"/>
        </a:p>
      </dgm:t>
    </dgm:pt>
    <dgm:pt modelId="{6F354322-E589-4379-A5C9-771DBECE5CD3}" type="sibTrans" cxnId="{9455BFFB-B7C7-49D2-9AC7-4A3DBE013B0C}">
      <dgm:prSet/>
      <dgm:spPr/>
      <dgm:t>
        <a:bodyPr/>
        <a:lstStyle/>
        <a:p>
          <a:endParaRPr lang="en-US"/>
        </a:p>
      </dgm:t>
    </dgm:pt>
    <dgm:pt modelId="{CAF599E4-2335-4169-B700-BD8FB8D44435}">
      <dgm:prSet/>
      <dgm:spPr/>
      <dgm:t>
        <a:bodyPr/>
        <a:lstStyle/>
        <a:p>
          <a:r>
            <a:rPr lang="en-US"/>
            <a:t>Screening</a:t>
          </a:r>
        </a:p>
      </dgm:t>
    </dgm:pt>
    <dgm:pt modelId="{11554694-45E7-4714-80B6-D89E628D5D43}" type="parTrans" cxnId="{955EE3D1-C408-4AFC-B152-189119AB83FD}">
      <dgm:prSet/>
      <dgm:spPr/>
      <dgm:t>
        <a:bodyPr/>
        <a:lstStyle/>
        <a:p>
          <a:endParaRPr lang="en-US"/>
        </a:p>
      </dgm:t>
    </dgm:pt>
    <dgm:pt modelId="{FC25AF0B-19DE-4B89-AC5B-24C04FDAFC29}" type="sibTrans" cxnId="{955EE3D1-C408-4AFC-B152-189119AB83FD}">
      <dgm:prSet/>
      <dgm:spPr/>
      <dgm:t>
        <a:bodyPr/>
        <a:lstStyle/>
        <a:p>
          <a:endParaRPr lang="en-US"/>
        </a:p>
      </dgm:t>
    </dgm:pt>
    <dgm:pt modelId="{5DA10E56-301D-42E1-9B25-FE4B26D24444}">
      <dgm:prSet/>
      <dgm:spPr/>
      <dgm:t>
        <a:bodyPr/>
        <a:lstStyle/>
        <a:p>
          <a:r>
            <a:rPr lang="en-US"/>
            <a:t>Explanation of Financials</a:t>
          </a:r>
        </a:p>
      </dgm:t>
    </dgm:pt>
    <dgm:pt modelId="{5C450F2F-EEB9-49C0-AA2C-CB11D93896A6}" type="parTrans" cxnId="{2BE35D66-C83A-41DC-825A-22021BFBB082}">
      <dgm:prSet/>
      <dgm:spPr/>
      <dgm:t>
        <a:bodyPr/>
        <a:lstStyle/>
        <a:p>
          <a:endParaRPr lang="en-US"/>
        </a:p>
      </dgm:t>
    </dgm:pt>
    <dgm:pt modelId="{AE83EA3E-EC35-42EC-A2F1-B3CB69ABBE5D}" type="sibTrans" cxnId="{2BE35D66-C83A-41DC-825A-22021BFBB082}">
      <dgm:prSet/>
      <dgm:spPr/>
      <dgm:t>
        <a:bodyPr/>
        <a:lstStyle/>
        <a:p>
          <a:endParaRPr lang="en-US"/>
        </a:p>
      </dgm:t>
    </dgm:pt>
    <dgm:pt modelId="{338D2895-DE6B-4F4C-AB99-319174B53458}">
      <dgm:prSet/>
      <dgm:spPr/>
      <dgm:t>
        <a:bodyPr/>
        <a:lstStyle/>
        <a:p>
          <a:r>
            <a:rPr lang="en-US"/>
            <a:t>Ratios, Growth Rates, Balance Sheet</a:t>
          </a:r>
        </a:p>
      </dgm:t>
    </dgm:pt>
    <dgm:pt modelId="{DCB7F437-1679-428B-AC57-3753FD26220B}" type="parTrans" cxnId="{8EC95C64-3B77-4535-901B-5C915E324F95}">
      <dgm:prSet/>
      <dgm:spPr/>
      <dgm:t>
        <a:bodyPr/>
        <a:lstStyle/>
        <a:p>
          <a:endParaRPr lang="en-US"/>
        </a:p>
      </dgm:t>
    </dgm:pt>
    <dgm:pt modelId="{51FEF9EA-E464-43D6-BC5A-CD05AEEF55D6}" type="sibTrans" cxnId="{8EC95C64-3B77-4535-901B-5C915E324F95}">
      <dgm:prSet/>
      <dgm:spPr/>
      <dgm:t>
        <a:bodyPr/>
        <a:lstStyle/>
        <a:p>
          <a:endParaRPr lang="en-US"/>
        </a:p>
      </dgm:t>
    </dgm:pt>
    <dgm:pt modelId="{ABF08A2B-420E-41B3-9640-6A0A7520C9A7}">
      <dgm:prSet/>
      <dgm:spPr/>
      <dgm:t>
        <a:bodyPr/>
        <a:lstStyle/>
        <a:p>
          <a:r>
            <a:rPr lang="en-US"/>
            <a:t>How does company fit into the portfolio and your price target</a:t>
          </a:r>
        </a:p>
      </dgm:t>
    </dgm:pt>
    <dgm:pt modelId="{794AA4E9-1790-4587-8F0B-9018209D9DF5}" type="parTrans" cxnId="{AD045848-7B11-43BF-A513-6AD174067EE5}">
      <dgm:prSet/>
      <dgm:spPr/>
      <dgm:t>
        <a:bodyPr/>
        <a:lstStyle/>
        <a:p>
          <a:endParaRPr lang="en-US"/>
        </a:p>
      </dgm:t>
    </dgm:pt>
    <dgm:pt modelId="{F2D719DB-1333-4153-B987-FE8B33F62C42}" type="sibTrans" cxnId="{AD045848-7B11-43BF-A513-6AD174067EE5}">
      <dgm:prSet/>
      <dgm:spPr/>
      <dgm:t>
        <a:bodyPr/>
        <a:lstStyle/>
        <a:p>
          <a:endParaRPr lang="en-US"/>
        </a:p>
      </dgm:t>
    </dgm:pt>
    <dgm:pt modelId="{4CCF46ED-87EE-4EB2-BBA7-F2625369811A}">
      <dgm:prSet/>
      <dgm:spPr/>
      <dgm:t>
        <a:bodyPr/>
        <a:lstStyle/>
        <a:p>
          <a:r>
            <a:rPr lang="en-US"/>
            <a:t>Recap/Questions</a:t>
          </a:r>
        </a:p>
      </dgm:t>
    </dgm:pt>
    <dgm:pt modelId="{90303C24-2A2B-4F0D-806E-61A1516BCE04}" type="parTrans" cxnId="{3DEDBC8D-4DE4-4C6E-8579-7FD34CB5926E}">
      <dgm:prSet/>
      <dgm:spPr/>
      <dgm:t>
        <a:bodyPr/>
        <a:lstStyle/>
        <a:p>
          <a:endParaRPr lang="en-US"/>
        </a:p>
      </dgm:t>
    </dgm:pt>
    <dgm:pt modelId="{326CA46E-B331-4D24-99DF-099307444E58}" type="sibTrans" cxnId="{3DEDBC8D-4DE4-4C6E-8579-7FD34CB5926E}">
      <dgm:prSet/>
      <dgm:spPr/>
      <dgm:t>
        <a:bodyPr/>
        <a:lstStyle/>
        <a:p>
          <a:endParaRPr lang="en-US"/>
        </a:p>
      </dgm:t>
    </dgm:pt>
    <dgm:pt modelId="{41B8BBC1-3623-427F-B89A-7BF3090592BE}" type="pres">
      <dgm:prSet presAssocID="{5DD4A080-3E9F-48FD-8872-6993BC09AF1D}" presName="root" presStyleCnt="0">
        <dgm:presLayoutVars>
          <dgm:dir/>
          <dgm:resizeHandles val="exact"/>
        </dgm:presLayoutVars>
      </dgm:prSet>
      <dgm:spPr/>
    </dgm:pt>
    <dgm:pt modelId="{3D357A13-DAFF-4D6D-AFE4-8B11CF606622}" type="pres">
      <dgm:prSet presAssocID="{A3392642-C045-47BE-81BE-9C53723B4838}" presName="compNode" presStyleCnt="0"/>
      <dgm:spPr/>
    </dgm:pt>
    <dgm:pt modelId="{43E820B9-7D5C-4E75-9455-5FD061BEB241}" type="pres">
      <dgm:prSet presAssocID="{A3392642-C045-47BE-81BE-9C53723B4838}" presName="bgRect" presStyleLbl="bgShp" presStyleIdx="0" presStyleCnt="6"/>
      <dgm:spPr/>
    </dgm:pt>
    <dgm:pt modelId="{60966B87-E357-419E-8905-9928D81D3C5F}" type="pres">
      <dgm:prSet presAssocID="{A3392642-C045-47BE-81BE-9C53723B483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600FFF60-488A-45FB-9190-6F46FF98990D}" type="pres">
      <dgm:prSet presAssocID="{A3392642-C045-47BE-81BE-9C53723B4838}" presName="spaceRect" presStyleCnt="0"/>
      <dgm:spPr/>
    </dgm:pt>
    <dgm:pt modelId="{CA6A246E-D464-4F03-AA74-D48AD47EE2D6}" type="pres">
      <dgm:prSet presAssocID="{A3392642-C045-47BE-81BE-9C53723B4838}" presName="parTx" presStyleLbl="revTx" presStyleIdx="0" presStyleCnt="7">
        <dgm:presLayoutVars>
          <dgm:chMax val="0"/>
          <dgm:chPref val="0"/>
        </dgm:presLayoutVars>
      </dgm:prSet>
      <dgm:spPr/>
    </dgm:pt>
    <dgm:pt modelId="{136D62B6-0A91-4D36-89F9-EEBFF93D57EA}" type="pres">
      <dgm:prSet presAssocID="{AFDFC0C1-8CF3-4588-B227-8625414210A1}" presName="sibTrans" presStyleCnt="0"/>
      <dgm:spPr/>
    </dgm:pt>
    <dgm:pt modelId="{2FA32C8A-172C-4D43-A995-E4A80C39D328}" type="pres">
      <dgm:prSet presAssocID="{5DD104E1-DEAF-4E80-8136-09F16D5B51A0}" presName="compNode" presStyleCnt="0"/>
      <dgm:spPr/>
    </dgm:pt>
    <dgm:pt modelId="{2076E156-B96A-41F8-9F62-D76D940299EB}" type="pres">
      <dgm:prSet presAssocID="{5DD104E1-DEAF-4E80-8136-09F16D5B51A0}" presName="bgRect" presStyleLbl="bgShp" presStyleIdx="1" presStyleCnt="6"/>
      <dgm:spPr/>
    </dgm:pt>
    <dgm:pt modelId="{96DC0ECC-18C2-46DC-9AD8-78D0ADB0D466}" type="pres">
      <dgm:prSet presAssocID="{5DD104E1-DEAF-4E80-8136-09F16D5B51A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0BC1A4A-62C6-4867-89BA-34D72C6553A6}" type="pres">
      <dgm:prSet presAssocID="{5DD104E1-DEAF-4E80-8136-09F16D5B51A0}" presName="spaceRect" presStyleCnt="0"/>
      <dgm:spPr/>
    </dgm:pt>
    <dgm:pt modelId="{92444DEC-653A-4E54-A8DB-82841B2DA673}" type="pres">
      <dgm:prSet presAssocID="{5DD104E1-DEAF-4E80-8136-09F16D5B51A0}" presName="parTx" presStyleLbl="revTx" presStyleIdx="1" presStyleCnt="7">
        <dgm:presLayoutVars>
          <dgm:chMax val="0"/>
          <dgm:chPref val="0"/>
        </dgm:presLayoutVars>
      </dgm:prSet>
      <dgm:spPr/>
    </dgm:pt>
    <dgm:pt modelId="{5A686F6E-7B90-4ED9-9C45-582CB7C4489B}" type="pres">
      <dgm:prSet presAssocID="{6F354322-E589-4379-A5C9-771DBECE5CD3}" presName="sibTrans" presStyleCnt="0"/>
      <dgm:spPr/>
    </dgm:pt>
    <dgm:pt modelId="{65A59AAB-A4C2-4DDD-984C-FEE85F39050B}" type="pres">
      <dgm:prSet presAssocID="{CAF599E4-2335-4169-B700-BD8FB8D44435}" presName="compNode" presStyleCnt="0"/>
      <dgm:spPr/>
    </dgm:pt>
    <dgm:pt modelId="{2AAD9F8E-0C34-4196-8A31-13BE316E9069}" type="pres">
      <dgm:prSet presAssocID="{CAF599E4-2335-4169-B700-BD8FB8D44435}" presName="bgRect" presStyleLbl="bgShp" presStyleIdx="2" presStyleCnt="6"/>
      <dgm:spPr/>
    </dgm:pt>
    <dgm:pt modelId="{02158A55-7F7D-480F-8F42-F6E095B01F2A}" type="pres">
      <dgm:prSet presAssocID="{CAF599E4-2335-4169-B700-BD8FB8D4443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CDEAA1E0-265C-4763-B6EE-7B4D9D2DB7FA}" type="pres">
      <dgm:prSet presAssocID="{CAF599E4-2335-4169-B700-BD8FB8D44435}" presName="spaceRect" presStyleCnt="0"/>
      <dgm:spPr/>
    </dgm:pt>
    <dgm:pt modelId="{790D5152-B46D-4654-A789-7F03EFB685A9}" type="pres">
      <dgm:prSet presAssocID="{CAF599E4-2335-4169-B700-BD8FB8D44435}" presName="parTx" presStyleLbl="revTx" presStyleIdx="2" presStyleCnt="7">
        <dgm:presLayoutVars>
          <dgm:chMax val="0"/>
          <dgm:chPref val="0"/>
        </dgm:presLayoutVars>
      </dgm:prSet>
      <dgm:spPr/>
    </dgm:pt>
    <dgm:pt modelId="{22461A18-9A86-47EA-9A8C-8547F2F9A36C}" type="pres">
      <dgm:prSet presAssocID="{FC25AF0B-19DE-4B89-AC5B-24C04FDAFC29}" presName="sibTrans" presStyleCnt="0"/>
      <dgm:spPr/>
    </dgm:pt>
    <dgm:pt modelId="{CE58C07C-1563-4ED4-9044-804B1443CB17}" type="pres">
      <dgm:prSet presAssocID="{5DA10E56-301D-42E1-9B25-FE4B26D24444}" presName="compNode" presStyleCnt="0"/>
      <dgm:spPr/>
    </dgm:pt>
    <dgm:pt modelId="{150536F5-CD56-4424-8840-E7E66D5C6F2E}" type="pres">
      <dgm:prSet presAssocID="{5DA10E56-301D-42E1-9B25-FE4B26D24444}" presName="bgRect" presStyleLbl="bgShp" presStyleIdx="3" presStyleCnt="6"/>
      <dgm:spPr/>
    </dgm:pt>
    <dgm:pt modelId="{DB33C0A8-8832-4011-8B73-FF47EE5CF9CF}" type="pres">
      <dgm:prSet presAssocID="{5DA10E56-301D-42E1-9B25-FE4B26D2444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16018D9-A36C-4AF8-B2C2-EE840803E934}" type="pres">
      <dgm:prSet presAssocID="{5DA10E56-301D-42E1-9B25-FE4B26D24444}" presName="spaceRect" presStyleCnt="0"/>
      <dgm:spPr/>
    </dgm:pt>
    <dgm:pt modelId="{8914611E-66D5-4A01-ACA9-B829D5B63728}" type="pres">
      <dgm:prSet presAssocID="{5DA10E56-301D-42E1-9B25-FE4B26D24444}" presName="parTx" presStyleLbl="revTx" presStyleIdx="3" presStyleCnt="7">
        <dgm:presLayoutVars>
          <dgm:chMax val="0"/>
          <dgm:chPref val="0"/>
        </dgm:presLayoutVars>
      </dgm:prSet>
      <dgm:spPr/>
    </dgm:pt>
    <dgm:pt modelId="{713ED8D6-2942-4107-BE46-6FFC282C38E8}" type="pres">
      <dgm:prSet presAssocID="{5DA10E56-301D-42E1-9B25-FE4B26D24444}" presName="desTx" presStyleLbl="revTx" presStyleIdx="4" presStyleCnt="7">
        <dgm:presLayoutVars/>
      </dgm:prSet>
      <dgm:spPr/>
    </dgm:pt>
    <dgm:pt modelId="{7904E379-D1D7-4253-BBA8-45A1DE15FC0C}" type="pres">
      <dgm:prSet presAssocID="{AE83EA3E-EC35-42EC-A2F1-B3CB69ABBE5D}" presName="sibTrans" presStyleCnt="0"/>
      <dgm:spPr/>
    </dgm:pt>
    <dgm:pt modelId="{D12242C6-E43E-45B5-98D9-E4D6D2FB6F79}" type="pres">
      <dgm:prSet presAssocID="{ABF08A2B-420E-41B3-9640-6A0A7520C9A7}" presName="compNode" presStyleCnt="0"/>
      <dgm:spPr/>
    </dgm:pt>
    <dgm:pt modelId="{C8A4C3D8-F915-4691-B41A-54B6BCEDFF8E}" type="pres">
      <dgm:prSet presAssocID="{ABF08A2B-420E-41B3-9640-6A0A7520C9A7}" presName="bgRect" presStyleLbl="bgShp" presStyleIdx="4" presStyleCnt="6"/>
      <dgm:spPr/>
    </dgm:pt>
    <dgm:pt modelId="{F22D95D8-FD3A-466B-8C9B-852D5A28E4A9}" type="pres">
      <dgm:prSet presAssocID="{ABF08A2B-420E-41B3-9640-6A0A7520C9A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it"/>
        </a:ext>
      </dgm:extLst>
    </dgm:pt>
    <dgm:pt modelId="{B3AF24E9-6EE0-462A-9972-3DC07808FE24}" type="pres">
      <dgm:prSet presAssocID="{ABF08A2B-420E-41B3-9640-6A0A7520C9A7}" presName="spaceRect" presStyleCnt="0"/>
      <dgm:spPr/>
    </dgm:pt>
    <dgm:pt modelId="{13320C72-7237-496B-AEDB-555C1951EA90}" type="pres">
      <dgm:prSet presAssocID="{ABF08A2B-420E-41B3-9640-6A0A7520C9A7}" presName="parTx" presStyleLbl="revTx" presStyleIdx="5" presStyleCnt="7">
        <dgm:presLayoutVars>
          <dgm:chMax val="0"/>
          <dgm:chPref val="0"/>
        </dgm:presLayoutVars>
      </dgm:prSet>
      <dgm:spPr/>
    </dgm:pt>
    <dgm:pt modelId="{72496E0C-953B-4F59-BB71-ECDD2B7A12FF}" type="pres">
      <dgm:prSet presAssocID="{F2D719DB-1333-4153-B987-FE8B33F62C42}" presName="sibTrans" presStyleCnt="0"/>
      <dgm:spPr/>
    </dgm:pt>
    <dgm:pt modelId="{BE4A58F8-958D-4517-95D3-5E20EC7F823E}" type="pres">
      <dgm:prSet presAssocID="{4CCF46ED-87EE-4EB2-BBA7-F2625369811A}" presName="compNode" presStyleCnt="0"/>
      <dgm:spPr/>
    </dgm:pt>
    <dgm:pt modelId="{A034A252-D86C-4258-A6EB-12C791C84F97}" type="pres">
      <dgm:prSet presAssocID="{4CCF46ED-87EE-4EB2-BBA7-F2625369811A}" presName="bgRect" presStyleLbl="bgShp" presStyleIdx="5" presStyleCnt="6"/>
      <dgm:spPr/>
    </dgm:pt>
    <dgm:pt modelId="{021C27F2-5F10-4FBE-A56A-212BBCA7413B}" type="pres">
      <dgm:prSet presAssocID="{4CCF46ED-87EE-4EB2-BBA7-F2625369811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69E47D5-F5AD-451D-9221-93AD6459417A}" type="pres">
      <dgm:prSet presAssocID="{4CCF46ED-87EE-4EB2-BBA7-F2625369811A}" presName="spaceRect" presStyleCnt="0"/>
      <dgm:spPr/>
    </dgm:pt>
    <dgm:pt modelId="{58AFE97E-BBF8-40E8-B173-C11E4A2AAB47}" type="pres">
      <dgm:prSet presAssocID="{4CCF46ED-87EE-4EB2-BBA7-F2625369811A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8EC95C64-3B77-4535-901B-5C915E324F95}" srcId="{5DA10E56-301D-42E1-9B25-FE4B26D24444}" destId="{338D2895-DE6B-4F4C-AB99-319174B53458}" srcOrd="0" destOrd="0" parTransId="{DCB7F437-1679-428B-AC57-3753FD26220B}" sibTransId="{51FEF9EA-E464-43D6-BC5A-CD05AEEF55D6}"/>
    <dgm:cxn modelId="{28B95A45-2FE9-4198-A709-715B8A78B744}" type="presOf" srcId="{5DA10E56-301D-42E1-9B25-FE4B26D24444}" destId="{8914611E-66D5-4A01-ACA9-B829D5B63728}" srcOrd="0" destOrd="0" presId="urn:microsoft.com/office/officeart/2018/2/layout/IconVerticalSolidList"/>
    <dgm:cxn modelId="{2BE35D66-C83A-41DC-825A-22021BFBB082}" srcId="{5DD4A080-3E9F-48FD-8872-6993BC09AF1D}" destId="{5DA10E56-301D-42E1-9B25-FE4B26D24444}" srcOrd="3" destOrd="0" parTransId="{5C450F2F-EEB9-49C0-AA2C-CB11D93896A6}" sibTransId="{AE83EA3E-EC35-42EC-A2F1-B3CB69ABBE5D}"/>
    <dgm:cxn modelId="{AD045848-7B11-43BF-A513-6AD174067EE5}" srcId="{5DD4A080-3E9F-48FD-8872-6993BC09AF1D}" destId="{ABF08A2B-420E-41B3-9640-6A0A7520C9A7}" srcOrd="4" destOrd="0" parTransId="{794AA4E9-1790-4587-8F0B-9018209D9DF5}" sibTransId="{F2D719DB-1333-4153-B987-FE8B33F62C42}"/>
    <dgm:cxn modelId="{9274AA4D-1407-400B-9A58-06190A64A45E}" type="presOf" srcId="{338D2895-DE6B-4F4C-AB99-319174B53458}" destId="{713ED8D6-2942-4107-BE46-6FFC282C38E8}" srcOrd="0" destOrd="0" presId="urn:microsoft.com/office/officeart/2018/2/layout/IconVerticalSolidList"/>
    <dgm:cxn modelId="{3DEDBC8D-4DE4-4C6E-8579-7FD34CB5926E}" srcId="{5DD4A080-3E9F-48FD-8872-6993BC09AF1D}" destId="{4CCF46ED-87EE-4EB2-BBA7-F2625369811A}" srcOrd="5" destOrd="0" parTransId="{90303C24-2A2B-4F0D-806E-61A1516BCE04}" sibTransId="{326CA46E-B331-4D24-99DF-099307444E58}"/>
    <dgm:cxn modelId="{93093594-01F5-4C37-BCFF-863A80B493B6}" type="presOf" srcId="{4CCF46ED-87EE-4EB2-BBA7-F2625369811A}" destId="{58AFE97E-BBF8-40E8-B173-C11E4A2AAB47}" srcOrd="0" destOrd="0" presId="urn:microsoft.com/office/officeart/2018/2/layout/IconVerticalSolidList"/>
    <dgm:cxn modelId="{A4ECA7A3-66F5-4824-B94F-A5B2EF1202E1}" type="presOf" srcId="{ABF08A2B-420E-41B3-9640-6A0A7520C9A7}" destId="{13320C72-7237-496B-AEDB-555C1951EA90}" srcOrd="0" destOrd="0" presId="urn:microsoft.com/office/officeart/2018/2/layout/IconVerticalSolidList"/>
    <dgm:cxn modelId="{8A447FC6-DB9E-4D81-B560-F88702DF6749}" type="presOf" srcId="{A3392642-C045-47BE-81BE-9C53723B4838}" destId="{CA6A246E-D464-4F03-AA74-D48AD47EE2D6}" srcOrd="0" destOrd="0" presId="urn:microsoft.com/office/officeart/2018/2/layout/IconVerticalSolidList"/>
    <dgm:cxn modelId="{59B489C7-FAF2-47E0-AFD9-C2A69C09B5C4}" type="presOf" srcId="{5DD4A080-3E9F-48FD-8872-6993BC09AF1D}" destId="{41B8BBC1-3623-427F-B89A-7BF3090592BE}" srcOrd="0" destOrd="0" presId="urn:microsoft.com/office/officeart/2018/2/layout/IconVerticalSolidList"/>
    <dgm:cxn modelId="{955EE3D1-C408-4AFC-B152-189119AB83FD}" srcId="{5DD4A080-3E9F-48FD-8872-6993BC09AF1D}" destId="{CAF599E4-2335-4169-B700-BD8FB8D44435}" srcOrd="2" destOrd="0" parTransId="{11554694-45E7-4714-80B6-D89E628D5D43}" sibTransId="{FC25AF0B-19DE-4B89-AC5B-24C04FDAFC29}"/>
    <dgm:cxn modelId="{0A1E43E1-6FB5-4670-A075-4F0FCAF68197}" type="presOf" srcId="{5DD104E1-DEAF-4E80-8136-09F16D5B51A0}" destId="{92444DEC-653A-4E54-A8DB-82841B2DA673}" srcOrd="0" destOrd="0" presId="urn:microsoft.com/office/officeart/2018/2/layout/IconVerticalSolidList"/>
    <dgm:cxn modelId="{1DF1C8E3-0804-4B49-92F6-C15C75418B7A}" type="presOf" srcId="{CAF599E4-2335-4169-B700-BD8FB8D44435}" destId="{790D5152-B46D-4654-A789-7F03EFB685A9}" srcOrd="0" destOrd="0" presId="urn:microsoft.com/office/officeart/2018/2/layout/IconVerticalSolidList"/>
    <dgm:cxn modelId="{81621FF7-EBC2-45C3-9ACF-6D82019D24DE}" srcId="{5DD4A080-3E9F-48FD-8872-6993BC09AF1D}" destId="{A3392642-C045-47BE-81BE-9C53723B4838}" srcOrd="0" destOrd="0" parTransId="{154CC3AC-884E-4B51-9644-C40B9A765253}" sibTransId="{AFDFC0C1-8CF3-4588-B227-8625414210A1}"/>
    <dgm:cxn modelId="{9455BFFB-B7C7-49D2-9AC7-4A3DBE013B0C}" srcId="{5DD4A080-3E9F-48FD-8872-6993BC09AF1D}" destId="{5DD104E1-DEAF-4E80-8136-09F16D5B51A0}" srcOrd="1" destOrd="0" parTransId="{88A1EAC8-C604-4AB9-9CB0-58750E33BC80}" sibTransId="{6F354322-E589-4379-A5C9-771DBECE5CD3}"/>
    <dgm:cxn modelId="{9B8A1045-675D-4786-AD1A-FC038F055B1F}" type="presParOf" srcId="{41B8BBC1-3623-427F-B89A-7BF3090592BE}" destId="{3D357A13-DAFF-4D6D-AFE4-8B11CF606622}" srcOrd="0" destOrd="0" presId="urn:microsoft.com/office/officeart/2018/2/layout/IconVerticalSolidList"/>
    <dgm:cxn modelId="{F83B9DFD-E4BF-492A-AAFF-80BF578F5669}" type="presParOf" srcId="{3D357A13-DAFF-4D6D-AFE4-8B11CF606622}" destId="{43E820B9-7D5C-4E75-9455-5FD061BEB241}" srcOrd="0" destOrd="0" presId="urn:microsoft.com/office/officeart/2018/2/layout/IconVerticalSolidList"/>
    <dgm:cxn modelId="{0D638517-9F3F-4061-9035-8BAC6FE740FA}" type="presParOf" srcId="{3D357A13-DAFF-4D6D-AFE4-8B11CF606622}" destId="{60966B87-E357-419E-8905-9928D81D3C5F}" srcOrd="1" destOrd="0" presId="urn:microsoft.com/office/officeart/2018/2/layout/IconVerticalSolidList"/>
    <dgm:cxn modelId="{DB736515-E78F-4F9C-9484-BC83B44EE3F5}" type="presParOf" srcId="{3D357A13-DAFF-4D6D-AFE4-8B11CF606622}" destId="{600FFF60-488A-45FB-9190-6F46FF98990D}" srcOrd="2" destOrd="0" presId="urn:microsoft.com/office/officeart/2018/2/layout/IconVerticalSolidList"/>
    <dgm:cxn modelId="{CF4EA433-F412-4C8E-88E7-AE911AB1C92B}" type="presParOf" srcId="{3D357A13-DAFF-4D6D-AFE4-8B11CF606622}" destId="{CA6A246E-D464-4F03-AA74-D48AD47EE2D6}" srcOrd="3" destOrd="0" presId="urn:microsoft.com/office/officeart/2018/2/layout/IconVerticalSolidList"/>
    <dgm:cxn modelId="{E6B279D9-1E91-4367-B31B-54081364B58B}" type="presParOf" srcId="{41B8BBC1-3623-427F-B89A-7BF3090592BE}" destId="{136D62B6-0A91-4D36-89F9-EEBFF93D57EA}" srcOrd="1" destOrd="0" presId="urn:microsoft.com/office/officeart/2018/2/layout/IconVerticalSolidList"/>
    <dgm:cxn modelId="{D3A293DA-06D1-499B-B9CC-BBDE703AA2A8}" type="presParOf" srcId="{41B8BBC1-3623-427F-B89A-7BF3090592BE}" destId="{2FA32C8A-172C-4D43-A995-E4A80C39D328}" srcOrd="2" destOrd="0" presId="urn:microsoft.com/office/officeart/2018/2/layout/IconVerticalSolidList"/>
    <dgm:cxn modelId="{6596B367-3113-49CB-B08B-64BA52082C29}" type="presParOf" srcId="{2FA32C8A-172C-4D43-A995-E4A80C39D328}" destId="{2076E156-B96A-41F8-9F62-D76D940299EB}" srcOrd="0" destOrd="0" presId="urn:microsoft.com/office/officeart/2018/2/layout/IconVerticalSolidList"/>
    <dgm:cxn modelId="{9E03BE75-84CF-48C7-A03B-62C8C8D94530}" type="presParOf" srcId="{2FA32C8A-172C-4D43-A995-E4A80C39D328}" destId="{96DC0ECC-18C2-46DC-9AD8-78D0ADB0D466}" srcOrd="1" destOrd="0" presId="urn:microsoft.com/office/officeart/2018/2/layout/IconVerticalSolidList"/>
    <dgm:cxn modelId="{4BB6A11E-E864-4DCC-AB30-551AD78EF93C}" type="presParOf" srcId="{2FA32C8A-172C-4D43-A995-E4A80C39D328}" destId="{C0BC1A4A-62C6-4867-89BA-34D72C6553A6}" srcOrd="2" destOrd="0" presId="urn:microsoft.com/office/officeart/2018/2/layout/IconVerticalSolidList"/>
    <dgm:cxn modelId="{C4594B28-A7C7-4FFB-AC4E-4BBAAD4F2D23}" type="presParOf" srcId="{2FA32C8A-172C-4D43-A995-E4A80C39D328}" destId="{92444DEC-653A-4E54-A8DB-82841B2DA673}" srcOrd="3" destOrd="0" presId="urn:microsoft.com/office/officeart/2018/2/layout/IconVerticalSolidList"/>
    <dgm:cxn modelId="{F724BB0C-E017-4E7D-94DA-3044012B85E3}" type="presParOf" srcId="{41B8BBC1-3623-427F-B89A-7BF3090592BE}" destId="{5A686F6E-7B90-4ED9-9C45-582CB7C4489B}" srcOrd="3" destOrd="0" presId="urn:microsoft.com/office/officeart/2018/2/layout/IconVerticalSolidList"/>
    <dgm:cxn modelId="{3161C05B-600E-4058-9015-02351866FDA9}" type="presParOf" srcId="{41B8BBC1-3623-427F-B89A-7BF3090592BE}" destId="{65A59AAB-A4C2-4DDD-984C-FEE85F39050B}" srcOrd="4" destOrd="0" presId="urn:microsoft.com/office/officeart/2018/2/layout/IconVerticalSolidList"/>
    <dgm:cxn modelId="{B68EE1CD-C1DA-486F-947E-136BCF600E9E}" type="presParOf" srcId="{65A59AAB-A4C2-4DDD-984C-FEE85F39050B}" destId="{2AAD9F8E-0C34-4196-8A31-13BE316E9069}" srcOrd="0" destOrd="0" presId="urn:microsoft.com/office/officeart/2018/2/layout/IconVerticalSolidList"/>
    <dgm:cxn modelId="{E3C15854-99A4-48B7-9B6B-D94E547536A8}" type="presParOf" srcId="{65A59AAB-A4C2-4DDD-984C-FEE85F39050B}" destId="{02158A55-7F7D-480F-8F42-F6E095B01F2A}" srcOrd="1" destOrd="0" presId="urn:microsoft.com/office/officeart/2018/2/layout/IconVerticalSolidList"/>
    <dgm:cxn modelId="{9CBF8191-0AD9-4D06-AD33-13E5644854D2}" type="presParOf" srcId="{65A59AAB-A4C2-4DDD-984C-FEE85F39050B}" destId="{CDEAA1E0-265C-4763-B6EE-7B4D9D2DB7FA}" srcOrd="2" destOrd="0" presId="urn:microsoft.com/office/officeart/2018/2/layout/IconVerticalSolidList"/>
    <dgm:cxn modelId="{EAB5E95C-78D8-43F2-A67B-A567973A568A}" type="presParOf" srcId="{65A59AAB-A4C2-4DDD-984C-FEE85F39050B}" destId="{790D5152-B46D-4654-A789-7F03EFB685A9}" srcOrd="3" destOrd="0" presId="urn:microsoft.com/office/officeart/2018/2/layout/IconVerticalSolidList"/>
    <dgm:cxn modelId="{2200BEF3-F78F-40A6-9B39-8EC3112F7E78}" type="presParOf" srcId="{41B8BBC1-3623-427F-B89A-7BF3090592BE}" destId="{22461A18-9A86-47EA-9A8C-8547F2F9A36C}" srcOrd="5" destOrd="0" presId="urn:microsoft.com/office/officeart/2018/2/layout/IconVerticalSolidList"/>
    <dgm:cxn modelId="{7308CCA8-C894-4647-BEC3-286AB359394F}" type="presParOf" srcId="{41B8BBC1-3623-427F-B89A-7BF3090592BE}" destId="{CE58C07C-1563-4ED4-9044-804B1443CB17}" srcOrd="6" destOrd="0" presId="urn:microsoft.com/office/officeart/2018/2/layout/IconVerticalSolidList"/>
    <dgm:cxn modelId="{C36569CB-BC3A-4E0D-895B-4FF7983E7189}" type="presParOf" srcId="{CE58C07C-1563-4ED4-9044-804B1443CB17}" destId="{150536F5-CD56-4424-8840-E7E66D5C6F2E}" srcOrd="0" destOrd="0" presId="urn:microsoft.com/office/officeart/2018/2/layout/IconVerticalSolidList"/>
    <dgm:cxn modelId="{492DA2BB-8185-4805-809F-99B96AE02D99}" type="presParOf" srcId="{CE58C07C-1563-4ED4-9044-804B1443CB17}" destId="{DB33C0A8-8832-4011-8B73-FF47EE5CF9CF}" srcOrd="1" destOrd="0" presId="urn:microsoft.com/office/officeart/2018/2/layout/IconVerticalSolidList"/>
    <dgm:cxn modelId="{5D85E8EA-81D6-46D1-8D2B-1B39D598D57F}" type="presParOf" srcId="{CE58C07C-1563-4ED4-9044-804B1443CB17}" destId="{716018D9-A36C-4AF8-B2C2-EE840803E934}" srcOrd="2" destOrd="0" presId="urn:microsoft.com/office/officeart/2018/2/layout/IconVerticalSolidList"/>
    <dgm:cxn modelId="{F50BA32E-1A9A-48F9-824B-8D3F55218015}" type="presParOf" srcId="{CE58C07C-1563-4ED4-9044-804B1443CB17}" destId="{8914611E-66D5-4A01-ACA9-B829D5B63728}" srcOrd="3" destOrd="0" presId="urn:microsoft.com/office/officeart/2018/2/layout/IconVerticalSolidList"/>
    <dgm:cxn modelId="{529CFB1B-769A-44C5-8618-FD28AD4EBB5A}" type="presParOf" srcId="{CE58C07C-1563-4ED4-9044-804B1443CB17}" destId="{713ED8D6-2942-4107-BE46-6FFC282C38E8}" srcOrd="4" destOrd="0" presId="urn:microsoft.com/office/officeart/2018/2/layout/IconVerticalSolidList"/>
    <dgm:cxn modelId="{696A537D-8E88-483B-AA45-E160AEA6510B}" type="presParOf" srcId="{41B8BBC1-3623-427F-B89A-7BF3090592BE}" destId="{7904E379-D1D7-4253-BBA8-45A1DE15FC0C}" srcOrd="7" destOrd="0" presId="urn:microsoft.com/office/officeart/2018/2/layout/IconVerticalSolidList"/>
    <dgm:cxn modelId="{3FFCF7CC-D35B-4DDA-8AED-215DFFDA3304}" type="presParOf" srcId="{41B8BBC1-3623-427F-B89A-7BF3090592BE}" destId="{D12242C6-E43E-45B5-98D9-E4D6D2FB6F79}" srcOrd="8" destOrd="0" presId="urn:microsoft.com/office/officeart/2018/2/layout/IconVerticalSolidList"/>
    <dgm:cxn modelId="{616E3183-F9FF-459D-8BD2-6F5C31F34EA0}" type="presParOf" srcId="{D12242C6-E43E-45B5-98D9-E4D6D2FB6F79}" destId="{C8A4C3D8-F915-4691-B41A-54B6BCEDFF8E}" srcOrd="0" destOrd="0" presId="urn:microsoft.com/office/officeart/2018/2/layout/IconVerticalSolidList"/>
    <dgm:cxn modelId="{A8393A58-5EA8-46B0-A576-CE154A210317}" type="presParOf" srcId="{D12242C6-E43E-45B5-98D9-E4D6D2FB6F79}" destId="{F22D95D8-FD3A-466B-8C9B-852D5A28E4A9}" srcOrd="1" destOrd="0" presId="urn:microsoft.com/office/officeart/2018/2/layout/IconVerticalSolidList"/>
    <dgm:cxn modelId="{B395CCC8-48A7-49FE-ABC5-3C0F854278CE}" type="presParOf" srcId="{D12242C6-E43E-45B5-98D9-E4D6D2FB6F79}" destId="{B3AF24E9-6EE0-462A-9972-3DC07808FE24}" srcOrd="2" destOrd="0" presId="urn:microsoft.com/office/officeart/2018/2/layout/IconVerticalSolidList"/>
    <dgm:cxn modelId="{7C0E0CE2-0C43-444C-A498-E32DB6FC3D86}" type="presParOf" srcId="{D12242C6-E43E-45B5-98D9-E4D6D2FB6F79}" destId="{13320C72-7237-496B-AEDB-555C1951EA90}" srcOrd="3" destOrd="0" presId="urn:microsoft.com/office/officeart/2018/2/layout/IconVerticalSolidList"/>
    <dgm:cxn modelId="{4B9C3950-0967-4356-AAC2-7F7B8F4362BB}" type="presParOf" srcId="{41B8BBC1-3623-427F-B89A-7BF3090592BE}" destId="{72496E0C-953B-4F59-BB71-ECDD2B7A12FF}" srcOrd="9" destOrd="0" presId="urn:microsoft.com/office/officeart/2018/2/layout/IconVerticalSolidList"/>
    <dgm:cxn modelId="{941D8A22-9754-4729-A324-ABAD038F2073}" type="presParOf" srcId="{41B8BBC1-3623-427F-B89A-7BF3090592BE}" destId="{BE4A58F8-958D-4517-95D3-5E20EC7F823E}" srcOrd="10" destOrd="0" presId="urn:microsoft.com/office/officeart/2018/2/layout/IconVerticalSolidList"/>
    <dgm:cxn modelId="{7CF1CB98-F330-48E4-9C4F-AA2D77DBAEB3}" type="presParOf" srcId="{BE4A58F8-958D-4517-95D3-5E20EC7F823E}" destId="{A034A252-D86C-4258-A6EB-12C791C84F97}" srcOrd="0" destOrd="0" presId="urn:microsoft.com/office/officeart/2018/2/layout/IconVerticalSolidList"/>
    <dgm:cxn modelId="{BCE1589C-D58C-402A-9BD1-7D007DEC7911}" type="presParOf" srcId="{BE4A58F8-958D-4517-95D3-5E20EC7F823E}" destId="{021C27F2-5F10-4FBE-A56A-212BBCA7413B}" srcOrd="1" destOrd="0" presId="urn:microsoft.com/office/officeart/2018/2/layout/IconVerticalSolidList"/>
    <dgm:cxn modelId="{8EA14AF8-8F2D-4BC8-B8BF-7FA14556E949}" type="presParOf" srcId="{BE4A58F8-958D-4517-95D3-5E20EC7F823E}" destId="{D69E47D5-F5AD-451D-9221-93AD6459417A}" srcOrd="2" destOrd="0" presId="urn:microsoft.com/office/officeart/2018/2/layout/IconVerticalSolidList"/>
    <dgm:cxn modelId="{319E5ADC-12E4-45FB-B61D-7372D1C3240A}" type="presParOf" srcId="{BE4A58F8-958D-4517-95D3-5E20EC7F823E}" destId="{58AFE97E-BBF8-40E8-B173-C11E4A2AAB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D9CD79-184E-43B2-95F3-639218E86334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074FEF-C4FB-42B9-9737-B498F79D03F9}">
      <dgm:prSet/>
      <dgm:spPr/>
      <dgm:t>
        <a:bodyPr/>
        <a:lstStyle/>
        <a:p>
          <a:r>
            <a:rPr lang="pl-PL"/>
            <a:t>Worldwide semidonductor producer </a:t>
          </a:r>
          <a:endParaRPr lang="en-US"/>
        </a:p>
      </dgm:t>
    </dgm:pt>
    <dgm:pt modelId="{EFFBAAF2-4B3E-4610-AED6-BC83DD73352D}" type="parTrans" cxnId="{4DBFB6A1-303B-4AE8-A4A0-FA6A32017952}">
      <dgm:prSet/>
      <dgm:spPr/>
      <dgm:t>
        <a:bodyPr/>
        <a:lstStyle/>
        <a:p>
          <a:endParaRPr lang="en-US"/>
        </a:p>
      </dgm:t>
    </dgm:pt>
    <dgm:pt modelId="{5A8AC1B1-E94C-486A-A5E1-928FF665CE88}" type="sibTrans" cxnId="{4DBFB6A1-303B-4AE8-A4A0-FA6A32017952}">
      <dgm:prSet/>
      <dgm:spPr/>
      <dgm:t>
        <a:bodyPr/>
        <a:lstStyle/>
        <a:p>
          <a:endParaRPr lang="en-US"/>
        </a:p>
      </dgm:t>
    </dgm:pt>
    <dgm:pt modelId="{D8BD4A78-FA85-45F2-B4AF-99CA446C8AAF}">
      <dgm:prSet/>
      <dgm:spPr/>
      <dgm:t>
        <a:bodyPr/>
        <a:lstStyle/>
        <a:p>
          <a:r>
            <a:rPr lang="en-US" dirty="0"/>
            <a:t>Advanced Micro Devices, Inc. was founded in 1969 and is headquartered in Santa Clara</a:t>
          </a:r>
        </a:p>
      </dgm:t>
    </dgm:pt>
    <dgm:pt modelId="{33AED8E7-BA9B-4E30-A2D4-D9090DDB9EC4}" type="parTrans" cxnId="{28D9E018-BFAA-472A-B1AB-BB248F2DB3AD}">
      <dgm:prSet/>
      <dgm:spPr/>
      <dgm:t>
        <a:bodyPr/>
        <a:lstStyle/>
        <a:p>
          <a:endParaRPr lang="en-US"/>
        </a:p>
      </dgm:t>
    </dgm:pt>
    <dgm:pt modelId="{0EBB2499-774D-4FFC-ABAD-34121F33977B}" type="sibTrans" cxnId="{28D9E018-BFAA-472A-B1AB-BB248F2DB3AD}">
      <dgm:prSet/>
      <dgm:spPr/>
      <dgm:t>
        <a:bodyPr/>
        <a:lstStyle/>
        <a:p>
          <a:endParaRPr lang="en-US"/>
        </a:p>
      </dgm:t>
    </dgm:pt>
    <dgm:pt modelId="{13AEFA21-8CDB-429A-9405-4F09238F7786}">
      <dgm:prSet/>
      <dgm:spPr/>
      <dgm:t>
        <a:bodyPr/>
        <a:lstStyle/>
        <a:p>
          <a:r>
            <a:rPr lang="pl-PL" dirty="0" err="1"/>
            <a:t>Operates</a:t>
          </a:r>
          <a:r>
            <a:rPr lang="pl-PL" dirty="0"/>
            <a:t> in </a:t>
          </a:r>
          <a:r>
            <a:rPr lang="en-US" dirty="0"/>
            <a:t>Computing and Graphics; and Enterprise, Embedded and Semi-Custom</a:t>
          </a:r>
          <a:r>
            <a:rPr lang="pl-PL" dirty="0"/>
            <a:t>. AMD RYZEN, EPYC, RADEON</a:t>
          </a:r>
          <a:endParaRPr lang="en-US" dirty="0"/>
        </a:p>
      </dgm:t>
    </dgm:pt>
    <dgm:pt modelId="{BAC8F71A-AACA-48C0-ACB9-95E7CDF70252}" type="parTrans" cxnId="{1C3CFF32-B23C-4635-88D2-96D1C86CF9EB}">
      <dgm:prSet/>
      <dgm:spPr/>
      <dgm:t>
        <a:bodyPr/>
        <a:lstStyle/>
        <a:p>
          <a:endParaRPr lang="en-US"/>
        </a:p>
      </dgm:t>
    </dgm:pt>
    <dgm:pt modelId="{7DFFF53A-F2E8-475E-B7C8-4D145629DC21}" type="sibTrans" cxnId="{1C3CFF32-B23C-4635-88D2-96D1C86CF9EB}">
      <dgm:prSet/>
      <dgm:spPr/>
      <dgm:t>
        <a:bodyPr/>
        <a:lstStyle/>
        <a:p>
          <a:endParaRPr lang="en-US"/>
        </a:p>
      </dgm:t>
    </dgm:pt>
    <dgm:pt modelId="{0BBD7A97-9DFC-49C2-AEE2-201DEB8AE784}">
      <dgm:prSet/>
      <dgm:spPr/>
      <dgm:t>
        <a:bodyPr/>
        <a:lstStyle/>
        <a:p>
          <a:r>
            <a:rPr lang="pl-PL" dirty="0"/>
            <a:t>AMD </a:t>
          </a:r>
          <a:r>
            <a:rPr lang="pl-PL" dirty="0" err="1"/>
            <a:t>acquired</a:t>
          </a:r>
          <a:r>
            <a:rPr lang="pl-PL" dirty="0"/>
            <a:t> ATI in 2006, </a:t>
          </a:r>
          <a:r>
            <a:rPr lang="pl-PL" dirty="0" err="1"/>
            <a:t>it</a:t>
          </a:r>
          <a:r>
            <a:rPr lang="pl-PL" dirty="0"/>
            <a:t> went to </a:t>
          </a:r>
          <a:r>
            <a:rPr lang="pl-PL" dirty="0" err="1"/>
            <a:t>graphics</a:t>
          </a:r>
          <a:r>
            <a:rPr lang="pl-PL" dirty="0"/>
            <a:t> </a:t>
          </a:r>
          <a:r>
            <a:rPr lang="pl-PL" dirty="0" err="1"/>
            <a:t>industry</a:t>
          </a:r>
          <a:endParaRPr lang="en-US" dirty="0"/>
        </a:p>
      </dgm:t>
    </dgm:pt>
    <dgm:pt modelId="{A142574A-5876-4A7A-A706-DE89C3D6B8D9}" type="parTrans" cxnId="{2BE0D79B-27CC-4262-BD3F-3C89DC8980C7}">
      <dgm:prSet/>
      <dgm:spPr/>
      <dgm:t>
        <a:bodyPr/>
        <a:lstStyle/>
        <a:p>
          <a:endParaRPr lang="en-US"/>
        </a:p>
      </dgm:t>
    </dgm:pt>
    <dgm:pt modelId="{087E7D1F-C3E8-49D9-9CD9-2FB3695E0E14}" type="sibTrans" cxnId="{2BE0D79B-27CC-4262-BD3F-3C89DC8980C7}">
      <dgm:prSet/>
      <dgm:spPr/>
      <dgm:t>
        <a:bodyPr/>
        <a:lstStyle/>
        <a:p>
          <a:endParaRPr lang="en-US"/>
        </a:p>
      </dgm:t>
    </dgm:pt>
    <dgm:pt modelId="{A122C64F-D614-479B-9A50-FF9D75E6D8BD}">
      <dgm:prSet/>
      <dgm:spPr/>
      <dgm:t>
        <a:bodyPr/>
        <a:lstStyle/>
        <a:p>
          <a:r>
            <a:rPr lang="pl-PL" dirty="0"/>
            <a:t>CEO: Lisa </a:t>
          </a:r>
          <a:r>
            <a:rPr lang="pl-PL" dirty="0" err="1"/>
            <a:t>Su</a:t>
          </a:r>
          <a:r>
            <a:rPr lang="pl-PL" dirty="0"/>
            <a:t>, </a:t>
          </a:r>
          <a:r>
            <a:rPr lang="pl-PL" dirty="0" err="1"/>
            <a:t>since</a:t>
          </a:r>
          <a:r>
            <a:rPr lang="pl-PL" dirty="0"/>
            <a:t> 2014; CFO: </a:t>
          </a:r>
          <a:r>
            <a:rPr lang="pl-PL" dirty="0" err="1"/>
            <a:t>Devinder</a:t>
          </a:r>
          <a:r>
            <a:rPr lang="pl-PL" dirty="0"/>
            <a:t> Kumar, </a:t>
          </a:r>
          <a:r>
            <a:rPr lang="pl-PL" dirty="0" err="1"/>
            <a:t>since</a:t>
          </a:r>
          <a:r>
            <a:rPr lang="pl-PL" dirty="0"/>
            <a:t> 1984; CTO: </a:t>
          </a:r>
          <a:r>
            <a:rPr lang="en-US" dirty="0"/>
            <a:t>Mark D.</a:t>
          </a:r>
          <a:r>
            <a:rPr lang="pl-PL" dirty="0"/>
            <a:t> </a:t>
          </a:r>
          <a:r>
            <a:rPr lang="en-US" dirty="0" err="1"/>
            <a:t>Papermaster</a:t>
          </a:r>
          <a:r>
            <a:rPr lang="en-US" dirty="0"/>
            <a:t>,</a:t>
          </a:r>
          <a:r>
            <a:rPr lang="pl-PL" dirty="0"/>
            <a:t> </a:t>
          </a:r>
          <a:r>
            <a:rPr lang="pl-PL" dirty="0" err="1"/>
            <a:t>since</a:t>
          </a:r>
          <a:r>
            <a:rPr lang="pl-PL" dirty="0"/>
            <a:t> 2011</a:t>
          </a:r>
          <a:endParaRPr lang="en-US" dirty="0"/>
        </a:p>
      </dgm:t>
    </dgm:pt>
    <dgm:pt modelId="{E20869A1-170D-42B5-9E45-F3FBE9ECA90B}" type="parTrans" cxnId="{1DD2493F-FAC1-4AC2-96FE-E0E71BC0CDA3}">
      <dgm:prSet/>
      <dgm:spPr/>
      <dgm:t>
        <a:bodyPr/>
        <a:lstStyle/>
        <a:p>
          <a:endParaRPr lang="en-US"/>
        </a:p>
      </dgm:t>
    </dgm:pt>
    <dgm:pt modelId="{10A7181B-B5B3-46DD-A2FF-CD994A167BA9}" type="sibTrans" cxnId="{1DD2493F-FAC1-4AC2-96FE-E0E71BC0CDA3}">
      <dgm:prSet/>
      <dgm:spPr/>
      <dgm:t>
        <a:bodyPr/>
        <a:lstStyle/>
        <a:p>
          <a:endParaRPr lang="en-US"/>
        </a:p>
      </dgm:t>
    </dgm:pt>
    <dgm:pt modelId="{CF14EB70-C1DB-41BB-A6D5-5E006EA2F2F7}">
      <dgm:prSet/>
      <dgm:spPr/>
      <dgm:t>
        <a:bodyPr/>
        <a:lstStyle/>
        <a:p>
          <a:r>
            <a:rPr lang="pl-PL"/>
            <a:t>Sony and Microsoft: each accounted over 10% of sales</a:t>
          </a:r>
          <a:endParaRPr lang="en-US"/>
        </a:p>
      </dgm:t>
    </dgm:pt>
    <dgm:pt modelId="{BA40BBEE-DCC6-4258-9A18-07F2C92C13BF}" type="parTrans" cxnId="{6D47ECA5-D24B-4053-B9C5-05D25B516C75}">
      <dgm:prSet/>
      <dgm:spPr/>
      <dgm:t>
        <a:bodyPr/>
        <a:lstStyle/>
        <a:p>
          <a:endParaRPr lang="en-US"/>
        </a:p>
      </dgm:t>
    </dgm:pt>
    <dgm:pt modelId="{B0003A51-B812-4C12-A12D-08DEAABA8DA2}" type="sibTrans" cxnId="{6D47ECA5-D24B-4053-B9C5-05D25B516C75}">
      <dgm:prSet/>
      <dgm:spPr/>
      <dgm:t>
        <a:bodyPr/>
        <a:lstStyle/>
        <a:p>
          <a:endParaRPr lang="en-US"/>
        </a:p>
      </dgm:t>
    </dgm:pt>
    <dgm:pt modelId="{EE6CDE8C-928E-4B8C-B44A-6D479D8A3921}">
      <dgm:prSet/>
      <dgm:spPr/>
      <dgm:t>
        <a:bodyPr/>
        <a:lstStyle/>
        <a:p>
          <a:r>
            <a:rPr lang="pl-PL" dirty="0"/>
            <a:t>T</a:t>
          </a:r>
          <a:r>
            <a:rPr lang="en-US" dirty="0"/>
            <a:t>op three customers accounted for</a:t>
          </a:r>
          <a:r>
            <a:rPr lang="pl-PL" dirty="0"/>
            <a:t> </a:t>
          </a:r>
          <a:r>
            <a:rPr lang="en-US" dirty="0"/>
            <a:t>approximately 16%, 12% and 7%</a:t>
          </a:r>
          <a:r>
            <a:rPr lang="pl-PL" dirty="0"/>
            <a:t> </a:t>
          </a:r>
          <a:r>
            <a:rPr lang="en-US" dirty="0"/>
            <a:t>of the total consolidated accounts receivable</a:t>
          </a:r>
          <a:endParaRPr lang="pl-PL" dirty="0"/>
        </a:p>
        <a:p>
          <a:endParaRPr lang="en-US" dirty="0"/>
        </a:p>
      </dgm:t>
    </dgm:pt>
    <dgm:pt modelId="{0529A6FD-2D53-48FD-950D-D4B9B8D0375A}" type="parTrans" cxnId="{85A7B214-2324-4E5F-841B-381D0F929D55}">
      <dgm:prSet/>
      <dgm:spPr/>
      <dgm:t>
        <a:bodyPr/>
        <a:lstStyle/>
        <a:p>
          <a:endParaRPr lang="en-US"/>
        </a:p>
      </dgm:t>
    </dgm:pt>
    <dgm:pt modelId="{4D816753-6FF5-4EF9-A620-2D44ED8DCF79}" type="sibTrans" cxnId="{85A7B214-2324-4E5F-841B-381D0F929D55}">
      <dgm:prSet/>
      <dgm:spPr/>
      <dgm:t>
        <a:bodyPr/>
        <a:lstStyle/>
        <a:p>
          <a:endParaRPr lang="en-US"/>
        </a:p>
      </dgm:t>
    </dgm:pt>
    <dgm:pt modelId="{D03AA346-A0A7-48C8-9C7F-D1BE904E75CC}" type="pres">
      <dgm:prSet presAssocID="{1FD9CD79-184E-43B2-95F3-639218E86334}" presName="diagram" presStyleCnt="0">
        <dgm:presLayoutVars>
          <dgm:dir/>
          <dgm:resizeHandles val="exact"/>
        </dgm:presLayoutVars>
      </dgm:prSet>
      <dgm:spPr/>
    </dgm:pt>
    <dgm:pt modelId="{6F80D079-83F2-41CA-B6C0-A47756D967D8}" type="pres">
      <dgm:prSet presAssocID="{D6074FEF-C4FB-42B9-9737-B498F79D03F9}" presName="node" presStyleLbl="node1" presStyleIdx="0" presStyleCnt="7">
        <dgm:presLayoutVars>
          <dgm:bulletEnabled val="1"/>
        </dgm:presLayoutVars>
      </dgm:prSet>
      <dgm:spPr/>
    </dgm:pt>
    <dgm:pt modelId="{FF406945-08D6-4436-8C3D-8E3537BB4987}" type="pres">
      <dgm:prSet presAssocID="{5A8AC1B1-E94C-486A-A5E1-928FF665CE88}" presName="sibTrans" presStyleCnt="0"/>
      <dgm:spPr/>
    </dgm:pt>
    <dgm:pt modelId="{0BA1848C-0081-4518-9CC3-0DBF75C36766}" type="pres">
      <dgm:prSet presAssocID="{D8BD4A78-FA85-45F2-B4AF-99CA446C8AAF}" presName="node" presStyleLbl="node1" presStyleIdx="1" presStyleCnt="7">
        <dgm:presLayoutVars>
          <dgm:bulletEnabled val="1"/>
        </dgm:presLayoutVars>
      </dgm:prSet>
      <dgm:spPr/>
    </dgm:pt>
    <dgm:pt modelId="{92294129-0C0B-41A3-93CC-FB33C18D836A}" type="pres">
      <dgm:prSet presAssocID="{0EBB2499-774D-4FFC-ABAD-34121F33977B}" presName="sibTrans" presStyleCnt="0"/>
      <dgm:spPr/>
    </dgm:pt>
    <dgm:pt modelId="{EBF205A5-292B-4BBE-A076-1BED1CE32459}" type="pres">
      <dgm:prSet presAssocID="{13AEFA21-8CDB-429A-9405-4F09238F7786}" presName="node" presStyleLbl="node1" presStyleIdx="2" presStyleCnt="7">
        <dgm:presLayoutVars>
          <dgm:bulletEnabled val="1"/>
        </dgm:presLayoutVars>
      </dgm:prSet>
      <dgm:spPr/>
    </dgm:pt>
    <dgm:pt modelId="{163DD719-DF67-4955-BABD-A61380A03E59}" type="pres">
      <dgm:prSet presAssocID="{7DFFF53A-F2E8-475E-B7C8-4D145629DC21}" presName="sibTrans" presStyleCnt="0"/>
      <dgm:spPr/>
    </dgm:pt>
    <dgm:pt modelId="{CFFAB332-0346-4733-865D-57EA571B0947}" type="pres">
      <dgm:prSet presAssocID="{0BBD7A97-9DFC-49C2-AEE2-201DEB8AE784}" presName="node" presStyleLbl="node1" presStyleIdx="3" presStyleCnt="7">
        <dgm:presLayoutVars>
          <dgm:bulletEnabled val="1"/>
        </dgm:presLayoutVars>
      </dgm:prSet>
      <dgm:spPr/>
    </dgm:pt>
    <dgm:pt modelId="{F751B7F6-9737-479E-8CBF-6D88B4DDB33B}" type="pres">
      <dgm:prSet presAssocID="{087E7D1F-C3E8-49D9-9CD9-2FB3695E0E14}" presName="sibTrans" presStyleCnt="0"/>
      <dgm:spPr/>
    </dgm:pt>
    <dgm:pt modelId="{33FAE466-6721-49B5-B927-485A043112E3}" type="pres">
      <dgm:prSet presAssocID="{A122C64F-D614-479B-9A50-FF9D75E6D8BD}" presName="node" presStyleLbl="node1" presStyleIdx="4" presStyleCnt="7">
        <dgm:presLayoutVars>
          <dgm:bulletEnabled val="1"/>
        </dgm:presLayoutVars>
      </dgm:prSet>
      <dgm:spPr/>
    </dgm:pt>
    <dgm:pt modelId="{550C6838-52C4-4559-94E4-3CC823504066}" type="pres">
      <dgm:prSet presAssocID="{10A7181B-B5B3-46DD-A2FF-CD994A167BA9}" presName="sibTrans" presStyleCnt="0"/>
      <dgm:spPr/>
    </dgm:pt>
    <dgm:pt modelId="{0C6CFEB7-5074-4A90-88FF-6E34FA734212}" type="pres">
      <dgm:prSet presAssocID="{CF14EB70-C1DB-41BB-A6D5-5E006EA2F2F7}" presName="node" presStyleLbl="node1" presStyleIdx="5" presStyleCnt="7">
        <dgm:presLayoutVars>
          <dgm:bulletEnabled val="1"/>
        </dgm:presLayoutVars>
      </dgm:prSet>
      <dgm:spPr/>
    </dgm:pt>
    <dgm:pt modelId="{D9B91048-4832-4FAE-992E-43F8E9620763}" type="pres">
      <dgm:prSet presAssocID="{B0003A51-B812-4C12-A12D-08DEAABA8DA2}" presName="sibTrans" presStyleCnt="0"/>
      <dgm:spPr/>
    </dgm:pt>
    <dgm:pt modelId="{3868585E-394F-4C0A-8CD1-BDF4499D953B}" type="pres">
      <dgm:prSet presAssocID="{EE6CDE8C-928E-4B8C-B44A-6D479D8A3921}" presName="node" presStyleLbl="node1" presStyleIdx="6" presStyleCnt="7">
        <dgm:presLayoutVars>
          <dgm:bulletEnabled val="1"/>
        </dgm:presLayoutVars>
      </dgm:prSet>
      <dgm:spPr/>
    </dgm:pt>
  </dgm:ptLst>
  <dgm:cxnLst>
    <dgm:cxn modelId="{F3CDE012-B8F7-4FC5-A17D-89B8C991204B}" type="presOf" srcId="{A122C64F-D614-479B-9A50-FF9D75E6D8BD}" destId="{33FAE466-6721-49B5-B927-485A043112E3}" srcOrd="0" destOrd="0" presId="urn:microsoft.com/office/officeart/2005/8/layout/default"/>
    <dgm:cxn modelId="{85A7B214-2324-4E5F-841B-381D0F929D55}" srcId="{1FD9CD79-184E-43B2-95F3-639218E86334}" destId="{EE6CDE8C-928E-4B8C-B44A-6D479D8A3921}" srcOrd="6" destOrd="0" parTransId="{0529A6FD-2D53-48FD-950D-D4B9B8D0375A}" sibTransId="{4D816753-6FF5-4EF9-A620-2D44ED8DCF79}"/>
    <dgm:cxn modelId="{28D9E018-BFAA-472A-B1AB-BB248F2DB3AD}" srcId="{1FD9CD79-184E-43B2-95F3-639218E86334}" destId="{D8BD4A78-FA85-45F2-B4AF-99CA446C8AAF}" srcOrd="1" destOrd="0" parTransId="{33AED8E7-BA9B-4E30-A2D4-D9090DDB9EC4}" sibTransId="{0EBB2499-774D-4FFC-ABAD-34121F33977B}"/>
    <dgm:cxn modelId="{1C3CFF32-B23C-4635-88D2-96D1C86CF9EB}" srcId="{1FD9CD79-184E-43B2-95F3-639218E86334}" destId="{13AEFA21-8CDB-429A-9405-4F09238F7786}" srcOrd="2" destOrd="0" parTransId="{BAC8F71A-AACA-48C0-ACB9-95E7CDF70252}" sibTransId="{7DFFF53A-F2E8-475E-B7C8-4D145629DC21}"/>
    <dgm:cxn modelId="{1DD2493F-FAC1-4AC2-96FE-E0E71BC0CDA3}" srcId="{1FD9CD79-184E-43B2-95F3-639218E86334}" destId="{A122C64F-D614-479B-9A50-FF9D75E6D8BD}" srcOrd="4" destOrd="0" parTransId="{E20869A1-170D-42B5-9E45-F3FBE9ECA90B}" sibTransId="{10A7181B-B5B3-46DD-A2FF-CD994A167BA9}"/>
    <dgm:cxn modelId="{7CDF9A64-AC64-477D-A0EA-7C3C7143456B}" type="presOf" srcId="{13AEFA21-8CDB-429A-9405-4F09238F7786}" destId="{EBF205A5-292B-4BBE-A076-1BED1CE32459}" srcOrd="0" destOrd="0" presId="urn:microsoft.com/office/officeart/2005/8/layout/default"/>
    <dgm:cxn modelId="{770E947A-0933-42F7-902B-4BCC560417AA}" type="presOf" srcId="{0BBD7A97-9DFC-49C2-AEE2-201DEB8AE784}" destId="{CFFAB332-0346-4733-865D-57EA571B0947}" srcOrd="0" destOrd="0" presId="urn:microsoft.com/office/officeart/2005/8/layout/default"/>
    <dgm:cxn modelId="{C97ECE82-0E0F-4F4B-B2B3-AD151B95FB30}" type="presOf" srcId="{CF14EB70-C1DB-41BB-A6D5-5E006EA2F2F7}" destId="{0C6CFEB7-5074-4A90-88FF-6E34FA734212}" srcOrd="0" destOrd="0" presId="urn:microsoft.com/office/officeart/2005/8/layout/default"/>
    <dgm:cxn modelId="{6BA7F389-EE81-4AA7-974C-21526E593BFA}" type="presOf" srcId="{D6074FEF-C4FB-42B9-9737-B498F79D03F9}" destId="{6F80D079-83F2-41CA-B6C0-A47756D967D8}" srcOrd="0" destOrd="0" presId="urn:microsoft.com/office/officeart/2005/8/layout/default"/>
    <dgm:cxn modelId="{1BD0ED94-95C8-4AB6-BD32-1E2CA08D202E}" type="presOf" srcId="{EE6CDE8C-928E-4B8C-B44A-6D479D8A3921}" destId="{3868585E-394F-4C0A-8CD1-BDF4499D953B}" srcOrd="0" destOrd="0" presId="urn:microsoft.com/office/officeart/2005/8/layout/default"/>
    <dgm:cxn modelId="{71E9DF99-A96E-4CC6-A01D-BC686841FF70}" type="presOf" srcId="{1FD9CD79-184E-43B2-95F3-639218E86334}" destId="{D03AA346-A0A7-48C8-9C7F-D1BE904E75CC}" srcOrd="0" destOrd="0" presId="urn:microsoft.com/office/officeart/2005/8/layout/default"/>
    <dgm:cxn modelId="{2BE0D79B-27CC-4262-BD3F-3C89DC8980C7}" srcId="{1FD9CD79-184E-43B2-95F3-639218E86334}" destId="{0BBD7A97-9DFC-49C2-AEE2-201DEB8AE784}" srcOrd="3" destOrd="0" parTransId="{A142574A-5876-4A7A-A706-DE89C3D6B8D9}" sibTransId="{087E7D1F-C3E8-49D9-9CD9-2FB3695E0E14}"/>
    <dgm:cxn modelId="{4DBFB6A1-303B-4AE8-A4A0-FA6A32017952}" srcId="{1FD9CD79-184E-43B2-95F3-639218E86334}" destId="{D6074FEF-C4FB-42B9-9737-B498F79D03F9}" srcOrd="0" destOrd="0" parTransId="{EFFBAAF2-4B3E-4610-AED6-BC83DD73352D}" sibTransId="{5A8AC1B1-E94C-486A-A5E1-928FF665CE88}"/>
    <dgm:cxn modelId="{6D47ECA5-D24B-4053-B9C5-05D25B516C75}" srcId="{1FD9CD79-184E-43B2-95F3-639218E86334}" destId="{CF14EB70-C1DB-41BB-A6D5-5E006EA2F2F7}" srcOrd="5" destOrd="0" parTransId="{BA40BBEE-DCC6-4258-9A18-07F2C92C13BF}" sibTransId="{B0003A51-B812-4C12-A12D-08DEAABA8DA2}"/>
    <dgm:cxn modelId="{E34D33BD-D66B-46BA-A507-183B14D011C8}" type="presOf" srcId="{D8BD4A78-FA85-45F2-B4AF-99CA446C8AAF}" destId="{0BA1848C-0081-4518-9CC3-0DBF75C36766}" srcOrd="0" destOrd="0" presId="urn:microsoft.com/office/officeart/2005/8/layout/default"/>
    <dgm:cxn modelId="{8B121A56-6D36-4C8D-988E-83D79C661594}" type="presParOf" srcId="{D03AA346-A0A7-48C8-9C7F-D1BE904E75CC}" destId="{6F80D079-83F2-41CA-B6C0-A47756D967D8}" srcOrd="0" destOrd="0" presId="urn:microsoft.com/office/officeart/2005/8/layout/default"/>
    <dgm:cxn modelId="{DA8F1C31-3129-4B9C-9168-D1BFF2B21EC8}" type="presParOf" srcId="{D03AA346-A0A7-48C8-9C7F-D1BE904E75CC}" destId="{FF406945-08D6-4436-8C3D-8E3537BB4987}" srcOrd="1" destOrd="0" presId="urn:microsoft.com/office/officeart/2005/8/layout/default"/>
    <dgm:cxn modelId="{B256F94D-D2D0-4048-94B5-9D663D9090A3}" type="presParOf" srcId="{D03AA346-A0A7-48C8-9C7F-D1BE904E75CC}" destId="{0BA1848C-0081-4518-9CC3-0DBF75C36766}" srcOrd="2" destOrd="0" presId="urn:microsoft.com/office/officeart/2005/8/layout/default"/>
    <dgm:cxn modelId="{6812798E-61AB-4396-9143-91576C67B47A}" type="presParOf" srcId="{D03AA346-A0A7-48C8-9C7F-D1BE904E75CC}" destId="{92294129-0C0B-41A3-93CC-FB33C18D836A}" srcOrd="3" destOrd="0" presId="urn:microsoft.com/office/officeart/2005/8/layout/default"/>
    <dgm:cxn modelId="{05BB4C34-71B6-4B79-B5B2-E7F85D722825}" type="presParOf" srcId="{D03AA346-A0A7-48C8-9C7F-D1BE904E75CC}" destId="{EBF205A5-292B-4BBE-A076-1BED1CE32459}" srcOrd="4" destOrd="0" presId="urn:microsoft.com/office/officeart/2005/8/layout/default"/>
    <dgm:cxn modelId="{F6233C4E-5579-4829-ACE4-941CAB968829}" type="presParOf" srcId="{D03AA346-A0A7-48C8-9C7F-D1BE904E75CC}" destId="{163DD719-DF67-4955-BABD-A61380A03E59}" srcOrd="5" destOrd="0" presId="urn:microsoft.com/office/officeart/2005/8/layout/default"/>
    <dgm:cxn modelId="{629CA15A-B650-44E5-8CE8-B2FF272B7DD7}" type="presParOf" srcId="{D03AA346-A0A7-48C8-9C7F-D1BE904E75CC}" destId="{CFFAB332-0346-4733-865D-57EA571B0947}" srcOrd="6" destOrd="0" presId="urn:microsoft.com/office/officeart/2005/8/layout/default"/>
    <dgm:cxn modelId="{102C6B9D-3C91-4543-A788-120AC8919B61}" type="presParOf" srcId="{D03AA346-A0A7-48C8-9C7F-D1BE904E75CC}" destId="{F751B7F6-9737-479E-8CBF-6D88B4DDB33B}" srcOrd="7" destOrd="0" presId="urn:microsoft.com/office/officeart/2005/8/layout/default"/>
    <dgm:cxn modelId="{8BCF08C3-D400-4EB3-B12C-978F48C6CC32}" type="presParOf" srcId="{D03AA346-A0A7-48C8-9C7F-D1BE904E75CC}" destId="{33FAE466-6721-49B5-B927-485A043112E3}" srcOrd="8" destOrd="0" presId="urn:microsoft.com/office/officeart/2005/8/layout/default"/>
    <dgm:cxn modelId="{5E52842C-052F-4772-A7D6-A1F6D271B615}" type="presParOf" srcId="{D03AA346-A0A7-48C8-9C7F-D1BE904E75CC}" destId="{550C6838-52C4-4559-94E4-3CC823504066}" srcOrd="9" destOrd="0" presId="urn:microsoft.com/office/officeart/2005/8/layout/default"/>
    <dgm:cxn modelId="{481F3F0C-460E-4A20-A97A-2FFD6D4D9CC1}" type="presParOf" srcId="{D03AA346-A0A7-48C8-9C7F-D1BE904E75CC}" destId="{0C6CFEB7-5074-4A90-88FF-6E34FA734212}" srcOrd="10" destOrd="0" presId="urn:microsoft.com/office/officeart/2005/8/layout/default"/>
    <dgm:cxn modelId="{547FCAC3-9FE6-417B-8738-D2DDE7693532}" type="presParOf" srcId="{D03AA346-A0A7-48C8-9C7F-D1BE904E75CC}" destId="{D9B91048-4832-4FAE-992E-43F8E9620763}" srcOrd="11" destOrd="0" presId="urn:microsoft.com/office/officeart/2005/8/layout/default"/>
    <dgm:cxn modelId="{C562A7CF-79CD-40D3-97CB-8D1C90036148}" type="presParOf" srcId="{D03AA346-A0A7-48C8-9C7F-D1BE904E75CC}" destId="{3868585E-394F-4C0A-8CD1-BDF4499D953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820B9-7D5C-4E75-9455-5FD061BEB241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66B87-E357-419E-8905-9928D81D3C5F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A246E-D464-4F03-AA74-D48AD47EE2D6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Company Background</a:t>
          </a:r>
        </a:p>
      </dsp:txBody>
      <dsp:txXfrm>
        <a:off x="937002" y="1903"/>
        <a:ext cx="5576601" cy="811257"/>
      </dsp:txXfrm>
    </dsp:sp>
    <dsp:sp modelId="{2076E156-B96A-41F8-9F62-D76D940299EB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C0ECC-18C2-46DC-9AD8-78D0ADB0D466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44DEC-653A-4E54-A8DB-82841B2DA673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Sector outlook</a:t>
          </a:r>
        </a:p>
      </dsp:txBody>
      <dsp:txXfrm>
        <a:off x="937002" y="1015975"/>
        <a:ext cx="5576601" cy="811257"/>
      </dsp:txXfrm>
    </dsp:sp>
    <dsp:sp modelId="{2AAD9F8E-0C34-4196-8A31-13BE316E9069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58A55-7F7D-480F-8F42-F6E095B01F2A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D5152-B46D-4654-A789-7F03EFB685A9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Screening</a:t>
          </a:r>
        </a:p>
      </dsp:txBody>
      <dsp:txXfrm>
        <a:off x="937002" y="2030048"/>
        <a:ext cx="5576601" cy="811257"/>
      </dsp:txXfrm>
    </dsp:sp>
    <dsp:sp modelId="{150536F5-CD56-4424-8840-E7E66D5C6F2E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3C0A8-8832-4011-8B73-FF47EE5CF9CF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4611E-66D5-4A01-ACA9-B829D5B63728}">
      <dsp:nvSpPr>
        <dsp:cNvPr id="0" name=""/>
        <dsp:cNvSpPr/>
      </dsp:nvSpPr>
      <dsp:spPr>
        <a:xfrm>
          <a:off x="937002" y="3044120"/>
          <a:ext cx="293112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Explanation of Financials</a:t>
          </a:r>
        </a:p>
      </dsp:txBody>
      <dsp:txXfrm>
        <a:off x="937002" y="3044120"/>
        <a:ext cx="2931121" cy="811257"/>
      </dsp:txXfrm>
    </dsp:sp>
    <dsp:sp modelId="{713ED8D6-2942-4107-BE46-6FFC282C38E8}">
      <dsp:nvSpPr>
        <dsp:cNvPr id="0" name=""/>
        <dsp:cNvSpPr/>
      </dsp:nvSpPr>
      <dsp:spPr>
        <a:xfrm>
          <a:off x="3868124" y="3044120"/>
          <a:ext cx="2645479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Ratios, Growth Rates, Balance Sheet</a:t>
          </a:r>
        </a:p>
      </dsp:txBody>
      <dsp:txXfrm>
        <a:off x="3868124" y="3044120"/>
        <a:ext cx="2645479" cy="811257"/>
      </dsp:txXfrm>
    </dsp:sp>
    <dsp:sp modelId="{C8A4C3D8-F915-4691-B41A-54B6BCEDFF8E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D95D8-FD3A-466B-8C9B-852D5A28E4A9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20C72-7237-496B-AEDB-555C1951EA90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does company fit into the portfolio and your price target</a:t>
          </a:r>
        </a:p>
      </dsp:txBody>
      <dsp:txXfrm>
        <a:off x="937002" y="4058192"/>
        <a:ext cx="5576601" cy="811257"/>
      </dsp:txXfrm>
    </dsp:sp>
    <dsp:sp modelId="{A034A252-D86C-4258-A6EB-12C791C84F97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C27F2-5F10-4FBE-A56A-212BBCA7413B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FE97E-BBF8-40E8-B173-C11E4A2AAB47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Recap/Questions</a:t>
          </a:r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0D079-83F2-41CA-B6C0-A47756D967D8}">
      <dsp:nvSpPr>
        <dsp:cNvPr id="0" name=""/>
        <dsp:cNvSpPr/>
      </dsp:nvSpPr>
      <dsp:spPr>
        <a:xfrm>
          <a:off x="3080" y="451850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Worldwide semidonductor producer </a:t>
          </a:r>
          <a:endParaRPr lang="en-US" sz="1500" kern="1200"/>
        </a:p>
      </dsp:txBody>
      <dsp:txXfrm>
        <a:off x="3080" y="451850"/>
        <a:ext cx="2444055" cy="1466433"/>
      </dsp:txXfrm>
    </dsp:sp>
    <dsp:sp modelId="{0BA1848C-0081-4518-9CC3-0DBF75C36766}">
      <dsp:nvSpPr>
        <dsp:cNvPr id="0" name=""/>
        <dsp:cNvSpPr/>
      </dsp:nvSpPr>
      <dsp:spPr>
        <a:xfrm>
          <a:off x="2691541" y="451850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Advanced Micro Devices, Inc. was founded in 1969 and is headquartered in Santa Clara</a:t>
          </a:r>
        </a:p>
      </dsp:txBody>
      <dsp:txXfrm>
        <a:off x="2691541" y="451850"/>
        <a:ext cx="2444055" cy="1466433"/>
      </dsp:txXfrm>
    </dsp:sp>
    <dsp:sp modelId="{EBF205A5-292B-4BBE-A076-1BED1CE32459}">
      <dsp:nvSpPr>
        <dsp:cNvPr id="0" name=""/>
        <dsp:cNvSpPr/>
      </dsp:nvSpPr>
      <dsp:spPr>
        <a:xfrm>
          <a:off x="5380002" y="451850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 err="1"/>
            <a:t>Operates</a:t>
          </a:r>
          <a:r>
            <a:rPr lang="pl-PL" sz="1500" kern="1200" dirty="0"/>
            <a:t> in </a:t>
          </a:r>
          <a:r>
            <a:rPr lang="en-US" sz="1500" kern="1200" dirty="0"/>
            <a:t>Computing and Graphics; and Enterprise, Embedded and Semi-Custom</a:t>
          </a:r>
          <a:r>
            <a:rPr lang="pl-PL" sz="1500" kern="1200" dirty="0"/>
            <a:t>. AMD RYZEN, EPYC, RADEON</a:t>
          </a:r>
          <a:endParaRPr lang="en-US" sz="1500" kern="1200" dirty="0"/>
        </a:p>
      </dsp:txBody>
      <dsp:txXfrm>
        <a:off x="5380002" y="451850"/>
        <a:ext cx="2444055" cy="1466433"/>
      </dsp:txXfrm>
    </dsp:sp>
    <dsp:sp modelId="{CFFAB332-0346-4733-865D-57EA571B0947}">
      <dsp:nvSpPr>
        <dsp:cNvPr id="0" name=""/>
        <dsp:cNvSpPr/>
      </dsp:nvSpPr>
      <dsp:spPr>
        <a:xfrm>
          <a:off x="8068463" y="451850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AMD </a:t>
          </a:r>
          <a:r>
            <a:rPr lang="pl-PL" sz="1500" kern="1200" dirty="0" err="1"/>
            <a:t>acquired</a:t>
          </a:r>
          <a:r>
            <a:rPr lang="pl-PL" sz="1500" kern="1200" dirty="0"/>
            <a:t> ATI in 2006, </a:t>
          </a:r>
          <a:r>
            <a:rPr lang="pl-PL" sz="1500" kern="1200" dirty="0" err="1"/>
            <a:t>it</a:t>
          </a:r>
          <a:r>
            <a:rPr lang="pl-PL" sz="1500" kern="1200" dirty="0"/>
            <a:t> went to </a:t>
          </a:r>
          <a:r>
            <a:rPr lang="pl-PL" sz="1500" kern="1200" dirty="0" err="1"/>
            <a:t>graphics</a:t>
          </a:r>
          <a:r>
            <a:rPr lang="pl-PL" sz="1500" kern="1200" dirty="0"/>
            <a:t> </a:t>
          </a:r>
          <a:r>
            <a:rPr lang="pl-PL" sz="1500" kern="1200" dirty="0" err="1"/>
            <a:t>industry</a:t>
          </a:r>
          <a:endParaRPr lang="en-US" sz="1500" kern="1200" dirty="0"/>
        </a:p>
      </dsp:txBody>
      <dsp:txXfrm>
        <a:off x="8068463" y="451850"/>
        <a:ext cx="2444055" cy="1466433"/>
      </dsp:txXfrm>
    </dsp:sp>
    <dsp:sp modelId="{33FAE466-6721-49B5-B927-485A043112E3}">
      <dsp:nvSpPr>
        <dsp:cNvPr id="0" name=""/>
        <dsp:cNvSpPr/>
      </dsp:nvSpPr>
      <dsp:spPr>
        <a:xfrm>
          <a:off x="1347311" y="2162689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CEO: Lisa </a:t>
          </a:r>
          <a:r>
            <a:rPr lang="pl-PL" sz="1500" kern="1200" dirty="0" err="1"/>
            <a:t>Su</a:t>
          </a:r>
          <a:r>
            <a:rPr lang="pl-PL" sz="1500" kern="1200" dirty="0"/>
            <a:t>, </a:t>
          </a:r>
          <a:r>
            <a:rPr lang="pl-PL" sz="1500" kern="1200" dirty="0" err="1"/>
            <a:t>since</a:t>
          </a:r>
          <a:r>
            <a:rPr lang="pl-PL" sz="1500" kern="1200" dirty="0"/>
            <a:t> 2014; CFO: </a:t>
          </a:r>
          <a:r>
            <a:rPr lang="pl-PL" sz="1500" kern="1200" dirty="0" err="1"/>
            <a:t>Devinder</a:t>
          </a:r>
          <a:r>
            <a:rPr lang="pl-PL" sz="1500" kern="1200" dirty="0"/>
            <a:t> Kumar, </a:t>
          </a:r>
          <a:r>
            <a:rPr lang="pl-PL" sz="1500" kern="1200" dirty="0" err="1"/>
            <a:t>since</a:t>
          </a:r>
          <a:r>
            <a:rPr lang="pl-PL" sz="1500" kern="1200" dirty="0"/>
            <a:t> 1984; CTO: </a:t>
          </a:r>
          <a:r>
            <a:rPr lang="en-US" sz="1500" kern="1200" dirty="0"/>
            <a:t>Mark D.</a:t>
          </a:r>
          <a:r>
            <a:rPr lang="pl-PL" sz="1500" kern="1200" dirty="0"/>
            <a:t> </a:t>
          </a:r>
          <a:r>
            <a:rPr lang="en-US" sz="1500" kern="1200" dirty="0" err="1"/>
            <a:t>Papermaster</a:t>
          </a:r>
          <a:r>
            <a:rPr lang="en-US" sz="1500" kern="1200" dirty="0"/>
            <a:t>,</a:t>
          </a:r>
          <a:r>
            <a:rPr lang="pl-PL" sz="1500" kern="1200" dirty="0"/>
            <a:t> </a:t>
          </a:r>
          <a:r>
            <a:rPr lang="pl-PL" sz="1500" kern="1200" dirty="0" err="1"/>
            <a:t>since</a:t>
          </a:r>
          <a:r>
            <a:rPr lang="pl-PL" sz="1500" kern="1200" dirty="0"/>
            <a:t> 2011</a:t>
          </a:r>
          <a:endParaRPr lang="en-US" sz="1500" kern="1200" dirty="0"/>
        </a:p>
      </dsp:txBody>
      <dsp:txXfrm>
        <a:off x="1347311" y="2162689"/>
        <a:ext cx="2444055" cy="1466433"/>
      </dsp:txXfrm>
    </dsp:sp>
    <dsp:sp modelId="{0C6CFEB7-5074-4A90-88FF-6E34FA734212}">
      <dsp:nvSpPr>
        <dsp:cNvPr id="0" name=""/>
        <dsp:cNvSpPr/>
      </dsp:nvSpPr>
      <dsp:spPr>
        <a:xfrm>
          <a:off x="4035772" y="2162689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Sony and Microsoft: each accounted over 10% of sales</a:t>
          </a:r>
          <a:endParaRPr lang="en-US" sz="1500" kern="1200"/>
        </a:p>
      </dsp:txBody>
      <dsp:txXfrm>
        <a:off x="4035772" y="2162689"/>
        <a:ext cx="2444055" cy="1466433"/>
      </dsp:txXfrm>
    </dsp:sp>
    <dsp:sp modelId="{3868585E-394F-4C0A-8CD1-BDF4499D953B}">
      <dsp:nvSpPr>
        <dsp:cNvPr id="0" name=""/>
        <dsp:cNvSpPr/>
      </dsp:nvSpPr>
      <dsp:spPr>
        <a:xfrm>
          <a:off x="6724233" y="2162689"/>
          <a:ext cx="2444055" cy="14664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/>
            <a:t>T</a:t>
          </a:r>
          <a:r>
            <a:rPr lang="en-US" sz="1500" kern="1200" dirty="0"/>
            <a:t>op three customers accounted for</a:t>
          </a:r>
          <a:r>
            <a:rPr lang="pl-PL" sz="1500" kern="1200" dirty="0"/>
            <a:t> </a:t>
          </a:r>
          <a:r>
            <a:rPr lang="en-US" sz="1500" kern="1200" dirty="0"/>
            <a:t>approximately 16%, 12% and 7%</a:t>
          </a:r>
          <a:r>
            <a:rPr lang="pl-PL" sz="1500" kern="1200" dirty="0"/>
            <a:t> </a:t>
          </a:r>
          <a:r>
            <a:rPr lang="en-US" sz="1500" kern="1200" dirty="0"/>
            <a:t>of the total consolidated accounts receivable</a:t>
          </a:r>
          <a:endParaRPr lang="pl-PL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6724233" y="2162689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BAB0-94FC-49BF-B913-266B74276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C070D-87D0-4622-8B0A-9B5053F94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F1540-6E2C-4237-8638-42920AB2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2BBD-F3D8-4D51-82D8-5F2CAF6BC19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176DC-F9ED-41F8-A3E1-7E77AD14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B7E3-25B8-4E01-9C45-09876D31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82F8-BDBC-43F9-997B-AE71C9C45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43A9-F1B1-4235-A5EB-B4EDE62C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A5DA5-A150-4CD1-AA68-9B4D4798A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5AC92-79FD-4323-BF16-F4952350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2BBD-F3D8-4D51-82D8-5F2CAF6BC19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A71C9-7A79-4977-8426-CEB67866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3371E-019E-4744-B2C7-DCB86DC1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82F8-BDBC-43F9-997B-AE71C9C45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7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78055-B26F-4056-A328-F7E0CE069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29BDE-8B78-4ED5-9AA5-BD0D751B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1334-53FA-4B88-B6E5-88E22C058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2BBD-F3D8-4D51-82D8-5F2CAF6BC19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B33F8-747B-49E1-9F70-416D0D1D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8B066-C739-43B3-B3B0-DEDA1D4C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82F8-BDBC-43F9-997B-AE71C9C45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5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FD6A-B173-47D9-8CD8-90F4ACBC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FA862-9B7E-4666-9329-D1BD02028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DCA06-5B7C-4D85-8F93-99AB64D2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2BBD-F3D8-4D51-82D8-5F2CAF6BC19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AF649-7E2B-4F6D-A849-0C5F25EB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78B3E-7071-4842-B3B4-308577EB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82F8-BDBC-43F9-997B-AE71C9C45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6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C860-0448-4021-A719-8851EE65C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F3B02-7265-4D3D-8627-F9459AC35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FC82-D128-4B04-9DA0-C3DCC1FF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2BBD-F3D8-4D51-82D8-5F2CAF6BC19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114C3-64AF-4611-ABCB-B232D769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546A3-27A1-4702-A21E-26C4F0B3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82F8-BDBC-43F9-997B-AE71C9C45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1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66E4-233C-4954-B9D8-224E357D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61CB-9FB6-4951-9231-B61D342CC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58FFB-6C6C-46C6-AC35-9B932CB3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8963A-97D0-4A19-8397-05E451CB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2BBD-F3D8-4D51-82D8-5F2CAF6BC19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136FE-939C-41B5-B460-D496DC6B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1570D-5F1D-4FF9-8E3D-9B794E30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82F8-BDBC-43F9-997B-AE71C9C45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7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7BAD-1611-41B3-95A7-7E5E4B84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FF005-393B-42F3-A607-834C33B8C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BB850-FC66-4432-B0FE-B487906D1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02CC4-D9EA-41AD-9C99-A862A9D22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D705F-01FA-4DE1-9C02-B045D8715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391B0-1B35-472E-9910-0F5B08FA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2BBD-F3D8-4D51-82D8-5F2CAF6BC19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D5453-ABD7-4406-8061-D0564EB1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D1A4F-1F31-4216-AC97-2F72E1A7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82F8-BDBC-43F9-997B-AE71C9C45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AE83-5003-4D39-8F25-C1A58465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A7C1A-4ECB-4542-AE2A-7F5017EE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2BBD-F3D8-4D51-82D8-5F2CAF6BC19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320F2-75E6-4ED2-8065-C1ADC4A6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F8925-B83A-4CCB-8733-4C5D2F8D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82F8-BDBC-43F9-997B-AE71C9C45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4AB2A-49D2-437C-BC1E-8483D6FD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2BBD-F3D8-4D51-82D8-5F2CAF6BC19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69814-0A4C-41E8-BCCE-5E507742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BEAF7-5354-4569-8898-98132E7D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82F8-BDBC-43F9-997B-AE71C9C45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8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8297-113C-4158-B36E-9BCE2AF4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C00A-55AE-4069-A161-851886F2A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C809D-876E-4CD2-A84E-425DEBD74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3F072-211F-4C6C-A162-A269FE27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2BBD-F3D8-4D51-82D8-5F2CAF6BC19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9CB35-FA3C-4264-8936-599AEF5C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84B4E-A92E-4762-8E6C-F6333DDB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82F8-BDBC-43F9-997B-AE71C9C45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7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4A4E-DD05-432C-815E-E59C1563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22FF8-C767-4D61-8D20-F166777EB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C47DB-9E1A-49F8-A994-838D01E63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A9941-BEE7-4CD5-82AA-FBFFFF39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2BBD-F3D8-4D51-82D8-5F2CAF6BC19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90AD4-11FA-45CE-995E-99E9EA70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4D2FC-ADBF-48ED-8888-DD872659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082F8-BDBC-43F9-997B-AE71C9C45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1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FDBE6A-9F79-413F-92BE-FBA9D19F2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67707-6288-4E67-9172-E0254A9E9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522A3-D954-416B-B8C7-6B28DE68E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12BBD-F3D8-4D51-82D8-5F2CAF6BC198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96E5D-C665-4208-BC48-458FF37CD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0F51A-59DA-4D12-BB72-CB1F9CA21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082F8-BDBC-43F9-997B-AE71C9C45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3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package" Target="../embeddings/Microsoft_Excel_Worksheet2.xlsx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jpg"/><Relationship Id="rId5" Type="http://schemas.openxmlformats.org/officeDocument/2006/relationships/image" Target="../media/image22.jpeg"/><Relationship Id="rId10" Type="http://schemas.openxmlformats.org/officeDocument/2006/relationships/image" Target="../media/image21.emf"/><Relationship Id="rId4" Type="http://schemas.openxmlformats.org/officeDocument/2006/relationships/image" Target="../media/image19.emf"/><Relationship Id="rId9" Type="http://schemas.openxmlformats.org/officeDocument/2006/relationships/package" Target="../embeddings/Microsoft_Excel_Worksheet4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7E511-5D18-4C58-81CA-C3BB42123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933" y="4506072"/>
            <a:ext cx="11178095" cy="155176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Technology and Durables</a:t>
            </a:r>
            <a:br>
              <a:rPr lang="pl-PL" sz="2400" dirty="0">
                <a:solidFill>
                  <a:srgbClr val="FFFFFF"/>
                </a:solidFill>
              </a:rPr>
            </a:br>
            <a:br>
              <a:rPr lang="pl-PL" sz="2400" dirty="0">
                <a:solidFill>
                  <a:srgbClr val="FFFFFF"/>
                </a:solidFill>
              </a:rPr>
            </a:br>
            <a:r>
              <a:rPr lang="pl-PL" sz="2400" dirty="0">
                <a:solidFill>
                  <a:srgbClr val="FFFFFF"/>
                </a:solidFill>
              </a:rPr>
              <a:t> </a:t>
            </a:r>
            <a:r>
              <a:rPr lang="pl-PL" sz="2400" dirty="0" err="1">
                <a:solidFill>
                  <a:srgbClr val="FFFFFF"/>
                </a:solidFill>
              </a:rPr>
              <a:t>Semiconductors</a:t>
            </a:r>
            <a:br>
              <a:rPr lang="pl-PL" sz="2400" dirty="0">
                <a:solidFill>
                  <a:srgbClr val="FFFFFF"/>
                </a:solidFill>
              </a:rPr>
            </a:br>
            <a:br>
              <a:rPr lang="pl-PL" sz="2400" dirty="0">
                <a:solidFill>
                  <a:srgbClr val="FFFFFF"/>
                </a:solidFill>
              </a:rPr>
            </a:br>
            <a:r>
              <a:rPr lang="pl-PL" sz="2400" dirty="0">
                <a:solidFill>
                  <a:srgbClr val="FFFFFF"/>
                </a:solidFill>
              </a:rPr>
              <a:t>Value Company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26FCE-8178-4F25-AE5F-EC542DC04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597" y="6296229"/>
            <a:ext cx="9426806" cy="323374"/>
          </a:xfrm>
        </p:spPr>
        <p:txBody>
          <a:bodyPr>
            <a:normAutofit lnSpcReduction="10000"/>
          </a:bodyPr>
          <a:lstStyle/>
          <a:p>
            <a:r>
              <a:rPr lang="pl-PL" sz="1800" dirty="0">
                <a:solidFill>
                  <a:srgbClr val="E7E6E6"/>
                </a:solidFill>
              </a:rPr>
              <a:t>Wiktor Bednarek</a:t>
            </a:r>
            <a:endParaRPr lang="en-US" sz="1800" dirty="0">
              <a:solidFill>
                <a:srgbClr val="E7E6E6"/>
              </a:solidFill>
            </a:endParaRPr>
          </a:p>
        </p:txBody>
      </p:sp>
      <p:pic>
        <p:nvPicPr>
          <p:cNvPr id="1026" name="Picture 2" descr="Znalezione obrazy dla zapytania amd">
            <a:extLst>
              <a:ext uri="{FF2B5EF4-FFF2-40B4-BE49-F238E27FC236}">
                <a16:creationId xmlns:a16="http://schemas.microsoft.com/office/drawing/2014/main" id="{29BB2310-287D-42C9-BC8D-D557EAEFD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449" y="1306890"/>
            <a:ext cx="10901471" cy="261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59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C9853-C388-4EAC-88CD-FAB4FD58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12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35A41-9489-4729-8ED7-CCEFA7DD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Agenda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2EEFD4-F53D-4617-8E3F-8A93649EB9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39182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872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4505C23-674B-4195-81D6-0C127FEA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908"/>
            <a:ext cx="9161029" cy="1490093"/>
          </a:xfrm>
          <a:custGeom>
            <a:avLst/>
            <a:gdLst>
              <a:gd name="connsiteX0" fmla="*/ 0 w 9161029"/>
              <a:gd name="connsiteY0" fmla="*/ 0 h 1490093"/>
              <a:gd name="connsiteX1" fmla="*/ 2046494 w 9161029"/>
              <a:gd name="connsiteY1" fmla="*/ 0 h 1490093"/>
              <a:gd name="connsiteX2" fmla="*/ 2496613 w 9161029"/>
              <a:gd name="connsiteY2" fmla="*/ 0 h 1490093"/>
              <a:gd name="connsiteX3" fmla="*/ 3235839 w 9161029"/>
              <a:gd name="connsiteY3" fmla="*/ 0 h 1490093"/>
              <a:gd name="connsiteX4" fmla="*/ 9161029 w 9161029"/>
              <a:gd name="connsiteY4" fmla="*/ 0 h 1490093"/>
              <a:gd name="connsiteX5" fmla="*/ 8470921 w 9161029"/>
              <a:gd name="connsiteY5" fmla="*/ 1490093 h 1490093"/>
              <a:gd name="connsiteX6" fmla="*/ 0 w 9161029"/>
              <a:gd name="connsiteY6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029" h="1490093">
                <a:moveTo>
                  <a:pt x="0" y="0"/>
                </a:moveTo>
                <a:lnTo>
                  <a:pt x="2046494" y="0"/>
                </a:lnTo>
                <a:lnTo>
                  <a:pt x="2496613" y="0"/>
                </a:lnTo>
                <a:lnTo>
                  <a:pt x="3235839" y="0"/>
                </a:lnTo>
                <a:lnTo>
                  <a:pt x="9161029" y="0"/>
                </a:lnTo>
                <a:lnTo>
                  <a:pt x="8470921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3D759-C5C1-4724-9BFD-F88C190E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9884"/>
            <a:ext cx="7719381" cy="1096331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/>
              <a:t>Company Background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5C9B8F0-FF66-4C15-BD05-E86B87331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3037" y="5367908"/>
            <a:ext cx="3428963" cy="1490093"/>
          </a:xfrm>
          <a:custGeom>
            <a:avLst/>
            <a:gdLst>
              <a:gd name="connsiteX0" fmla="*/ 690108 w 3428963"/>
              <a:gd name="connsiteY0" fmla="*/ 0 h 1490093"/>
              <a:gd name="connsiteX1" fmla="*/ 3428963 w 3428963"/>
              <a:gd name="connsiteY1" fmla="*/ 0 h 1490093"/>
              <a:gd name="connsiteX2" fmla="*/ 3428963 w 3428963"/>
              <a:gd name="connsiteY2" fmla="*/ 1490093 h 1490093"/>
              <a:gd name="connsiteX3" fmla="*/ 0 w 3428963"/>
              <a:gd name="connsiteY3" fmla="*/ 1490093 h 149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963" h="1490093">
                <a:moveTo>
                  <a:pt x="690108" y="0"/>
                </a:moveTo>
                <a:lnTo>
                  <a:pt x="3428963" y="0"/>
                </a:lnTo>
                <a:lnTo>
                  <a:pt x="3428963" y="1490093"/>
                </a:lnTo>
                <a:lnTo>
                  <a:pt x="0" y="1490093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9FC00429-5BA8-462A-BE69-A90C301230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745512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40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5">
            <a:extLst>
              <a:ext uri="{FF2B5EF4-FFF2-40B4-BE49-F238E27FC236}">
                <a16:creationId xmlns:a16="http://schemas.microsoft.com/office/drawing/2014/main" id="{C991AD47-9C99-472F-BDAA-21B183F3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AEBCD-2928-45DE-B3A5-739D801B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en-US" dirty="0"/>
              <a:t>Sector outlook</a:t>
            </a:r>
            <a:r>
              <a:rPr lang="pl-PL" dirty="0"/>
              <a:t> and AMD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69A6F-E880-4B73-9D13-C2296871D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128657" cy="4471626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pl-PL" dirty="0"/>
              <a:t>General </a:t>
            </a:r>
            <a:r>
              <a:rPr lang="pl-PL" dirty="0" err="1"/>
              <a:t>Semiconductors</a:t>
            </a:r>
            <a:r>
              <a:rPr lang="pl-PL" dirty="0"/>
              <a:t> </a:t>
            </a:r>
            <a:r>
              <a:rPr lang="pl-PL" dirty="0" err="1"/>
              <a:t>slowdown</a:t>
            </a:r>
            <a:r>
              <a:rPr lang="pl-PL" dirty="0"/>
              <a:t> in 2019, </a:t>
            </a:r>
            <a:r>
              <a:rPr lang="pl-PL" dirty="0" err="1"/>
              <a:t>range</a:t>
            </a:r>
            <a:r>
              <a:rPr lang="pl-PL" dirty="0"/>
              <a:t> from 1.5% to </a:t>
            </a:r>
            <a:endParaRPr lang="en-US" dirty="0"/>
          </a:p>
          <a:p>
            <a:pPr lvl="0"/>
            <a:r>
              <a:rPr lang="en-US" dirty="0"/>
              <a:t>Long-Term growth due to the </a:t>
            </a:r>
            <a:r>
              <a:rPr lang="pl-PL" dirty="0" err="1"/>
              <a:t>growing</a:t>
            </a:r>
            <a:r>
              <a:rPr lang="en-US" dirty="0"/>
              <a:t> gaming industry, Machine learning and A.I., potential new cryptocurrency high, IOT,</a:t>
            </a:r>
            <a:r>
              <a:rPr lang="pl-PL" dirty="0"/>
              <a:t> 5G</a:t>
            </a:r>
            <a:r>
              <a:rPr lang="en-US" dirty="0"/>
              <a:t> and Big data</a:t>
            </a:r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3400" dirty="0"/>
              <a:t>AMD PROSPECTIVE</a:t>
            </a:r>
          </a:p>
          <a:p>
            <a:pPr marL="0" indent="0" algn="ctr">
              <a:buNone/>
            </a:pPr>
            <a:endParaRPr lang="en-US" dirty="0"/>
          </a:p>
          <a:p>
            <a:pPr lvl="0"/>
            <a:r>
              <a:rPr lang="en-US" dirty="0"/>
              <a:t>New Ryzen</a:t>
            </a:r>
            <a:r>
              <a:rPr lang="pl-PL" dirty="0"/>
              <a:t> 3000</a:t>
            </a:r>
            <a:r>
              <a:rPr lang="en-US" dirty="0"/>
              <a:t> processors in mid-2019, Mobile </a:t>
            </a:r>
            <a:r>
              <a:rPr lang="it-IT" dirty="0"/>
              <a:t>Ryzen Pro &amp; Athlon Pro</a:t>
            </a:r>
            <a:r>
              <a:rPr lang="en-US" dirty="0"/>
              <a:t> in current </a:t>
            </a:r>
            <a:r>
              <a:rPr lang="en-US" dirty="0" err="1"/>
              <a:t>Quater</a:t>
            </a:r>
            <a:r>
              <a:rPr lang="en-US" dirty="0"/>
              <a:t>, new Navi Graphics card 2019 (October)</a:t>
            </a:r>
            <a:endParaRPr lang="pl-PL" dirty="0"/>
          </a:p>
          <a:p>
            <a:pPr lvl="0"/>
            <a:r>
              <a:rPr lang="pl-PL" dirty="0" err="1"/>
              <a:t>After</a:t>
            </a:r>
            <a:r>
              <a:rPr lang="pl-PL" dirty="0"/>
              <a:t> 6 </a:t>
            </a:r>
            <a:r>
              <a:rPr lang="pl-PL" dirty="0" err="1"/>
              <a:t>years</a:t>
            </a:r>
            <a:r>
              <a:rPr lang="pl-PL" dirty="0"/>
              <a:t> of </a:t>
            </a:r>
            <a:r>
              <a:rPr lang="pl-PL" dirty="0" err="1"/>
              <a:t>loss</a:t>
            </a:r>
            <a:r>
              <a:rPr lang="pl-PL" dirty="0"/>
              <a:t> in 2018 </a:t>
            </a:r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achieved</a:t>
            </a:r>
            <a:r>
              <a:rPr lang="pl-PL" dirty="0"/>
              <a:t> a profit</a:t>
            </a:r>
            <a:endParaRPr lang="en-US" dirty="0"/>
          </a:p>
          <a:p>
            <a:pPr lvl="0"/>
            <a:r>
              <a:rPr lang="en-US" dirty="0"/>
              <a:t>New significant customer Google with a cloud-based gaming platform</a:t>
            </a:r>
            <a:endParaRPr lang="pl-PL" dirty="0"/>
          </a:p>
          <a:p>
            <a:pPr lvl="0"/>
            <a:r>
              <a:rPr lang="pl-PL" dirty="0" err="1"/>
              <a:t>Selling</a:t>
            </a:r>
            <a:r>
              <a:rPr lang="pl-PL" dirty="0"/>
              <a:t> </a:t>
            </a:r>
            <a:r>
              <a:rPr lang="pl-PL" dirty="0" err="1"/>
              <a:t>twice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CPU </a:t>
            </a:r>
            <a:r>
              <a:rPr lang="pl-PL" dirty="0" err="1"/>
              <a:t>units</a:t>
            </a:r>
            <a:r>
              <a:rPr lang="pl-PL" dirty="0"/>
              <a:t> </a:t>
            </a:r>
            <a:r>
              <a:rPr lang="pl-PL" dirty="0" err="1"/>
              <a:t>than</a:t>
            </a:r>
            <a:r>
              <a:rPr lang="pl-PL" dirty="0"/>
              <a:t> Intel</a:t>
            </a:r>
          </a:p>
          <a:p>
            <a:pPr lvl="0"/>
            <a:r>
              <a:rPr lang="pl-PL" dirty="0" err="1"/>
              <a:t>Growing</a:t>
            </a:r>
            <a:r>
              <a:rPr lang="pl-PL" dirty="0"/>
              <a:t> </a:t>
            </a:r>
            <a:r>
              <a:rPr lang="pl-PL" dirty="0" err="1"/>
              <a:t>revenues</a:t>
            </a:r>
            <a:r>
              <a:rPr lang="pl-PL" dirty="0"/>
              <a:t> and </a:t>
            </a:r>
            <a:r>
              <a:rPr lang="pl-PL" dirty="0" err="1"/>
              <a:t>increasing</a:t>
            </a:r>
            <a:r>
              <a:rPr lang="pl-PL" dirty="0"/>
              <a:t> net </a:t>
            </a:r>
            <a:r>
              <a:rPr lang="pl-PL" dirty="0" err="1"/>
              <a:t>income</a:t>
            </a:r>
            <a:r>
              <a:rPr lang="pl-PL" dirty="0"/>
              <a:t> in the 2019 and 2020</a:t>
            </a:r>
            <a:endParaRPr lang="en-US" dirty="0"/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B6A3B1-F3F3-48DA-BBE8-F791DA138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191" y="321732"/>
            <a:ext cx="3715781" cy="18114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C57948-2184-44A8-82CE-F546D7D7E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525" y="2460605"/>
            <a:ext cx="3097743" cy="1742480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3635E6A-05C5-49CD-909D-662C3FFF8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574" y="4733858"/>
            <a:ext cx="2316691" cy="14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79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2B5F-8666-4DC8-9AB5-1DE5DE90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Screening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3530B-B1A9-4902-9D3F-80398C8525F2}"/>
              </a:ext>
            </a:extLst>
          </p:cNvPr>
          <p:cNvSpPr txBox="1"/>
          <p:nvPr/>
        </p:nvSpPr>
        <p:spPr>
          <a:xfrm>
            <a:off x="91979" y="1942012"/>
            <a:ext cx="4936067" cy="3985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Screening Criteria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1) Market Capitalization &gt; 1000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2) Exchanges: All US Exchanges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3) Est. Annual Revenue Growth - 2 </a:t>
            </a:r>
            <a:r>
              <a:rPr lang="en-US" dirty="0" err="1"/>
              <a:t>Yr</a:t>
            </a:r>
            <a:r>
              <a:rPr lang="en-US" dirty="0"/>
              <a:t> % &gt; 10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4) Industry Classifications: Semiconductors and Semiconductor Equipment (Primary)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5) Forward P/E &lt;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6) PEG Ratio &lt; 2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8E685C-763D-46E6-87E9-E57326EFD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296943"/>
              </p:ext>
            </p:extLst>
          </p:nvPr>
        </p:nvGraphicFramePr>
        <p:xfrm>
          <a:off x="5028046" y="1459434"/>
          <a:ext cx="6807199" cy="495031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05559">
                  <a:extLst>
                    <a:ext uri="{9D8B030D-6E8A-4147-A177-3AD203B41FA5}">
                      <a16:colId xmlns:a16="http://schemas.microsoft.com/office/drawing/2014/main" val="3580411034"/>
                    </a:ext>
                  </a:extLst>
                </a:gridCol>
                <a:gridCol w="1542738">
                  <a:extLst>
                    <a:ext uri="{9D8B030D-6E8A-4147-A177-3AD203B41FA5}">
                      <a16:colId xmlns:a16="http://schemas.microsoft.com/office/drawing/2014/main" val="4159340586"/>
                    </a:ext>
                  </a:extLst>
                </a:gridCol>
                <a:gridCol w="1355321">
                  <a:extLst>
                    <a:ext uri="{9D8B030D-6E8A-4147-A177-3AD203B41FA5}">
                      <a16:colId xmlns:a16="http://schemas.microsoft.com/office/drawing/2014/main" val="2695574838"/>
                    </a:ext>
                  </a:extLst>
                </a:gridCol>
                <a:gridCol w="1112529">
                  <a:extLst>
                    <a:ext uri="{9D8B030D-6E8A-4147-A177-3AD203B41FA5}">
                      <a16:colId xmlns:a16="http://schemas.microsoft.com/office/drawing/2014/main" val="1341358070"/>
                    </a:ext>
                  </a:extLst>
                </a:gridCol>
                <a:gridCol w="891052">
                  <a:extLst>
                    <a:ext uri="{9D8B030D-6E8A-4147-A177-3AD203B41FA5}">
                      <a16:colId xmlns:a16="http://schemas.microsoft.com/office/drawing/2014/main" val="3856733890"/>
                    </a:ext>
                  </a:extLst>
                </a:gridCol>
              </a:tblGrid>
              <a:tr h="1620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Company</a:t>
                      </a:r>
                    </a:p>
                  </a:txBody>
                  <a:tcPr marL="149198" marR="89519" marT="89519" marB="89519" anchor="b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Market Capitalization</a:t>
                      </a:r>
                    </a:p>
                  </a:txBody>
                  <a:tcPr marL="149198" marR="89519" marT="89519" marB="89519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Est. Annual </a:t>
                      </a:r>
                      <a:b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Revenue Growth - 2 </a:t>
                      </a:r>
                      <a:r>
                        <a:rPr lang="en-US" sz="1800" b="1" i="0" u="none" strike="noStrike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%</a:t>
                      </a:r>
                    </a:p>
                  </a:txBody>
                  <a:tcPr marL="149198" marR="89519" marT="89519" marB="89519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Forward </a:t>
                      </a:r>
                      <a:b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P/E </a:t>
                      </a:r>
                    </a:p>
                  </a:txBody>
                  <a:tcPr marL="149198" marR="89519" marT="89519" marB="89519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PEG Ratio</a:t>
                      </a:r>
                    </a:p>
                  </a:txBody>
                  <a:tcPr marL="149198" marR="89519" marT="89519" marB="89519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515607"/>
                  </a:ext>
                </a:extLst>
              </a:tr>
              <a:tr h="10474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Advanced Micro Devices, Inc.</a:t>
                      </a:r>
                    </a:p>
                  </a:txBody>
                  <a:tcPr marL="149198" marR="89519" marT="89519" marB="89519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l-PL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29461.8</a:t>
                      </a:r>
                    </a:p>
                  </a:txBody>
                  <a:tcPr marL="149198" marR="89519" marT="89519" marB="8951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</a:t>
                      </a:r>
                      <a:r>
                        <a:rPr 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ighlight>
                            <a:srgbClr val="008000"/>
                          </a:highlight>
                          <a:latin typeface="Calibri" panose="020F0502020204030204" pitchFamily="34" charset="0"/>
                        </a:rPr>
                        <a:t>12.9</a:t>
                      </a:r>
                      <a:r>
                        <a:rPr 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49198" marR="89519" marT="89519" marB="8951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  <a:endParaRPr lang="pl-PL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42.5</a:t>
                      </a:r>
                      <a:r>
                        <a:rPr 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149198" marR="89519" marT="89519" marB="8951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       1.67 </a:t>
                      </a:r>
                    </a:p>
                  </a:txBody>
                  <a:tcPr marL="149198" marR="89519" marT="89519" marB="8951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20469"/>
                  </a:ext>
                </a:extLst>
              </a:tr>
              <a:tr h="7606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Broadcom Inc.</a:t>
                      </a:r>
                    </a:p>
                  </a:txBody>
                  <a:tcPr marL="149198" marR="89519" marT="89519" marB="89519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l-PL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120119.4</a:t>
                      </a:r>
                    </a:p>
                  </a:txBody>
                  <a:tcPr marL="149198" marR="89519" marT="89519" marB="8951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12.0 </a:t>
                      </a:r>
                    </a:p>
                  </a:txBody>
                  <a:tcPr marL="149198" marR="89519" marT="89519" marB="8951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       </a:t>
                      </a:r>
                      <a:endParaRPr lang="pl-PL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12.8 </a:t>
                      </a:r>
                    </a:p>
                  </a:txBody>
                  <a:tcPr marL="149198" marR="89519" marT="89519" marB="8951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       </a:t>
                      </a:r>
                      <a:r>
                        <a:rPr 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ighlight>
                            <a:srgbClr val="008000"/>
                          </a:highlight>
                          <a:latin typeface="Calibri" panose="020F0502020204030204" pitchFamily="34" charset="0"/>
                        </a:rPr>
                        <a:t>0.995 </a:t>
                      </a:r>
                    </a:p>
                  </a:txBody>
                  <a:tcPr marL="149198" marR="89519" marT="89519" marB="8951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495730"/>
                  </a:ext>
                </a:extLst>
              </a:tr>
              <a:tr h="7606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Intel Corporation</a:t>
                      </a:r>
                    </a:p>
                  </a:txBody>
                  <a:tcPr marL="149198" marR="89519" marT="89519" marB="89519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l-PL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248866.3</a:t>
                      </a:r>
                    </a:p>
                  </a:txBody>
                  <a:tcPr marL="149198" marR="89519" marT="89519" marB="8951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l-PL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2.24</a:t>
                      </a:r>
                    </a:p>
                  </a:txBody>
                  <a:tcPr marL="149198" marR="89519" marT="89519" marB="8951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l-PL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ighlight>
                            <a:srgbClr val="008000"/>
                          </a:highlight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149198" marR="89519" marT="89519" marB="8951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l-PL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149198" marR="89519" marT="89519" marB="8951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92093"/>
                  </a:ext>
                </a:extLst>
              </a:tr>
              <a:tr h="76066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NVIDIA Corporation</a:t>
                      </a:r>
                    </a:p>
                  </a:txBody>
                  <a:tcPr marL="149198" marR="89519" marT="89519" marB="89519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l-PL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115163.6</a:t>
                      </a:r>
                    </a:p>
                  </a:txBody>
                  <a:tcPr marL="149198" marR="89519" marT="89519" marB="8951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l-PL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7.86</a:t>
                      </a:r>
                    </a:p>
                  </a:txBody>
                  <a:tcPr marL="149198" marR="89519" marT="89519" marB="8951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l-PL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35.3</a:t>
                      </a:r>
                    </a:p>
                  </a:txBody>
                  <a:tcPr marL="149198" marR="89519" marT="89519" marB="8951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l-PL" sz="1800" b="0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3.27</a:t>
                      </a:r>
                    </a:p>
                  </a:txBody>
                  <a:tcPr marL="149198" marR="89519" marT="89519" marB="8951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06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861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F174C8B-CC0A-46D3-B21D-0F39C6CD1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254426"/>
              </p:ext>
            </p:extLst>
          </p:nvPr>
        </p:nvGraphicFramePr>
        <p:xfrm>
          <a:off x="1111382" y="-126609"/>
          <a:ext cx="9792369" cy="6984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19202415" imgH="13696769" progId="Excel.Sheet.12">
                  <p:embed/>
                </p:oleObj>
              </mc:Choice>
              <mc:Fallback>
                <p:oleObj name="Worksheet" r:id="rId3" imgW="19202415" imgH="13696769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F174C8B-CC0A-46D3-B21D-0F39C6CD14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1382" y="-126609"/>
                        <a:ext cx="9792369" cy="6984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918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1F1D1DF-9471-454C-A795-051F22CF6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436867"/>
              </p:ext>
            </p:extLst>
          </p:nvPr>
        </p:nvGraphicFramePr>
        <p:xfrm>
          <a:off x="2433711" y="-90767"/>
          <a:ext cx="7429417" cy="7138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17059358" imgH="16392458" progId="Excel.Sheet.12">
                  <p:embed/>
                </p:oleObj>
              </mc:Choice>
              <mc:Fallback>
                <p:oleObj name="Worksheet" r:id="rId3" imgW="17059358" imgH="16392458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1F1D1DF-9471-454C-A795-051F22CF68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3711" y="-90767"/>
                        <a:ext cx="7429417" cy="7138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867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947C348-C9A5-4920-89CC-C2378EEE2D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039055"/>
              </p:ext>
            </p:extLst>
          </p:nvPr>
        </p:nvGraphicFramePr>
        <p:xfrm>
          <a:off x="3752852" y="1347253"/>
          <a:ext cx="46863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3" imgW="4686255" imgH="1638367" progId="Excel.Sheet.12">
                  <p:embed/>
                </p:oleObj>
              </mc:Choice>
              <mc:Fallback>
                <p:oleObj name="Worksheet" r:id="rId3" imgW="4686255" imgH="1638367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947C348-C9A5-4920-89CC-C2378EEE2D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2852" y="1347253"/>
                        <a:ext cx="4686300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8" name="Picture 2" descr="Znalezione obrazy dla zapytania bear">
            <a:extLst>
              <a:ext uri="{FF2B5EF4-FFF2-40B4-BE49-F238E27FC236}">
                <a16:creationId xmlns:a16="http://schemas.microsoft.com/office/drawing/2014/main" id="{0DDCC574-B352-4C40-9417-A96DFE1F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330" y="3374571"/>
            <a:ext cx="1956026" cy="130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sky, cow, black, outdoor&#10;&#10;Description automatically generated">
            <a:extLst>
              <a:ext uri="{FF2B5EF4-FFF2-40B4-BE49-F238E27FC236}">
                <a16:creationId xmlns:a16="http://schemas.microsoft.com/office/drawing/2014/main" id="{02B17DCB-270C-4267-9053-F71FDE30F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454" y="3374571"/>
            <a:ext cx="1302530" cy="1302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8B35D2-B1B1-44AB-AB70-4AA336E7F7FB}"/>
              </a:ext>
            </a:extLst>
          </p:cNvPr>
          <p:cNvSpPr txBox="1"/>
          <p:nvPr/>
        </p:nvSpPr>
        <p:spPr>
          <a:xfrm>
            <a:off x="1021047" y="1484850"/>
            <a:ext cx="1778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Target </a:t>
            </a:r>
            <a:r>
              <a:rPr lang="pl-PL" b="1" dirty="0" err="1"/>
              <a:t>price</a:t>
            </a:r>
            <a:endParaRPr lang="pl-PL" b="1" dirty="0"/>
          </a:p>
          <a:p>
            <a:endParaRPr lang="pl-PL" b="1" dirty="0"/>
          </a:p>
          <a:p>
            <a:r>
              <a:rPr lang="pl-PL" dirty="0"/>
              <a:t>Base $30.91 </a:t>
            </a:r>
          </a:p>
          <a:p>
            <a:r>
              <a:rPr lang="pl-PL" dirty="0"/>
              <a:t>Bear $15.51 </a:t>
            </a:r>
          </a:p>
          <a:p>
            <a:r>
              <a:rPr lang="pl-PL" dirty="0"/>
              <a:t>Bull  $42.02 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D5568A2-00E2-48AA-B4E1-5A58023E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507"/>
            <a:ext cx="10515600" cy="1325563"/>
          </a:xfrm>
        </p:spPr>
        <p:txBody>
          <a:bodyPr/>
          <a:lstStyle/>
          <a:p>
            <a:r>
              <a:rPr lang="pl-PL" dirty="0"/>
              <a:t>Model and </a:t>
            </a:r>
            <a:r>
              <a:rPr lang="pl-PL" dirty="0" err="1"/>
              <a:t>assumptions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AD6AE-44AF-4814-9528-9725C6E74DB6}"/>
              </a:ext>
            </a:extLst>
          </p:cNvPr>
          <p:cNvSpPr txBox="1"/>
          <p:nvPr/>
        </p:nvSpPr>
        <p:spPr>
          <a:xfrm>
            <a:off x="8576273" y="1291705"/>
            <a:ext cx="36360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Model </a:t>
            </a:r>
            <a:r>
              <a:rPr lang="pl-PL" b="1" dirty="0" err="1"/>
              <a:t>key</a:t>
            </a:r>
            <a:r>
              <a:rPr lang="pl-PL" b="1" dirty="0"/>
              <a:t> </a:t>
            </a:r>
            <a:r>
              <a:rPr lang="pl-PL" b="1" dirty="0" err="1"/>
              <a:t>assumptions</a:t>
            </a:r>
            <a:endParaRPr lang="pl-PL" b="1" dirty="0"/>
          </a:p>
          <a:p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Market </a:t>
            </a:r>
            <a:r>
              <a:rPr lang="pl-PL" dirty="0" err="1"/>
              <a:t>slows</a:t>
            </a:r>
            <a:r>
              <a:rPr lang="pl-PL" dirty="0"/>
              <a:t>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Less S&amp;A </a:t>
            </a:r>
            <a:r>
              <a:rPr lang="pl-PL" dirty="0" err="1"/>
              <a:t>expenses</a:t>
            </a:r>
            <a:r>
              <a:rPr lang="pl-PL" dirty="0"/>
              <a:t>, </a:t>
            </a:r>
            <a:r>
              <a:rPr lang="pl-PL" dirty="0" err="1"/>
              <a:t>later</a:t>
            </a:r>
            <a:r>
              <a:rPr lang="pl-PL" dirty="0"/>
              <a:t> </a:t>
            </a:r>
            <a:r>
              <a:rPr lang="pl-PL" dirty="0" err="1"/>
              <a:t>constant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Constant</a:t>
            </a:r>
            <a:r>
              <a:rPr lang="pl-PL" dirty="0"/>
              <a:t> R&amp;D</a:t>
            </a:r>
            <a:endParaRPr lang="en-US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907B153-AFE2-4A4E-970F-7A4DFDC88F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305389"/>
              </p:ext>
            </p:extLst>
          </p:nvPr>
        </p:nvGraphicFramePr>
        <p:xfrm>
          <a:off x="7098569" y="4747145"/>
          <a:ext cx="46863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7" imgW="4686255" imgH="1638367" progId="Excel.Sheet.12">
                  <p:embed/>
                </p:oleObj>
              </mc:Choice>
              <mc:Fallback>
                <p:oleObj name="Worksheet" r:id="rId7" imgW="4686255" imgH="1638367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907B153-AFE2-4A4E-970F-7A4DFDC88F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98569" y="4747145"/>
                        <a:ext cx="4686300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5754D66-D6C5-41B4-82C1-9824983125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984861"/>
              </p:ext>
            </p:extLst>
          </p:nvPr>
        </p:nvGraphicFramePr>
        <p:xfrm>
          <a:off x="545193" y="4733604"/>
          <a:ext cx="46863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9" imgW="4686255" imgH="1638367" progId="Excel.Sheet.12">
                  <p:embed/>
                </p:oleObj>
              </mc:Choice>
              <mc:Fallback>
                <p:oleObj name="Worksheet" r:id="rId9" imgW="4686255" imgH="1638367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05754D66-D6C5-41B4-82C1-9824983125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5193" y="4733604"/>
                        <a:ext cx="4686300" cy="163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335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8EC6-13D7-47CE-BDA6-312BDB1C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91" y="803325"/>
            <a:ext cx="5314536" cy="1325563"/>
          </a:xfrm>
        </p:spPr>
        <p:txBody>
          <a:bodyPr>
            <a:normAutofit/>
          </a:bodyPr>
          <a:lstStyle/>
          <a:p>
            <a:r>
              <a:rPr lang="pl-PL" dirty="0"/>
              <a:t>Outlook and r</a:t>
            </a:r>
            <a:r>
              <a:rPr lang="en-US" dirty="0" err="1"/>
              <a:t>ecommendation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FC4E-7D1B-4B01-861D-F61CE0B6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79" y="2279018"/>
            <a:ext cx="5730109" cy="3559252"/>
          </a:xfrm>
        </p:spPr>
        <p:txBody>
          <a:bodyPr anchor="t">
            <a:normAutofit fontScale="92500" lnSpcReduction="20000"/>
          </a:bodyPr>
          <a:lstStyle/>
          <a:p>
            <a:r>
              <a:rPr lang="pl-PL" sz="2400" dirty="0" err="1"/>
              <a:t>Very</a:t>
            </a:r>
            <a:r>
              <a:rPr lang="pl-PL" sz="2400" dirty="0"/>
              <a:t> </a:t>
            </a:r>
            <a:r>
              <a:rPr lang="pl-PL" sz="2400" dirty="0" err="1"/>
              <a:t>good</a:t>
            </a:r>
            <a:r>
              <a:rPr lang="pl-PL" sz="2400" dirty="0"/>
              <a:t> news and </a:t>
            </a:r>
            <a:r>
              <a:rPr lang="pl-PL" sz="2400" dirty="0" err="1"/>
              <a:t>outlook</a:t>
            </a:r>
            <a:r>
              <a:rPr lang="pl-PL" sz="2400" dirty="0"/>
              <a:t> of </a:t>
            </a:r>
            <a:r>
              <a:rPr lang="pl-PL" sz="2400" dirty="0" err="1"/>
              <a:t>futures</a:t>
            </a:r>
            <a:r>
              <a:rPr lang="pl-PL" sz="2400" dirty="0"/>
              <a:t> </a:t>
            </a:r>
            <a:r>
              <a:rPr lang="pl-PL" sz="2400" dirty="0" err="1"/>
              <a:t>AMD’s</a:t>
            </a:r>
            <a:r>
              <a:rPr lang="pl-PL" sz="2400" dirty="0"/>
              <a:t> products (</a:t>
            </a:r>
            <a:r>
              <a:rPr lang="pl-PL" sz="2400" dirty="0" err="1"/>
              <a:t>Ryzen</a:t>
            </a:r>
            <a:r>
              <a:rPr lang="pl-PL" sz="2400" dirty="0"/>
              <a:t> 3000, NAVI) and </a:t>
            </a:r>
            <a:r>
              <a:rPr lang="pl-PL" sz="2400" dirty="0" err="1"/>
              <a:t>cooperations</a:t>
            </a:r>
            <a:endParaRPr lang="pl-PL" sz="2400" dirty="0"/>
          </a:p>
          <a:p>
            <a:r>
              <a:rPr lang="pl-PL" sz="2400" dirty="0" err="1"/>
              <a:t>Reliable</a:t>
            </a:r>
            <a:r>
              <a:rPr lang="pl-PL" sz="2400" dirty="0"/>
              <a:t> and </a:t>
            </a:r>
            <a:r>
              <a:rPr lang="pl-PL" sz="2400" dirty="0" err="1"/>
              <a:t>significant</a:t>
            </a:r>
            <a:r>
              <a:rPr lang="pl-PL" sz="2400" dirty="0"/>
              <a:t> </a:t>
            </a:r>
            <a:r>
              <a:rPr lang="pl-PL" sz="2400" dirty="0" err="1"/>
              <a:t>customers</a:t>
            </a:r>
            <a:r>
              <a:rPr lang="pl-PL" sz="2400" dirty="0"/>
              <a:t> Microsoft, Sony and Google</a:t>
            </a:r>
          </a:p>
          <a:p>
            <a:r>
              <a:rPr lang="pl-PL" sz="2400" dirty="0" err="1"/>
              <a:t>Since</a:t>
            </a:r>
            <a:r>
              <a:rPr lang="pl-PL" sz="2400" dirty="0"/>
              <a:t> past </a:t>
            </a:r>
            <a:r>
              <a:rPr lang="pl-PL" sz="2400" dirty="0" err="1"/>
              <a:t>year</a:t>
            </a:r>
            <a:r>
              <a:rPr lang="pl-PL" sz="2400" dirty="0"/>
              <a:t> AMD </a:t>
            </a:r>
            <a:r>
              <a:rPr lang="pl-PL" sz="2400" dirty="0" err="1"/>
              <a:t>continues</a:t>
            </a:r>
            <a:r>
              <a:rPr lang="pl-PL" sz="2400" dirty="0"/>
              <a:t> to </a:t>
            </a:r>
            <a:r>
              <a:rPr lang="pl-PL" sz="2400" dirty="0" err="1"/>
              <a:t>dominate</a:t>
            </a:r>
            <a:r>
              <a:rPr lang="pl-PL" sz="2400" dirty="0"/>
              <a:t> in CPU </a:t>
            </a:r>
            <a:r>
              <a:rPr lang="pl-PL" sz="2400" dirty="0" err="1"/>
              <a:t>sells</a:t>
            </a:r>
            <a:r>
              <a:rPr lang="pl-PL" sz="2400" dirty="0"/>
              <a:t> in </a:t>
            </a:r>
            <a:r>
              <a:rPr lang="pl-PL" sz="2400" dirty="0" err="1"/>
              <a:t>consumer</a:t>
            </a:r>
            <a:r>
              <a:rPr lang="pl-PL" sz="2400" dirty="0"/>
              <a:t> segment </a:t>
            </a:r>
            <a:r>
              <a:rPr lang="pl-PL" sz="2400" dirty="0" err="1"/>
              <a:t>over</a:t>
            </a:r>
            <a:r>
              <a:rPr lang="pl-PL" sz="2400" dirty="0"/>
              <a:t> Intel </a:t>
            </a:r>
            <a:r>
              <a:rPr lang="pl-PL" sz="2400" dirty="0" err="1"/>
              <a:t>selling</a:t>
            </a:r>
            <a:r>
              <a:rPr lang="pl-PL" sz="2400" dirty="0"/>
              <a:t> </a:t>
            </a:r>
            <a:r>
              <a:rPr lang="pl-PL" sz="2400" dirty="0" err="1"/>
              <a:t>twice</a:t>
            </a:r>
            <a:r>
              <a:rPr lang="pl-PL" sz="2400" dirty="0"/>
              <a:t> as </a:t>
            </a:r>
            <a:r>
              <a:rPr lang="pl-PL" sz="2400" dirty="0" err="1"/>
              <a:t>many</a:t>
            </a:r>
            <a:r>
              <a:rPr lang="pl-PL" sz="2400" dirty="0"/>
              <a:t> as Intel</a:t>
            </a:r>
          </a:p>
          <a:p>
            <a:endParaRPr lang="pl-PL" sz="1800" dirty="0"/>
          </a:p>
          <a:p>
            <a:endParaRPr lang="pl-PL" sz="1800" dirty="0"/>
          </a:p>
          <a:p>
            <a:r>
              <a:rPr lang="pl-PL" sz="2600" dirty="0"/>
              <a:t>FINAL VERCICT:</a:t>
            </a:r>
            <a:r>
              <a:rPr lang="pl-PL" sz="2600" dirty="0">
                <a:solidFill>
                  <a:srgbClr val="00B050"/>
                </a:solidFill>
              </a:rPr>
              <a:t> BUY </a:t>
            </a:r>
          </a:p>
          <a:p>
            <a:r>
              <a:rPr lang="pl-PL" sz="1900" dirty="0"/>
              <a:t>(</a:t>
            </a:r>
            <a:r>
              <a:rPr lang="pl-PL" sz="1900" dirty="0" err="1"/>
              <a:t>Current</a:t>
            </a:r>
            <a:r>
              <a:rPr lang="pl-PL" sz="1900" dirty="0"/>
              <a:t> </a:t>
            </a:r>
            <a:r>
              <a:rPr lang="pl-PL" sz="1900" dirty="0" err="1"/>
              <a:t>price</a:t>
            </a:r>
            <a:r>
              <a:rPr lang="pl-PL" sz="1900" dirty="0"/>
              <a:t> $</a:t>
            </a:r>
            <a:r>
              <a:rPr lang="en-US" sz="1900" dirty="0"/>
              <a:t>27,83</a:t>
            </a:r>
            <a:r>
              <a:rPr lang="pl-PL" sz="1900" dirty="0"/>
              <a:t>, </a:t>
            </a:r>
            <a:r>
              <a:rPr lang="pl-PL" sz="1900" dirty="0" err="1"/>
              <a:t>base</a:t>
            </a:r>
            <a:r>
              <a:rPr lang="pl-PL" sz="1900" dirty="0"/>
              <a:t> target $30.91)</a:t>
            </a:r>
            <a:endParaRPr lang="en-US" sz="19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aptopSecure">
            <a:extLst>
              <a:ext uri="{FF2B5EF4-FFF2-40B4-BE49-F238E27FC236}">
                <a16:creationId xmlns:a16="http://schemas.microsoft.com/office/drawing/2014/main" id="{68FD91B1-54A0-4006-BF36-DD490B9B6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3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1902</TotalTime>
  <Words>448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Worksheet</vt:lpstr>
      <vt:lpstr>Technology and Durables   Semiconductors  Value Company</vt:lpstr>
      <vt:lpstr>Agenda</vt:lpstr>
      <vt:lpstr>Company Background</vt:lpstr>
      <vt:lpstr>Sector outlook and AMD</vt:lpstr>
      <vt:lpstr>Screening</vt:lpstr>
      <vt:lpstr>PowerPoint Presentation</vt:lpstr>
      <vt:lpstr>PowerPoint Presentation</vt:lpstr>
      <vt:lpstr>Model and assumptions</vt:lpstr>
      <vt:lpstr>Outlook and recommendation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and Durables   Semiconductors  Value Company</dc:title>
  <dc:creator>Bednarek, Wiktor D.</dc:creator>
  <cp:lastModifiedBy>Bednarek, Wiktor D.</cp:lastModifiedBy>
  <cp:revision>1</cp:revision>
  <dcterms:created xsi:type="dcterms:W3CDTF">2019-04-10T21:24:29Z</dcterms:created>
  <dcterms:modified xsi:type="dcterms:W3CDTF">2019-05-01T22:36:09Z</dcterms:modified>
</cp:coreProperties>
</file>