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  <p:sldId id="262" r:id="rId4"/>
    <p:sldId id="263" r:id="rId5"/>
    <p:sldId id="267" r:id="rId6"/>
    <p:sldId id="268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7D499-10FD-46BB-A41C-48CB219513D2}" v="1" dt="2018-11-11T19:07:14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ktor Bednarek" userId="ac80ad15-fc93-49d1-bf26-0ab1170e2fe0" providerId="ADAL" clId="{AA57D499-10FD-46BB-A41C-48CB219513D2}"/>
    <pc:docChg chg="modSld sldOrd">
      <pc:chgData name="Wiktor Bednarek" userId="ac80ad15-fc93-49d1-bf26-0ab1170e2fe0" providerId="ADAL" clId="{AA57D499-10FD-46BB-A41C-48CB219513D2}" dt="2018-11-11T19:07:47.085" v="11" actId="1076"/>
      <pc:docMkLst>
        <pc:docMk/>
      </pc:docMkLst>
      <pc:sldChg chg="modSp">
        <pc:chgData name="Wiktor Bednarek" userId="ac80ad15-fc93-49d1-bf26-0ab1170e2fe0" providerId="ADAL" clId="{AA57D499-10FD-46BB-A41C-48CB219513D2}" dt="2018-11-11T19:06:46.600" v="7" actId="1076"/>
        <pc:sldMkLst>
          <pc:docMk/>
          <pc:sldMk cId="1425781457" sldId="260"/>
        </pc:sldMkLst>
        <pc:spChg chg="mod">
          <ac:chgData name="Wiktor Bednarek" userId="ac80ad15-fc93-49d1-bf26-0ab1170e2fe0" providerId="ADAL" clId="{AA57D499-10FD-46BB-A41C-48CB219513D2}" dt="2018-11-11T19:06:42.597" v="6" actId="20577"/>
          <ac:spMkLst>
            <pc:docMk/>
            <pc:sldMk cId="1425781457" sldId="260"/>
            <ac:spMk id="13" creationId="{4EC79A3E-5D5F-4956-97A9-9997470872B6}"/>
          </ac:spMkLst>
        </pc:spChg>
        <pc:picChg chg="mod">
          <ac:chgData name="Wiktor Bednarek" userId="ac80ad15-fc93-49d1-bf26-0ab1170e2fe0" providerId="ADAL" clId="{AA57D499-10FD-46BB-A41C-48CB219513D2}" dt="2018-11-11T19:06:46.600" v="7" actId="1076"/>
          <ac:picMkLst>
            <pc:docMk/>
            <pc:sldMk cId="1425781457" sldId="260"/>
            <ac:picMk id="19" creationId="{13DAE513-927C-410B-B00E-371EA503F4DA}"/>
          </ac:picMkLst>
        </pc:picChg>
      </pc:sldChg>
      <pc:sldChg chg="modSp">
        <pc:chgData name="Wiktor Bednarek" userId="ac80ad15-fc93-49d1-bf26-0ab1170e2fe0" providerId="ADAL" clId="{AA57D499-10FD-46BB-A41C-48CB219513D2}" dt="2018-11-11T19:07:05.430" v="9" actId="1076"/>
        <pc:sldMkLst>
          <pc:docMk/>
          <pc:sldMk cId="2476524698" sldId="266"/>
        </pc:sldMkLst>
        <pc:picChg chg="mod">
          <ac:chgData name="Wiktor Bednarek" userId="ac80ad15-fc93-49d1-bf26-0ab1170e2fe0" providerId="ADAL" clId="{AA57D499-10FD-46BB-A41C-48CB219513D2}" dt="2018-11-11T19:07:05.430" v="9" actId="1076"/>
          <ac:picMkLst>
            <pc:docMk/>
            <pc:sldMk cId="2476524698" sldId="266"/>
            <ac:picMk id="9" creationId="{AC6E0F47-23FF-4A03-A37D-673A6D1547C0}"/>
          </ac:picMkLst>
        </pc:picChg>
      </pc:sldChg>
      <pc:sldChg chg="modSp">
        <pc:chgData name="Wiktor Bednarek" userId="ac80ad15-fc93-49d1-bf26-0ab1170e2fe0" providerId="ADAL" clId="{AA57D499-10FD-46BB-A41C-48CB219513D2}" dt="2018-11-11T19:07:47.085" v="11" actId="1076"/>
        <pc:sldMkLst>
          <pc:docMk/>
          <pc:sldMk cId="2410603390" sldId="267"/>
        </pc:sldMkLst>
        <pc:picChg chg="mod">
          <ac:chgData name="Wiktor Bednarek" userId="ac80ad15-fc93-49d1-bf26-0ab1170e2fe0" providerId="ADAL" clId="{AA57D499-10FD-46BB-A41C-48CB219513D2}" dt="2018-11-11T19:07:47.085" v="11" actId="1076"/>
          <ac:picMkLst>
            <pc:docMk/>
            <pc:sldMk cId="2410603390" sldId="267"/>
            <ac:picMk id="5" creationId="{6E4EABD4-B91D-418C-8FBD-6D198B5F7B23}"/>
          </ac:picMkLst>
        </pc:picChg>
      </pc:sldChg>
      <pc:sldChg chg="ord">
        <pc:chgData name="Wiktor Bednarek" userId="ac80ad15-fc93-49d1-bf26-0ab1170e2fe0" providerId="ADAL" clId="{AA57D499-10FD-46BB-A41C-48CB219513D2}" dt="2018-11-11T19:07:14.868" v="10"/>
        <pc:sldMkLst>
          <pc:docMk/>
          <pc:sldMk cId="2944254602" sldId="268"/>
        </pc:sldMkLst>
      </pc:sldChg>
    </pc:docChg>
  </pc:docChgLst>
  <pc:docChgLst>
    <pc:chgData name="Bednarek, Wiktor D." userId="ac80ad15-fc93-49d1-bf26-0ab1170e2fe0" providerId="ADAL" clId="{AA57D499-10FD-46BB-A41C-48CB219513D2}"/>
    <pc:docChg chg="undo custSel addSld modSld sldOrd modMainMaster">
      <pc:chgData name="Bednarek, Wiktor D." userId="ac80ad15-fc93-49d1-bf26-0ab1170e2fe0" providerId="ADAL" clId="{AA57D499-10FD-46BB-A41C-48CB219513D2}" dt="2018-11-13T05:36:06.607" v="83" actId="478"/>
      <pc:docMkLst>
        <pc:docMk/>
      </pc:docMkLst>
      <pc:sldChg chg="addSp delSp modSp setBg">
        <pc:chgData name="Bednarek, Wiktor D." userId="ac80ad15-fc93-49d1-bf26-0ab1170e2fe0" providerId="ADAL" clId="{AA57D499-10FD-46BB-A41C-48CB219513D2}" dt="2018-11-13T05:35:45.223" v="80" actId="1076"/>
        <pc:sldMkLst>
          <pc:docMk/>
          <pc:sldMk cId="1425781457" sldId="260"/>
        </pc:sldMkLst>
        <pc:spChg chg="mod">
          <ac:chgData name="Bednarek, Wiktor D." userId="ac80ad15-fc93-49d1-bf26-0ab1170e2fe0" providerId="ADAL" clId="{AA57D499-10FD-46BB-A41C-48CB219513D2}" dt="2018-11-13T05:35:45.223" v="80" actId="1076"/>
          <ac:spMkLst>
            <pc:docMk/>
            <pc:sldMk cId="1425781457" sldId="260"/>
            <ac:spMk id="2" creationId="{6A52BF24-E9F2-4A10-9954-1FBBC965B262}"/>
          </ac:spMkLst>
        </pc:spChg>
        <pc:spChg chg="add mod">
          <ac:chgData name="Bednarek, Wiktor D." userId="ac80ad15-fc93-49d1-bf26-0ab1170e2fe0" providerId="ADAL" clId="{AA57D499-10FD-46BB-A41C-48CB219513D2}" dt="2018-11-13T05:35:37.125" v="78" actId="20577"/>
          <ac:spMkLst>
            <pc:docMk/>
            <pc:sldMk cId="1425781457" sldId="260"/>
            <ac:spMk id="13" creationId="{4EC79A3E-5D5F-4956-97A9-9997470872B6}"/>
          </ac:spMkLst>
        </pc:spChg>
        <pc:spChg chg="add del mod">
          <ac:chgData name="Bednarek, Wiktor D." userId="ac80ad15-fc93-49d1-bf26-0ab1170e2fe0" providerId="ADAL" clId="{AA57D499-10FD-46BB-A41C-48CB219513D2}" dt="2018-11-11T03:43:00.281" v="16"/>
          <ac:spMkLst>
            <pc:docMk/>
            <pc:sldMk cId="1425781457" sldId="260"/>
            <ac:spMk id="14" creationId="{E1D43859-6565-46B6-A2B7-D40A521BEB19}"/>
          </ac:spMkLst>
        </pc:spChg>
        <pc:spChg chg="add del">
          <ac:chgData name="Bednarek, Wiktor D." userId="ac80ad15-fc93-49d1-bf26-0ab1170e2fe0" providerId="ADAL" clId="{AA57D499-10FD-46BB-A41C-48CB219513D2}" dt="2018-11-11T03:44:28.805" v="22"/>
          <ac:spMkLst>
            <pc:docMk/>
            <pc:sldMk cId="1425781457" sldId="260"/>
            <ac:spMk id="15" creationId="{6753252F-4873-4F63-801D-CC719279A7D5}"/>
          </ac:spMkLst>
        </pc:spChg>
        <pc:spChg chg="add del mod">
          <ac:chgData name="Bednarek, Wiktor D." userId="ac80ad15-fc93-49d1-bf26-0ab1170e2fe0" providerId="ADAL" clId="{AA57D499-10FD-46BB-A41C-48CB219513D2}" dt="2018-11-11T03:44:28.805" v="22"/>
          <ac:spMkLst>
            <pc:docMk/>
            <pc:sldMk cId="1425781457" sldId="260"/>
            <ac:spMk id="16" creationId="{C827B750-B5F5-4522-B8B6-E3A944B5C372}"/>
          </ac:spMkLst>
        </pc:spChg>
        <pc:spChg chg="add del">
          <ac:chgData name="Bednarek, Wiktor D." userId="ac80ad15-fc93-49d1-bf26-0ab1170e2fe0" providerId="ADAL" clId="{AA57D499-10FD-46BB-A41C-48CB219513D2}" dt="2018-11-11T03:44:28.805" v="22"/>
          <ac:spMkLst>
            <pc:docMk/>
            <pc:sldMk cId="1425781457" sldId="260"/>
            <ac:spMk id="17" creationId="{047C8CCB-F95D-4249-92DD-651249D3535A}"/>
          </ac:spMkLst>
        </pc:spChg>
        <pc:picChg chg="add mod">
          <ac:chgData name="Bednarek, Wiktor D." userId="ac80ad15-fc93-49d1-bf26-0ab1170e2fe0" providerId="ADAL" clId="{AA57D499-10FD-46BB-A41C-48CB219513D2}" dt="2018-11-11T03:38:56.224" v="13"/>
          <ac:picMkLst>
            <pc:docMk/>
            <pc:sldMk cId="1425781457" sldId="260"/>
            <ac:picMk id="10" creationId="{578E3B97-14A6-4306-9AE2-CDE8C2B3DAB3}"/>
          </ac:picMkLst>
        </pc:picChg>
        <pc:picChg chg="add mod">
          <ac:chgData name="Bednarek, Wiktor D." userId="ac80ad15-fc93-49d1-bf26-0ab1170e2fe0" providerId="ADAL" clId="{AA57D499-10FD-46BB-A41C-48CB219513D2}" dt="2018-11-11T03:52:15.114" v="25"/>
          <ac:picMkLst>
            <pc:docMk/>
            <pc:sldMk cId="1425781457" sldId="260"/>
            <ac:picMk id="19" creationId="{13DAE513-927C-410B-B00E-371EA503F4DA}"/>
          </ac:picMkLst>
        </pc:picChg>
        <pc:picChg chg="add del mod">
          <ac:chgData name="Bednarek, Wiktor D." userId="ac80ad15-fc93-49d1-bf26-0ab1170e2fe0" providerId="ADAL" clId="{AA57D499-10FD-46BB-A41C-48CB219513D2}" dt="2018-11-11T03:52:50.225" v="27"/>
          <ac:picMkLst>
            <pc:docMk/>
            <pc:sldMk cId="1425781457" sldId="260"/>
            <ac:picMk id="21" creationId="{F53658B2-3BBB-4F18-AC6E-7F7F2E119510}"/>
          </ac:picMkLst>
        </pc:picChg>
      </pc:sldChg>
      <pc:sldChg chg="addSp delSp add">
        <pc:chgData name="Bednarek, Wiktor D." userId="ac80ad15-fc93-49d1-bf26-0ab1170e2fe0" providerId="ADAL" clId="{AA57D499-10FD-46BB-A41C-48CB219513D2}" dt="2018-11-11T03:55:35.875" v="38"/>
        <pc:sldMkLst>
          <pc:docMk/>
          <pc:sldMk cId="2543029720" sldId="262"/>
        </pc:sldMkLst>
        <pc:spChg chg="del">
          <ac:chgData name="Bednarek, Wiktor D." userId="ac80ad15-fc93-49d1-bf26-0ab1170e2fe0" providerId="ADAL" clId="{AA57D499-10FD-46BB-A41C-48CB219513D2}" dt="2018-11-11T03:55:35.875" v="38"/>
          <ac:spMkLst>
            <pc:docMk/>
            <pc:sldMk cId="2543029720" sldId="262"/>
            <ac:spMk id="13" creationId="{4EC79A3E-5D5F-4956-97A9-9997470872B6}"/>
          </ac:spMkLst>
        </pc:spChg>
        <pc:spChg chg="add">
          <ac:chgData name="Bednarek, Wiktor D." userId="ac80ad15-fc93-49d1-bf26-0ab1170e2fe0" providerId="ADAL" clId="{AA57D499-10FD-46BB-A41C-48CB219513D2}" dt="2018-11-11T03:54:29.096" v="35"/>
          <ac:spMkLst>
            <pc:docMk/>
            <pc:sldMk cId="2543029720" sldId="262"/>
            <ac:spMk id="14" creationId="{A9A4F7F1-F5EF-491B-B723-E795B9363561}"/>
          </ac:spMkLst>
        </pc:spChg>
        <pc:spChg chg="add">
          <ac:chgData name="Bednarek, Wiktor D." userId="ac80ad15-fc93-49d1-bf26-0ab1170e2fe0" providerId="ADAL" clId="{AA57D499-10FD-46BB-A41C-48CB219513D2}" dt="2018-11-11T03:55:02.763" v="36"/>
          <ac:spMkLst>
            <pc:docMk/>
            <pc:sldMk cId="2543029720" sldId="262"/>
            <ac:spMk id="16" creationId="{FA71C8D5-0C18-4B10-9D7F-A4FC6F43186F}"/>
          </ac:spMkLst>
        </pc:spChg>
        <pc:spChg chg="add">
          <ac:chgData name="Bednarek, Wiktor D." userId="ac80ad15-fc93-49d1-bf26-0ab1170e2fe0" providerId="ADAL" clId="{AA57D499-10FD-46BB-A41C-48CB219513D2}" dt="2018-11-11T03:55:12.528" v="37"/>
          <ac:spMkLst>
            <pc:docMk/>
            <pc:sldMk cId="2543029720" sldId="262"/>
            <ac:spMk id="18" creationId="{D673498E-719E-4D87-AD31-DE0032BD69F2}"/>
          </ac:spMkLst>
        </pc:spChg>
        <pc:graphicFrameChg chg="add">
          <ac:chgData name="Bednarek, Wiktor D." userId="ac80ad15-fc93-49d1-bf26-0ab1170e2fe0" providerId="ADAL" clId="{AA57D499-10FD-46BB-A41C-48CB219513D2}" dt="2018-11-11T03:53:42.643" v="33"/>
          <ac:graphicFrameMkLst>
            <pc:docMk/>
            <pc:sldMk cId="2543029720" sldId="262"/>
            <ac:graphicFrameMk id="4" creationId="{7A4D7082-A388-4A03-AF6F-E942B57919D3}"/>
          </ac:graphicFrameMkLst>
        </pc:graphicFrameChg>
        <pc:picChg chg="add">
          <ac:chgData name="Bednarek, Wiktor D." userId="ac80ad15-fc93-49d1-bf26-0ab1170e2fe0" providerId="ADAL" clId="{AA57D499-10FD-46BB-A41C-48CB219513D2}" dt="2018-11-11T03:53:31.800" v="31"/>
          <ac:picMkLst>
            <pc:docMk/>
            <pc:sldMk cId="2543029720" sldId="262"/>
            <ac:picMk id="8" creationId="{6B98416A-EC46-429A-816B-DC8D655716F8}"/>
          </ac:picMkLst>
        </pc:picChg>
        <pc:picChg chg="add">
          <ac:chgData name="Bednarek, Wiktor D." userId="ac80ad15-fc93-49d1-bf26-0ab1170e2fe0" providerId="ADAL" clId="{AA57D499-10FD-46BB-A41C-48CB219513D2}" dt="2018-11-11T03:53:39.942" v="32"/>
          <ac:picMkLst>
            <pc:docMk/>
            <pc:sldMk cId="2543029720" sldId="262"/>
            <ac:picMk id="9" creationId="{994412F1-50D6-42C9-B711-1DEE4A600AD8}"/>
          </ac:picMkLst>
        </pc:picChg>
        <pc:picChg chg="add">
          <ac:chgData name="Bednarek, Wiktor D." userId="ac80ad15-fc93-49d1-bf26-0ab1170e2fe0" providerId="ADAL" clId="{AA57D499-10FD-46BB-A41C-48CB219513D2}" dt="2018-11-11T03:53:48.399" v="34"/>
          <ac:picMkLst>
            <pc:docMk/>
            <pc:sldMk cId="2543029720" sldId="262"/>
            <ac:picMk id="12" creationId="{429E4CF2-3D86-436A-872F-93E4124A351A}"/>
          </ac:picMkLst>
        </pc:picChg>
      </pc:sldChg>
      <pc:sldChg chg="addSp delSp modSp add">
        <pc:chgData name="Bednarek, Wiktor D." userId="ac80ad15-fc93-49d1-bf26-0ab1170e2fe0" providerId="ADAL" clId="{AA57D499-10FD-46BB-A41C-48CB219513D2}" dt="2018-11-11T04:32:19.693" v="54"/>
        <pc:sldMkLst>
          <pc:docMk/>
          <pc:sldMk cId="155682624" sldId="263"/>
        </pc:sldMkLst>
        <pc:spChg chg="del">
          <ac:chgData name="Bednarek, Wiktor D." userId="ac80ad15-fc93-49d1-bf26-0ab1170e2fe0" providerId="ADAL" clId="{AA57D499-10FD-46BB-A41C-48CB219513D2}" dt="2018-11-11T04:06:46.252" v="41"/>
          <ac:spMkLst>
            <pc:docMk/>
            <pc:sldMk cId="155682624" sldId="263"/>
            <ac:spMk id="4" creationId="{24CBBADA-3CAD-45B6-B566-4D3632F36529}"/>
          </ac:spMkLst>
        </pc:spChg>
        <pc:spChg chg="add">
          <ac:chgData name="Bednarek, Wiktor D." userId="ac80ad15-fc93-49d1-bf26-0ab1170e2fe0" providerId="ADAL" clId="{AA57D499-10FD-46BB-A41C-48CB219513D2}" dt="2018-11-11T04:07:13.657" v="42"/>
          <ac:spMkLst>
            <pc:docMk/>
            <pc:sldMk cId="155682624" sldId="263"/>
            <ac:spMk id="19" creationId="{BA39B88B-77F7-44A1-B153-677177D113EE}"/>
          </ac:spMkLst>
        </pc:spChg>
        <pc:spChg chg="add">
          <ac:chgData name="Bednarek, Wiktor D." userId="ac80ad15-fc93-49d1-bf26-0ab1170e2fe0" providerId="ADAL" clId="{AA57D499-10FD-46BB-A41C-48CB219513D2}" dt="2018-11-11T04:07:20.426" v="43"/>
          <ac:spMkLst>
            <pc:docMk/>
            <pc:sldMk cId="155682624" sldId="263"/>
            <ac:spMk id="20" creationId="{20F5B0D2-136A-4805-812E-C208428D8E63}"/>
          </ac:spMkLst>
        </pc:spChg>
        <pc:picChg chg="add mod">
          <ac:chgData name="Bednarek, Wiktor D." userId="ac80ad15-fc93-49d1-bf26-0ab1170e2fe0" providerId="ADAL" clId="{AA57D499-10FD-46BB-A41C-48CB219513D2}" dt="2018-11-11T04:06:46.252" v="41"/>
          <ac:picMkLst>
            <pc:docMk/>
            <pc:sldMk cId="155682624" sldId="263"/>
            <ac:picMk id="6" creationId="{86237D52-CF36-4C94-B495-9C05EE6028C3}"/>
          </ac:picMkLst>
        </pc:picChg>
        <pc:picChg chg="add mod">
          <ac:chgData name="Bednarek, Wiktor D." userId="ac80ad15-fc93-49d1-bf26-0ab1170e2fe0" providerId="ADAL" clId="{AA57D499-10FD-46BB-A41C-48CB219513D2}" dt="2018-11-11T04:11:15.473" v="44"/>
          <ac:picMkLst>
            <pc:docMk/>
            <pc:sldMk cId="155682624" sldId="263"/>
            <ac:picMk id="10" creationId="{2F957EDE-3ABD-4442-BF4D-713E68771688}"/>
          </ac:picMkLst>
        </pc:picChg>
        <pc:picChg chg="add mod">
          <ac:chgData name="Bednarek, Wiktor D." userId="ac80ad15-fc93-49d1-bf26-0ab1170e2fe0" providerId="ADAL" clId="{AA57D499-10FD-46BB-A41C-48CB219513D2}" dt="2018-11-11T04:15:08.090" v="45"/>
          <ac:picMkLst>
            <pc:docMk/>
            <pc:sldMk cId="155682624" sldId="263"/>
            <ac:picMk id="13" creationId="{DADADCE5-763A-44E2-A23C-F904A6767C4A}"/>
          </ac:picMkLst>
        </pc:picChg>
        <pc:picChg chg="add">
          <ac:chgData name="Bednarek, Wiktor D." userId="ac80ad15-fc93-49d1-bf26-0ab1170e2fe0" providerId="ADAL" clId="{AA57D499-10FD-46BB-A41C-48CB219513D2}" dt="2018-11-11T04:32:19.693" v="54"/>
          <ac:picMkLst>
            <pc:docMk/>
            <pc:sldMk cId="155682624" sldId="263"/>
            <ac:picMk id="21" creationId="{0F0508AD-BBDC-4EBB-A628-EA3BC6ACFB2D}"/>
          </ac:picMkLst>
        </pc:picChg>
      </pc:sldChg>
      <pc:sldChg chg="addSp modSp add">
        <pc:chgData name="Bednarek, Wiktor D." userId="ac80ad15-fc93-49d1-bf26-0ab1170e2fe0" providerId="ADAL" clId="{AA57D499-10FD-46BB-A41C-48CB219513D2}" dt="2018-11-11T04:17:35.568" v="49"/>
        <pc:sldMkLst>
          <pc:docMk/>
          <pc:sldMk cId="10319463" sldId="264"/>
        </pc:sldMkLst>
        <pc:spChg chg="add">
          <ac:chgData name="Bednarek, Wiktor D." userId="ac80ad15-fc93-49d1-bf26-0ab1170e2fe0" providerId="ADAL" clId="{AA57D499-10FD-46BB-A41C-48CB219513D2}" dt="2018-11-11T04:17:01.119" v="48"/>
          <ac:spMkLst>
            <pc:docMk/>
            <pc:sldMk cId="10319463" sldId="264"/>
            <ac:spMk id="8" creationId="{093778D4-B396-4823-A4B6-81E6F2D50025}"/>
          </ac:spMkLst>
        </pc:spChg>
        <pc:spChg chg="add">
          <ac:chgData name="Bednarek, Wiktor D." userId="ac80ad15-fc93-49d1-bf26-0ab1170e2fe0" providerId="ADAL" clId="{AA57D499-10FD-46BB-A41C-48CB219513D2}" dt="2018-11-11T04:17:35.568" v="49"/>
          <ac:spMkLst>
            <pc:docMk/>
            <pc:sldMk cId="10319463" sldId="264"/>
            <ac:spMk id="9" creationId="{751FA8BC-99BA-4022-8920-48F9BB4CEBD6}"/>
          </ac:spMkLst>
        </pc:spChg>
        <pc:spChg chg="mod">
          <ac:chgData name="Bednarek, Wiktor D." userId="ac80ad15-fc93-49d1-bf26-0ab1170e2fe0" providerId="ADAL" clId="{AA57D499-10FD-46BB-A41C-48CB219513D2}" dt="2018-11-11T04:16:51.023" v="47"/>
          <ac:spMkLst>
            <pc:docMk/>
            <pc:sldMk cId="10319463" sldId="264"/>
            <ac:spMk id="13" creationId="{4EC79A3E-5D5F-4956-97A9-9997470872B6}"/>
          </ac:spMkLst>
        </pc:spChg>
      </pc:sldChg>
      <pc:sldChg chg="addSp modSp add">
        <pc:chgData name="Bednarek, Wiktor D." userId="ac80ad15-fc93-49d1-bf26-0ab1170e2fe0" providerId="ADAL" clId="{AA57D499-10FD-46BB-A41C-48CB219513D2}" dt="2018-11-11T05:06:18.539" v="69"/>
        <pc:sldMkLst>
          <pc:docMk/>
          <pc:sldMk cId="3955926525" sldId="265"/>
        </pc:sldMkLst>
        <pc:spChg chg="add">
          <ac:chgData name="Bednarek, Wiktor D." userId="ac80ad15-fc93-49d1-bf26-0ab1170e2fe0" providerId="ADAL" clId="{AA57D499-10FD-46BB-A41C-48CB219513D2}" dt="2018-11-11T04:18:31.989" v="51"/>
          <ac:spMkLst>
            <pc:docMk/>
            <pc:sldMk cId="3955926525" sldId="265"/>
            <ac:spMk id="5" creationId="{366BD50E-1221-4FBC-AEF7-3836AF6091ED}"/>
          </ac:spMkLst>
        </pc:spChg>
        <pc:spChg chg="add mod">
          <ac:chgData name="Bednarek, Wiktor D." userId="ac80ad15-fc93-49d1-bf26-0ab1170e2fe0" providerId="ADAL" clId="{AA57D499-10FD-46BB-A41C-48CB219513D2}" dt="2018-11-11T05:06:18.539" v="69"/>
          <ac:spMkLst>
            <pc:docMk/>
            <pc:sldMk cId="3955926525" sldId="265"/>
            <ac:spMk id="16" creationId="{3CDC62B4-9792-4E07-BE28-D072BEB0FE25}"/>
          </ac:spMkLst>
        </pc:spChg>
      </pc:sldChg>
      <pc:sldChg chg="addSp delSp modSp add ord">
        <pc:chgData name="Bednarek, Wiktor D." userId="ac80ad15-fc93-49d1-bf26-0ab1170e2fe0" providerId="ADAL" clId="{AA57D499-10FD-46BB-A41C-48CB219513D2}" dt="2018-11-11T05:11:00.282" v="72"/>
        <pc:sldMkLst>
          <pc:docMk/>
          <pc:sldMk cId="2476524698" sldId="266"/>
        </pc:sldMkLst>
        <pc:spChg chg="add del mod">
          <ac:chgData name="Bednarek, Wiktor D." userId="ac80ad15-fc93-49d1-bf26-0ab1170e2fe0" providerId="ADAL" clId="{AA57D499-10FD-46BB-A41C-48CB219513D2}" dt="2018-11-11T04:46:11.451" v="66"/>
          <ac:spMkLst>
            <pc:docMk/>
            <pc:sldMk cId="2476524698" sldId="266"/>
            <ac:spMk id="5" creationId="{754B0EBB-6C7F-48A7-8539-AED7A495096D}"/>
          </ac:spMkLst>
        </pc:spChg>
        <pc:spChg chg="add mod">
          <ac:chgData name="Bednarek, Wiktor D." userId="ac80ad15-fc93-49d1-bf26-0ab1170e2fe0" providerId="ADAL" clId="{AA57D499-10FD-46BB-A41C-48CB219513D2}" dt="2018-11-11T04:47:01.458" v="67" actId="767"/>
          <ac:spMkLst>
            <pc:docMk/>
            <pc:sldMk cId="2476524698" sldId="266"/>
            <ac:spMk id="7" creationId="{87B6DB21-5067-4D5A-9B02-1FC7C404B254}"/>
          </ac:spMkLst>
        </pc:spChg>
        <pc:spChg chg="add">
          <ac:chgData name="Bednarek, Wiktor D." userId="ac80ad15-fc93-49d1-bf26-0ab1170e2fe0" providerId="ADAL" clId="{AA57D499-10FD-46BB-A41C-48CB219513D2}" dt="2018-11-11T04:33:00.261" v="56"/>
          <ac:spMkLst>
            <pc:docMk/>
            <pc:sldMk cId="2476524698" sldId="266"/>
            <ac:spMk id="18" creationId="{965206CF-71D8-4D1C-BDD3-312F1B621D6E}"/>
          </ac:spMkLst>
        </pc:spChg>
        <pc:picChg chg="add mod">
          <ac:chgData name="Bednarek, Wiktor D." userId="ac80ad15-fc93-49d1-bf26-0ab1170e2fe0" providerId="ADAL" clId="{AA57D499-10FD-46BB-A41C-48CB219513D2}" dt="2018-11-11T05:10:29.601" v="70"/>
          <ac:picMkLst>
            <pc:docMk/>
            <pc:sldMk cId="2476524698" sldId="266"/>
            <ac:picMk id="9" creationId="{AC6E0F47-23FF-4A03-A37D-673A6D1547C0}"/>
          </ac:picMkLst>
        </pc:picChg>
        <pc:picChg chg="add del mod">
          <ac:chgData name="Bednarek, Wiktor D." userId="ac80ad15-fc93-49d1-bf26-0ab1170e2fe0" providerId="ADAL" clId="{AA57D499-10FD-46BB-A41C-48CB219513D2}" dt="2018-11-11T05:11:00.282" v="72"/>
          <ac:picMkLst>
            <pc:docMk/>
            <pc:sldMk cId="2476524698" sldId="266"/>
            <ac:picMk id="12" creationId="{09B0DCAC-D4E0-49A5-A212-7C3E752B0C00}"/>
          </ac:picMkLst>
        </pc:picChg>
        <pc:picChg chg="add">
          <ac:chgData name="Bednarek, Wiktor D." userId="ac80ad15-fc93-49d1-bf26-0ab1170e2fe0" providerId="ADAL" clId="{AA57D499-10FD-46BB-A41C-48CB219513D2}" dt="2018-11-11T04:32:54.416" v="55"/>
          <ac:picMkLst>
            <pc:docMk/>
            <pc:sldMk cId="2476524698" sldId="266"/>
            <ac:picMk id="16" creationId="{B9122087-99E8-4067-AB0E-296DD7288E6A}"/>
          </ac:picMkLst>
        </pc:picChg>
        <pc:picChg chg="add">
          <ac:chgData name="Bednarek, Wiktor D." userId="ac80ad15-fc93-49d1-bf26-0ab1170e2fe0" providerId="ADAL" clId="{AA57D499-10FD-46BB-A41C-48CB219513D2}" dt="2018-11-11T04:33:16.841" v="57"/>
          <ac:picMkLst>
            <pc:docMk/>
            <pc:sldMk cId="2476524698" sldId="266"/>
            <ac:picMk id="21" creationId="{B572D117-8CA9-483A-88CD-E7D8B2841F74}"/>
          </ac:picMkLst>
        </pc:picChg>
        <pc:picChg chg="add">
          <ac:chgData name="Bednarek, Wiktor D." userId="ac80ad15-fc93-49d1-bf26-0ab1170e2fe0" providerId="ADAL" clId="{AA57D499-10FD-46BB-A41C-48CB219513D2}" dt="2018-11-11T04:33:27.779" v="58"/>
          <ac:picMkLst>
            <pc:docMk/>
            <pc:sldMk cId="2476524698" sldId="266"/>
            <ac:picMk id="22" creationId="{9C3491EF-E961-49A0-8363-EC062DADAEDE}"/>
          </ac:picMkLst>
        </pc:picChg>
        <pc:picChg chg="add">
          <ac:chgData name="Bednarek, Wiktor D." userId="ac80ad15-fc93-49d1-bf26-0ab1170e2fe0" providerId="ADAL" clId="{AA57D499-10FD-46BB-A41C-48CB219513D2}" dt="2018-11-11T04:33:32.420" v="59"/>
          <ac:picMkLst>
            <pc:docMk/>
            <pc:sldMk cId="2476524698" sldId="266"/>
            <ac:picMk id="23" creationId="{6EC7F9B0-66AC-4D15-A8DE-A6A2B138D329}"/>
          </ac:picMkLst>
        </pc:picChg>
      </pc:sldChg>
      <pc:sldChg chg="addSp delSp modSp add">
        <pc:chgData name="Bednarek, Wiktor D." userId="ac80ad15-fc93-49d1-bf26-0ab1170e2fe0" providerId="ADAL" clId="{AA57D499-10FD-46BB-A41C-48CB219513D2}" dt="2018-11-13T05:36:06.607" v="83" actId="478"/>
        <pc:sldMkLst>
          <pc:docMk/>
          <pc:sldMk cId="2410603390" sldId="267"/>
        </pc:sldMkLst>
        <pc:spChg chg="add del mod">
          <ac:chgData name="Bednarek, Wiktor D." userId="ac80ad15-fc93-49d1-bf26-0ab1170e2fe0" providerId="ADAL" clId="{AA57D499-10FD-46BB-A41C-48CB219513D2}" dt="2018-11-13T05:36:06.607" v="83" actId="478"/>
          <ac:spMkLst>
            <pc:docMk/>
            <pc:sldMk cId="2410603390" sldId="267"/>
            <ac:spMk id="12" creationId="{0B215DEC-0AF4-4D2E-B3FA-11E4C38A5611}"/>
          </ac:spMkLst>
        </pc:spChg>
        <pc:picChg chg="add mod">
          <ac:chgData name="Bednarek, Wiktor D." userId="ac80ad15-fc93-49d1-bf26-0ab1170e2fe0" providerId="ADAL" clId="{AA57D499-10FD-46BB-A41C-48CB219513D2}" dt="2018-11-11T04:40:02.269" v="61"/>
          <ac:picMkLst>
            <pc:docMk/>
            <pc:sldMk cId="2410603390" sldId="267"/>
            <ac:picMk id="4" creationId="{6C846034-3BA9-4916-858C-EBE3A448F841}"/>
          </ac:picMkLst>
        </pc:picChg>
        <pc:picChg chg="add">
          <ac:chgData name="Bednarek, Wiktor D." userId="ac80ad15-fc93-49d1-bf26-0ab1170e2fe0" providerId="ADAL" clId="{AA57D499-10FD-46BB-A41C-48CB219513D2}" dt="2018-11-11T04:41:46.157" v="64"/>
          <ac:picMkLst>
            <pc:docMk/>
            <pc:sldMk cId="2410603390" sldId="267"/>
            <ac:picMk id="5" creationId="{6E4EABD4-B91D-418C-8FBD-6D198B5F7B23}"/>
          </ac:picMkLst>
        </pc:picChg>
        <pc:picChg chg="add mod">
          <ac:chgData name="Bednarek, Wiktor D." userId="ac80ad15-fc93-49d1-bf26-0ab1170e2fe0" providerId="ADAL" clId="{AA57D499-10FD-46BB-A41C-48CB219513D2}" dt="2018-11-11T05:29:36.622" v="76"/>
          <ac:picMkLst>
            <pc:docMk/>
            <pc:sldMk cId="2410603390" sldId="267"/>
            <ac:picMk id="7" creationId="{32000C4A-75A2-491D-B531-3ED5E7DA2A10}"/>
          </ac:picMkLst>
        </pc:picChg>
      </pc:sldChg>
      <pc:sldChg chg="addSp modSp add">
        <pc:chgData name="Bednarek, Wiktor D." userId="ac80ad15-fc93-49d1-bf26-0ab1170e2fe0" providerId="ADAL" clId="{AA57D499-10FD-46BB-A41C-48CB219513D2}" dt="2018-11-11T05:20:23.904" v="75"/>
        <pc:sldMkLst>
          <pc:docMk/>
          <pc:sldMk cId="2944254602" sldId="268"/>
        </pc:sldMkLst>
        <pc:picChg chg="add mod">
          <ac:chgData name="Bednarek, Wiktor D." userId="ac80ad15-fc93-49d1-bf26-0ab1170e2fe0" providerId="ADAL" clId="{AA57D499-10FD-46BB-A41C-48CB219513D2}" dt="2018-11-11T05:16:19.923" v="74"/>
          <ac:picMkLst>
            <pc:docMk/>
            <pc:sldMk cId="2944254602" sldId="268"/>
            <ac:picMk id="6" creationId="{648ED8AA-DFFA-4498-BF26-DD41DD7C2D56}"/>
          </ac:picMkLst>
        </pc:picChg>
        <pc:picChg chg="add mod">
          <ac:chgData name="Bednarek, Wiktor D." userId="ac80ad15-fc93-49d1-bf26-0ab1170e2fe0" providerId="ADAL" clId="{AA57D499-10FD-46BB-A41C-48CB219513D2}" dt="2018-11-11T05:20:23.904" v="75"/>
          <ac:picMkLst>
            <pc:docMk/>
            <pc:sldMk cId="2944254602" sldId="268"/>
            <ac:picMk id="8" creationId="{C4C4B8B5-0981-4457-A6AC-471E5B3E201C}"/>
          </ac:picMkLst>
        </pc:picChg>
      </pc:sldChg>
      <pc:sldMasterChg chg="setBg modSldLayout">
        <pc:chgData name="Bednarek, Wiktor D." userId="ac80ad15-fc93-49d1-bf26-0ab1170e2fe0" providerId="ADAL" clId="{AA57D499-10FD-46BB-A41C-48CB219513D2}" dt="2018-11-11T03:53:07.393" v="29"/>
        <pc:sldMasterMkLst>
          <pc:docMk/>
          <pc:sldMasterMk cId="3627463641" sldId="2147483648"/>
        </pc:sldMasterMkLst>
        <pc:sldLayoutChg chg="setBg">
          <pc:chgData name="Bednarek, Wiktor D." userId="ac80ad15-fc93-49d1-bf26-0ab1170e2fe0" providerId="ADAL" clId="{AA57D499-10FD-46BB-A41C-48CB219513D2}" dt="2018-11-11T03:53:07.393" v="29"/>
          <pc:sldLayoutMkLst>
            <pc:docMk/>
            <pc:sldMasterMk cId="3627463641" sldId="2147483648"/>
            <pc:sldLayoutMk cId="2526547941" sldId="2147483649"/>
          </pc:sldLayoutMkLst>
        </pc:sldLayoutChg>
        <pc:sldLayoutChg chg="setBg">
          <pc:chgData name="Bednarek, Wiktor D." userId="ac80ad15-fc93-49d1-bf26-0ab1170e2fe0" providerId="ADAL" clId="{AA57D499-10FD-46BB-A41C-48CB219513D2}" dt="2018-11-11T03:53:07.393" v="29"/>
          <pc:sldLayoutMkLst>
            <pc:docMk/>
            <pc:sldMasterMk cId="3627463641" sldId="2147483648"/>
            <pc:sldLayoutMk cId="2201042209" sldId="2147483650"/>
          </pc:sldLayoutMkLst>
        </pc:sldLayoutChg>
        <pc:sldLayoutChg chg="setBg">
          <pc:chgData name="Bednarek, Wiktor D." userId="ac80ad15-fc93-49d1-bf26-0ab1170e2fe0" providerId="ADAL" clId="{AA57D499-10FD-46BB-A41C-48CB219513D2}" dt="2018-11-11T03:53:07.393" v="29"/>
          <pc:sldLayoutMkLst>
            <pc:docMk/>
            <pc:sldMasterMk cId="3627463641" sldId="2147483648"/>
            <pc:sldLayoutMk cId="2177770980" sldId="2147483651"/>
          </pc:sldLayoutMkLst>
        </pc:sldLayoutChg>
        <pc:sldLayoutChg chg="setBg">
          <pc:chgData name="Bednarek, Wiktor D." userId="ac80ad15-fc93-49d1-bf26-0ab1170e2fe0" providerId="ADAL" clId="{AA57D499-10FD-46BB-A41C-48CB219513D2}" dt="2018-11-11T03:53:07.393" v="29"/>
          <pc:sldLayoutMkLst>
            <pc:docMk/>
            <pc:sldMasterMk cId="3627463641" sldId="2147483648"/>
            <pc:sldLayoutMk cId="1333927464" sldId="2147483652"/>
          </pc:sldLayoutMkLst>
        </pc:sldLayoutChg>
        <pc:sldLayoutChg chg="setBg">
          <pc:chgData name="Bednarek, Wiktor D." userId="ac80ad15-fc93-49d1-bf26-0ab1170e2fe0" providerId="ADAL" clId="{AA57D499-10FD-46BB-A41C-48CB219513D2}" dt="2018-11-11T03:53:07.393" v="29"/>
          <pc:sldLayoutMkLst>
            <pc:docMk/>
            <pc:sldMasterMk cId="3627463641" sldId="2147483648"/>
            <pc:sldLayoutMk cId="2787893535" sldId="2147483653"/>
          </pc:sldLayoutMkLst>
        </pc:sldLayoutChg>
        <pc:sldLayoutChg chg="setBg">
          <pc:chgData name="Bednarek, Wiktor D." userId="ac80ad15-fc93-49d1-bf26-0ab1170e2fe0" providerId="ADAL" clId="{AA57D499-10FD-46BB-A41C-48CB219513D2}" dt="2018-11-11T03:53:07.393" v="29"/>
          <pc:sldLayoutMkLst>
            <pc:docMk/>
            <pc:sldMasterMk cId="3627463641" sldId="2147483648"/>
            <pc:sldLayoutMk cId="3455891758" sldId="2147483654"/>
          </pc:sldLayoutMkLst>
        </pc:sldLayoutChg>
        <pc:sldLayoutChg chg="setBg">
          <pc:chgData name="Bednarek, Wiktor D." userId="ac80ad15-fc93-49d1-bf26-0ab1170e2fe0" providerId="ADAL" clId="{AA57D499-10FD-46BB-A41C-48CB219513D2}" dt="2018-11-11T03:53:07.393" v="29"/>
          <pc:sldLayoutMkLst>
            <pc:docMk/>
            <pc:sldMasterMk cId="3627463641" sldId="2147483648"/>
            <pc:sldLayoutMk cId="1831537450" sldId="2147483655"/>
          </pc:sldLayoutMkLst>
        </pc:sldLayoutChg>
        <pc:sldLayoutChg chg="setBg">
          <pc:chgData name="Bednarek, Wiktor D." userId="ac80ad15-fc93-49d1-bf26-0ab1170e2fe0" providerId="ADAL" clId="{AA57D499-10FD-46BB-A41C-48CB219513D2}" dt="2018-11-11T03:53:07.393" v="29"/>
          <pc:sldLayoutMkLst>
            <pc:docMk/>
            <pc:sldMasterMk cId="3627463641" sldId="2147483648"/>
            <pc:sldLayoutMk cId="3542137224" sldId="2147483656"/>
          </pc:sldLayoutMkLst>
        </pc:sldLayoutChg>
        <pc:sldLayoutChg chg="setBg">
          <pc:chgData name="Bednarek, Wiktor D." userId="ac80ad15-fc93-49d1-bf26-0ab1170e2fe0" providerId="ADAL" clId="{AA57D499-10FD-46BB-A41C-48CB219513D2}" dt="2018-11-11T03:53:07.393" v="29"/>
          <pc:sldLayoutMkLst>
            <pc:docMk/>
            <pc:sldMasterMk cId="3627463641" sldId="2147483648"/>
            <pc:sldLayoutMk cId="300035779" sldId="2147483657"/>
          </pc:sldLayoutMkLst>
        </pc:sldLayoutChg>
        <pc:sldLayoutChg chg="setBg">
          <pc:chgData name="Bednarek, Wiktor D." userId="ac80ad15-fc93-49d1-bf26-0ab1170e2fe0" providerId="ADAL" clId="{AA57D499-10FD-46BB-A41C-48CB219513D2}" dt="2018-11-11T03:53:07.393" v="29"/>
          <pc:sldLayoutMkLst>
            <pc:docMk/>
            <pc:sldMasterMk cId="3627463641" sldId="2147483648"/>
            <pc:sldLayoutMk cId="1495394647" sldId="2147483658"/>
          </pc:sldLayoutMkLst>
        </pc:sldLayoutChg>
        <pc:sldLayoutChg chg="setBg">
          <pc:chgData name="Bednarek, Wiktor D." userId="ac80ad15-fc93-49d1-bf26-0ab1170e2fe0" providerId="ADAL" clId="{AA57D499-10FD-46BB-A41C-48CB219513D2}" dt="2018-11-11T03:53:07.393" v="29"/>
          <pc:sldLayoutMkLst>
            <pc:docMk/>
            <pc:sldMasterMk cId="3627463641" sldId="2147483648"/>
            <pc:sldLayoutMk cId="396979265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D5FA-AB02-4528-BE6E-C2FAFF4C3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9F987-2FF8-47B7-91F8-DE8BB2299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057B2-DD83-441B-9FBB-5A64BE01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9DED-DF31-434D-A094-DDED01A80EF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C2B1E-9235-4C38-9D61-CABBDEB0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B92D6-6B26-4204-A512-6F27F5CC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1210-9F9A-40BE-B4FD-39D39AA8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4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E8A2-EC84-458E-9F0A-6BC6E7A1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1B36E-6BC2-4B38-8B0B-3807ED834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A596E-170D-4635-B29A-0CBB1E68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9DED-DF31-434D-A094-DDED01A80EF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51E79-2CF8-4737-9632-10AF5568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61BE3-D23D-452C-9386-85FBA494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1210-9F9A-40BE-B4FD-39D39AA8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9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9BA4A-2AAC-40C3-B4A1-C4541E15E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D0EA5-A7C2-4783-8F6B-624B33898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37CEC-8163-4933-8F02-D26E42BC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9DED-DF31-434D-A094-DDED01A80EF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51AC3-9F9D-41A3-854A-D9AF8AB8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E707-B162-454D-ACFA-8A5C80FF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1210-9F9A-40BE-B4FD-39D39AA8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9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C9E9-1B58-4D63-B400-F7D9ED5E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E9D2C-F7EA-4792-937A-3FFA0DE33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95A45-93C2-4C23-9954-48C69CF8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9DED-DF31-434D-A094-DDED01A80EF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8A5C2-B7E6-49AB-A41E-F04B4A25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5C67D-B461-4DAC-B0B8-E8CA492C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1210-9F9A-40BE-B4FD-39D39AA8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4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FCB4-4CE4-4187-8418-1DC50B07E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3E606-042A-492B-8F8C-720C69991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53632-7712-4A6F-90BF-C8D0EA899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9DED-DF31-434D-A094-DDED01A80EF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D98EE-F61F-48E5-864E-EFEC7C354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72872-66E6-4EAD-A598-C0AE88A5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1210-9F9A-40BE-B4FD-39D39AA8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7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3DE6-16BD-49CC-A5F2-0D75F67C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741D4-D914-4834-8C89-A7BEA4D97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04D5B-A368-4CF9-93B1-EF62329BA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7D713-D967-4803-86A0-69D58477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9DED-DF31-434D-A094-DDED01A80EF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C04FC-4211-4F8D-B929-514DF8A9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03B4F-B070-4C6D-BC13-09305502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1210-9F9A-40BE-B4FD-39D39AA8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2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EB19-3F81-4E3E-8C2F-DAA32235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76A2F-7893-4FCE-8124-74A5E3412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AB5E4-1CD6-4727-B455-4B80FFA8C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82C1B-9DCC-4440-906B-66589986A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0E3D5-1BBB-4C46-B842-DC59A554F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BBB3D-3995-496D-8A2C-0FFCA156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9DED-DF31-434D-A094-DDED01A80EF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6437A-1004-4AD9-87B5-43C37A93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3D099-AFE0-41CE-9309-2E70209E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1210-9F9A-40BE-B4FD-39D39AA8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9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E466-2AF8-4880-882F-1468C85F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FF187-E310-431C-94AA-FDE3483C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9DED-DF31-434D-A094-DDED01A80EF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325A1-0FB5-413A-B506-3AC4254C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A3B14-B196-4B94-A03B-65CEC1A4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1210-9F9A-40BE-B4FD-39D39AA8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9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EC12D-3BF7-4093-912C-3D389CF3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9DED-DF31-434D-A094-DDED01A80EF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858C1-80AD-4D5D-A1C6-E33695DE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19C34-E6DF-441B-885F-EFDB45F4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1210-9F9A-40BE-B4FD-39D39AA8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3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CD91-221D-45FC-A940-1933DDB6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374B-3D3B-4161-A2A3-D02F858EC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02A11-E85D-4C71-8945-9ECE48C7D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5BAD5-CF7A-420C-8A0B-CD9363BFB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9DED-DF31-434D-A094-DDED01A80EF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F7D99-7498-4A66-B3C0-3979FABD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ADF23-5951-4C3E-8FC1-4EA65523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1210-9F9A-40BE-B4FD-39D39AA8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3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BA96-8743-4897-86EC-6BFE2209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0993E-0B21-4960-986C-211D95855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A8D93-3289-47AF-AB1C-FF30E33B7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F6B83-EDA4-4275-8BEA-DCCA3005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9DED-DF31-434D-A094-DDED01A80EF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95838-F752-474D-8812-C98FED01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2CAF6-E662-4F8F-8E6E-C8D5419E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1210-9F9A-40BE-B4FD-39D39AA8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E9AC1-6EE5-4979-8CBF-84165A74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DA170-F414-4180-82FC-259AB9F3D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F7C2A-35BD-4535-9D26-005614F02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69DED-DF31-434D-A094-DDED01A80EF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68840-7A5F-4621-95D8-756006961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38D83-D574-42F1-A7E2-75743C4C4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21210-9F9A-40BE-B4FD-39D39AA8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6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merging-europe.com/intelligence/polish-gaming-sector-international-hit/" TargetMode="External"/><Relationship Id="rId2" Type="http://schemas.openxmlformats.org/officeDocument/2006/relationships/hyperlink" Target="https://pl.wikipedia.org/wiki/Marienbad_(gra_komputerowa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2BF24-E9F2-4A10-9954-1FBBC965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International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education</a:t>
            </a:r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week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778D4-B396-4823-A4B6-81E6F2D50025}"/>
              </a:ext>
            </a:extLst>
          </p:cNvPr>
          <p:cNvSpPr txBox="1"/>
          <p:nvPr/>
        </p:nvSpPr>
        <p:spPr>
          <a:xfrm>
            <a:off x="6170622" y="5797988"/>
            <a:ext cx="1864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Wiktor Bednarek</a:t>
            </a:r>
          </a:p>
          <a:p>
            <a:pPr algn="ctr"/>
            <a:r>
              <a:rPr lang="pl-PL" sz="1400" dirty="0"/>
              <a:t>11/13/2018</a:t>
            </a:r>
            <a:endParaRPr lang="en-US" sz="1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1FA8BC-99BA-4022-8920-48F9BB4CEBD6}"/>
              </a:ext>
            </a:extLst>
          </p:cNvPr>
          <p:cNvSpPr txBox="1">
            <a:spLocks/>
          </p:cNvSpPr>
          <p:nvPr/>
        </p:nvSpPr>
        <p:spPr>
          <a:xfrm>
            <a:off x="4853007" y="302276"/>
            <a:ext cx="6363854" cy="51934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8000" dirty="0" err="1"/>
              <a:t>Polish</a:t>
            </a:r>
            <a:r>
              <a:rPr lang="pl-PL" sz="8000" dirty="0"/>
              <a:t> </a:t>
            </a:r>
            <a:br>
              <a:rPr lang="pl-PL" sz="8000" dirty="0"/>
            </a:br>
            <a:r>
              <a:rPr lang="pl-PL" sz="8000" dirty="0"/>
              <a:t>Video Game </a:t>
            </a:r>
            <a:br>
              <a:rPr lang="pl-PL" sz="8000" dirty="0"/>
            </a:br>
            <a:r>
              <a:rPr lang="pl-PL" sz="8000" dirty="0" err="1"/>
              <a:t>Insustry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31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2BF24-E9F2-4A10-9954-1FBBC965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very beginning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8E3B97-14A6-4306-9AE2-CDE8C2B3D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1641192"/>
            <a:ext cx="6480442" cy="42446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C79A3E-5D5F-4956-97A9-9997470872B6}"/>
              </a:ext>
            </a:extLst>
          </p:cNvPr>
          <p:cNvSpPr txBox="1"/>
          <p:nvPr/>
        </p:nvSpPr>
        <p:spPr>
          <a:xfrm>
            <a:off x="2928543" y="259685"/>
            <a:ext cx="8688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 first </a:t>
            </a:r>
            <a:r>
              <a:rPr lang="pl-PL" sz="3200" dirty="0"/>
              <a:t>P</a:t>
            </a:r>
            <a:r>
              <a:rPr lang="en-US" sz="3200" dirty="0" err="1"/>
              <a:t>olish</a:t>
            </a:r>
            <a:r>
              <a:rPr lang="en-US" sz="3200" dirty="0"/>
              <a:t> </a:t>
            </a:r>
            <a:r>
              <a:rPr lang="pl-PL" sz="3200" dirty="0"/>
              <a:t>g</a:t>
            </a:r>
            <a:r>
              <a:rPr lang="en-US" sz="3200" dirty="0" err="1"/>
              <a:t>ame</a:t>
            </a:r>
            <a:r>
              <a:rPr lang="en-US" sz="3200" dirty="0"/>
              <a:t> was designed by Witold </a:t>
            </a:r>
            <a:r>
              <a:rPr lang="en-US" sz="3200" dirty="0" err="1"/>
              <a:t>Podgórski</a:t>
            </a:r>
            <a:r>
              <a:rPr lang="en-US" sz="3200" dirty="0"/>
              <a:t> </a:t>
            </a:r>
            <a:r>
              <a:rPr lang="pl-PL" sz="3200" dirty="0"/>
              <a:t>on</a:t>
            </a:r>
            <a:r>
              <a:rPr lang="en-US" sz="3200" dirty="0"/>
              <a:t> Odra computer in 1962</a:t>
            </a:r>
          </a:p>
        </p:txBody>
      </p:sp>
      <p:pic>
        <p:nvPicPr>
          <p:cNvPr id="19" name="Picture 18" descr="A picture containing clipart&#10;&#10;Description automatically generated">
            <a:extLst>
              <a:ext uri="{FF2B5EF4-FFF2-40B4-BE49-F238E27FC236}">
                <a16:creationId xmlns:a16="http://schemas.microsoft.com/office/drawing/2014/main" id="{13DAE513-927C-410B-B00E-371EA503F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956" y="700241"/>
            <a:ext cx="849977" cy="63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8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2BF24-E9F2-4A10-9954-1FBBC965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2600" dirty="0">
                <a:solidFill>
                  <a:srgbClr val="FFFFFF"/>
                </a:solidFill>
              </a:rPr>
              <a:t>2000-2010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B98416A-EC46-429A-816B-DC8D65571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956" y="2344668"/>
            <a:ext cx="1921779" cy="2709275"/>
          </a:xfrm>
        </p:spPr>
      </p:pic>
      <p:pic>
        <p:nvPicPr>
          <p:cNvPr id="9" name="Picture 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994412F1-50D6-42C9-B711-1DEE4A600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122" y="2344668"/>
            <a:ext cx="1952128" cy="2646048"/>
          </a:xfrm>
          <a:prstGeom prst="rect">
            <a:avLst/>
          </a:prstGeom>
        </p:spPr>
      </p:pic>
      <p:pic>
        <p:nvPicPr>
          <p:cNvPr id="12" name="Picture 11" descr="A picture containing text, book, outdoor&#10;&#10;Description automatically generated">
            <a:extLst>
              <a:ext uri="{FF2B5EF4-FFF2-40B4-BE49-F238E27FC236}">
                <a16:creationId xmlns:a16="http://schemas.microsoft.com/office/drawing/2014/main" id="{429E4CF2-3D86-436A-872F-93E4124A3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637" y="2344668"/>
            <a:ext cx="1866083" cy="26460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A4F7F1-F5EF-491B-B723-E795B9363561}"/>
              </a:ext>
            </a:extLst>
          </p:cNvPr>
          <p:cNvSpPr txBox="1"/>
          <p:nvPr/>
        </p:nvSpPr>
        <p:spPr>
          <a:xfrm>
            <a:off x="4012991" y="1869599"/>
            <a:ext cx="162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Chrome (2003)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71C8D5-0C18-4B10-9D7F-A4FC6F43186F}"/>
              </a:ext>
            </a:extLst>
          </p:cNvPr>
          <p:cNvSpPr txBox="1"/>
          <p:nvPr/>
        </p:nvSpPr>
        <p:spPr>
          <a:xfrm>
            <a:off x="6862805" y="1869599"/>
            <a:ext cx="168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Painkiller</a:t>
            </a:r>
            <a:r>
              <a:rPr lang="pl-PL" dirty="0"/>
              <a:t> (2003)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3498E-719E-4D87-AD31-DE0032BD69F2}"/>
              </a:ext>
            </a:extLst>
          </p:cNvPr>
          <p:cNvSpPr txBox="1"/>
          <p:nvPr/>
        </p:nvSpPr>
        <p:spPr>
          <a:xfrm>
            <a:off x="9596038" y="1901213"/>
            <a:ext cx="206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Call of Juarez (2006)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2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2BF24-E9F2-4A10-9954-1FBBC965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pl-PL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Witcher</a:t>
            </a:r>
            <a:b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pl-PL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series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A4F7F1-F5EF-491B-B723-E795B9363561}"/>
              </a:ext>
            </a:extLst>
          </p:cNvPr>
          <p:cNvSpPr txBox="1"/>
          <p:nvPr/>
        </p:nvSpPr>
        <p:spPr>
          <a:xfrm>
            <a:off x="3881384" y="1869599"/>
            <a:ext cx="19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The </a:t>
            </a:r>
            <a:r>
              <a:rPr lang="pl-PL" dirty="0" err="1"/>
              <a:t>Witcher</a:t>
            </a:r>
            <a:r>
              <a:rPr lang="pl-PL" dirty="0"/>
              <a:t> (2007)</a:t>
            </a:r>
            <a:endParaRPr lang="en-US" dirty="0"/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86237D52-CF36-4C94-B495-9C05EE602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94" y="2352232"/>
            <a:ext cx="2373734" cy="3055670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39B88B-77F7-44A1-B153-677177D113EE}"/>
              </a:ext>
            </a:extLst>
          </p:cNvPr>
          <p:cNvSpPr txBox="1"/>
          <p:nvPr/>
        </p:nvSpPr>
        <p:spPr>
          <a:xfrm>
            <a:off x="6820813" y="1869599"/>
            <a:ext cx="225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The </a:t>
            </a:r>
            <a:r>
              <a:rPr lang="pl-PL" dirty="0" err="1"/>
              <a:t>Witcher</a:t>
            </a:r>
            <a:r>
              <a:rPr lang="pl-PL" dirty="0"/>
              <a:t> 2 (2011)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F5B0D2-136A-4805-812E-C208428D8E63}"/>
              </a:ext>
            </a:extLst>
          </p:cNvPr>
          <p:cNvSpPr txBox="1"/>
          <p:nvPr/>
        </p:nvSpPr>
        <p:spPr>
          <a:xfrm>
            <a:off x="9540114" y="1889697"/>
            <a:ext cx="225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The </a:t>
            </a:r>
            <a:r>
              <a:rPr lang="pl-PL" dirty="0" err="1"/>
              <a:t>Witcher</a:t>
            </a:r>
            <a:r>
              <a:rPr lang="pl-PL" dirty="0"/>
              <a:t> 3 (2015)</a:t>
            </a:r>
            <a:endParaRPr lang="en-US" dirty="0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2F957EDE-3ABD-4442-BF4D-713E68771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35" y="2329553"/>
            <a:ext cx="2168394" cy="30556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F0508AD-BBDC-4EBB-A628-EA3BC6ACFB2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758" y="2344668"/>
            <a:ext cx="2168394" cy="3055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68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2BF24-E9F2-4A10-9954-1FBBC965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Recent</a:t>
            </a:r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hits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122087-99E8-4067-AB0E-296DD7288E6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74" y="1632466"/>
            <a:ext cx="3297555" cy="1853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572D117-8CA9-483A-88CD-E7D8B2841F7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74" y="1041325"/>
            <a:ext cx="3297555" cy="39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C3491EF-E961-49A0-8363-EC062DADAE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507" y="4027343"/>
            <a:ext cx="3548380" cy="166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EC7F9B0-66AC-4D15-A8DE-A6A2B138D32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874" y="1368520"/>
            <a:ext cx="4080510" cy="1853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icture containing outdoor, smoke&#10;&#10;Description automatically generated">
            <a:extLst>
              <a:ext uri="{FF2B5EF4-FFF2-40B4-BE49-F238E27FC236}">
                <a16:creationId xmlns:a16="http://schemas.microsoft.com/office/drawing/2014/main" id="{6C846034-3BA9-4916-858C-EBE3A448F8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560" y="3927927"/>
            <a:ext cx="3808115" cy="2142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4EABD4-B91D-418C-8FBD-6D198B5F7B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43061" y="3927927"/>
            <a:ext cx="654614" cy="682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000C4A-75A2-491D-B531-3ED5E7DA2A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534" y="4858558"/>
            <a:ext cx="1350537" cy="191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0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2BF24-E9F2-4A10-9954-1FBBC965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</a:t>
            </a:r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Polish</a:t>
            </a:r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hits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215DEC-0AF4-4D2E-B3FA-11E4C38A5611}"/>
              </a:ext>
            </a:extLst>
          </p:cNvPr>
          <p:cNvSpPr txBox="1"/>
          <p:nvPr/>
        </p:nvSpPr>
        <p:spPr>
          <a:xfrm>
            <a:off x="2928543" y="259685"/>
            <a:ext cx="868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err="1"/>
              <a:t>What</a:t>
            </a:r>
            <a:r>
              <a:rPr lang="pl-PL" sz="3200" dirty="0"/>
              <a:t> </a:t>
            </a:r>
            <a:r>
              <a:rPr lang="pl-PL" sz="3200" dirty="0" err="1"/>
              <a:t>next</a:t>
            </a:r>
            <a:r>
              <a:rPr lang="pl-PL" sz="3200" dirty="0"/>
              <a:t>?</a:t>
            </a:r>
            <a:endParaRPr lang="en-US" sz="3200" dirty="0"/>
          </a:p>
        </p:txBody>
      </p:sp>
      <p:pic>
        <p:nvPicPr>
          <p:cNvPr id="6" name="Picture 5" descr="A picture containing transport&#10;&#10;Description automatically generated">
            <a:extLst>
              <a:ext uri="{FF2B5EF4-FFF2-40B4-BE49-F238E27FC236}">
                <a16:creationId xmlns:a16="http://schemas.microsoft.com/office/drawing/2014/main" id="{648ED8AA-DFFA-4498-BF26-DD41DD7C2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361" y="1236720"/>
            <a:ext cx="3810747" cy="2143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C4B8B5-0981-4457-A6AC-471E5B3E2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361" y="4047360"/>
            <a:ext cx="3808577" cy="21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54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2BF24-E9F2-4A10-9954-1FBBC965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Career</a:t>
            </a:r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5206CF-71D8-4D1C-BDD3-312F1B621D6E}"/>
              </a:ext>
            </a:extLst>
          </p:cNvPr>
          <p:cNvSpPr txBox="1"/>
          <p:nvPr/>
        </p:nvSpPr>
        <p:spPr>
          <a:xfrm>
            <a:off x="2928543" y="259685"/>
            <a:ext cx="868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/>
              <a:t>Investment/</a:t>
            </a:r>
            <a:r>
              <a:rPr lang="pl-PL" sz="3200" dirty="0" err="1"/>
              <a:t>career</a:t>
            </a:r>
            <a:r>
              <a:rPr lang="pl-PL" sz="3200" dirty="0"/>
              <a:t> </a:t>
            </a:r>
            <a:r>
              <a:rPr lang="en-US" sz="3200" dirty="0"/>
              <a:t>opportunity</a:t>
            </a:r>
            <a:r>
              <a:rPr lang="pl-PL" sz="3200" dirty="0"/>
              <a:t>?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6DB21-5067-4D5A-9B02-1FC7C404B254}"/>
              </a:ext>
            </a:extLst>
          </p:cNvPr>
          <p:cNvSpPr txBox="1"/>
          <p:nvPr/>
        </p:nvSpPr>
        <p:spPr>
          <a:xfrm>
            <a:off x="3498904" y="1342628"/>
            <a:ext cx="8693096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Poland is the 23</a:t>
            </a:r>
            <a:r>
              <a:rPr lang="en-US" sz="2600" baseline="30000" dirty="0"/>
              <a:t>rd</a:t>
            </a:r>
            <a:r>
              <a:rPr lang="pl-PL" sz="2600" dirty="0"/>
              <a:t> </a:t>
            </a:r>
            <a:r>
              <a:rPr lang="pl-PL" sz="2600" dirty="0" err="1"/>
              <a:t>world’s</a:t>
            </a:r>
            <a:r>
              <a:rPr lang="en-US" sz="2600" dirty="0"/>
              <a:t> largest video game producer</a:t>
            </a:r>
            <a:endParaRPr lang="pl-PL" sz="2600" dirty="0"/>
          </a:p>
          <a:p>
            <a:endParaRPr lang="pl-PL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600" dirty="0" err="1"/>
              <a:t>Polish</a:t>
            </a:r>
            <a:r>
              <a:rPr lang="pl-PL" sz="2600" dirty="0"/>
              <a:t> video </a:t>
            </a:r>
            <a:r>
              <a:rPr lang="pl-PL" sz="2600" dirty="0" err="1"/>
              <a:t>game</a:t>
            </a:r>
            <a:r>
              <a:rPr lang="pl-PL" sz="2600" dirty="0"/>
              <a:t> market </a:t>
            </a:r>
            <a:r>
              <a:rPr lang="pl-PL" sz="2600" dirty="0" err="1"/>
              <a:t>is</a:t>
            </a:r>
            <a:r>
              <a:rPr lang="pl-PL" sz="2600" dirty="0"/>
              <a:t> </a:t>
            </a:r>
            <a:r>
              <a:rPr lang="pl-PL" sz="2600" dirty="0" err="1"/>
              <a:t>worth</a:t>
            </a:r>
            <a:r>
              <a:rPr lang="pl-PL" sz="2600" dirty="0"/>
              <a:t> $550 </a:t>
            </a:r>
            <a:r>
              <a:rPr lang="pl-PL" sz="2600" dirty="0" err="1"/>
              <a:t>million</a:t>
            </a:r>
            <a:r>
              <a:rPr lang="pl-PL" sz="2600" dirty="0"/>
              <a:t> </a:t>
            </a:r>
          </a:p>
          <a:p>
            <a:endParaRPr lang="pl-PL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600" dirty="0"/>
              <a:t>In 2 </a:t>
            </a:r>
            <a:r>
              <a:rPr lang="pl-PL" sz="2600" dirty="0" err="1"/>
              <a:t>years</a:t>
            </a:r>
            <a:r>
              <a:rPr lang="pl-PL" sz="2600" dirty="0"/>
              <a:t> the </a:t>
            </a:r>
            <a:r>
              <a:rPr lang="pl-PL" sz="2600" dirty="0" err="1"/>
              <a:t>stock</a:t>
            </a:r>
            <a:r>
              <a:rPr lang="pl-PL" sz="2600" dirty="0"/>
              <a:t> </a:t>
            </a:r>
            <a:r>
              <a:rPr lang="pl-PL" sz="2600" dirty="0" err="1"/>
              <a:t>price</a:t>
            </a:r>
            <a:r>
              <a:rPr lang="pl-PL" sz="2600" dirty="0"/>
              <a:t> of </a:t>
            </a:r>
            <a:r>
              <a:rPr lang="pl-PL" sz="2600" dirty="0" err="1"/>
              <a:t>CDProjekt</a:t>
            </a:r>
            <a:r>
              <a:rPr lang="pl-PL" sz="2600" dirty="0"/>
              <a:t> </a:t>
            </a:r>
            <a:r>
              <a:rPr lang="en-US" sz="2600" dirty="0"/>
              <a:t>increased</a:t>
            </a:r>
            <a:r>
              <a:rPr lang="pl-PL" sz="2600" dirty="0"/>
              <a:t> by 279%</a:t>
            </a:r>
          </a:p>
          <a:p>
            <a:endParaRPr lang="pl-PL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600" dirty="0"/>
              <a:t>In the same period the </a:t>
            </a:r>
            <a:r>
              <a:rPr lang="pl-PL" sz="2600" dirty="0" err="1"/>
              <a:t>stock</a:t>
            </a:r>
            <a:r>
              <a:rPr lang="pl-PL" sz="2600" dirty="0"/>
              <a:t> </a:t>
            </a:r>
            <a:r>
              <a:rPr lang="pl-PL" sz="2600" dirty="0" err="1"/>
              <a:t>price</a:t>
            </a:r>
            <a:r>
              <a:rPr lang="pl-PL" sz="2600" dirty="0"/>
              <a:t> of 11 bit </a:t>
            </a:r>
            <a:r>
              <a:rPr lang="pl-PL" sz="2600" dirty="0" err="1"/>
              <a:t>studios</a:t>
            </a:r>
            <a:r>
              <a:rPr lang="pl-PL" sz="2600" dirty="0"/>
              <a:t> </a:t>
            </a:r>
            <a:r>
              <a:rPr lang="pl-PL" sz="2600" dirty="0" err="1"/>
              <a:t>rose</a:t>
            </a:r>
            <a:r>
              <a:rPr lang="pl-PL" sz="2600" dirty="0"/>
              <a:t> by 142%</a:t>
            </a:r>
          </a:p>
          <a:p>
            <a:endParaRPr lang="pl-PL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600" dirty="0"/>
              <a:t>Many </a:t>
            </a:r>
            <a:r>
              <a:rPr lang="pl-PL" sz="2600" dirty="0" err="1"/>
              <a:t>game</a:t>
            </a:r>
            <a:r>
              <a:rPr lang="pl-PL" sz="2600" dirty="0"/>
              <a:t> </a:t>
            </a:r>
            <a:r>
              <a:rPr lang="pl-PL" sz="2600" dirty="0" err="1"/>
              <a:t>developers</a:t>
            </a:r>
            <a:r>
              <a:rPr lang="pl-PL" sz="2600" dirty="0"/>
              <a:t> </a:t>
            </a:r>
            <a:r>
              <a:rPr lang="pl-PL" sz="2600" dirty="0" err="1"/>
              <a:t>are</a:t>
            </a:r>
            <a:r>
              <a:rPr lang="pl-PL" sz="2600" dirty="0"/>
              <a:t> </a:t>
            </a:r>
            <a:r>
              <a:rPr lang="pl-PL" sz="2600" dirty="0" err="1"/>
              <a:t>needed</a:t>
            </a:r>
            <a:r>
              <a:rPr lang="pl-PL" sz="2600" dirty="0"/>
              <a:t> on the </a:t>
            </a:r>
            <a:r>
              <a:rPr lang="pl-PL" sz="2600" dirty="0" err="1"/>
              <a:t>Polish</a:t>
            </a:r>
            <a:r>
              <a:rPr lang="pl-PL" sz="2600" dirty="0"/>
              <a:t> </a:t>
            </a:r>
            <a:r>
              <a:rPr lang="pl-PL" sz="2600" dirty="0" err="1"/>
              <a:t>job</a:t>
            </a:r>
            <a:r>
              <a:rPr lang="pl-PL" sz="2600" dirty="0"/>
              <a:t> market – </a:t>
            </a:r>
            <a:r>
              <a:rPr lang="pl-PL" sz="2600" dirty="0" err="1"/>
              <a:t>perhaps</a:t>
            </a:r>
            <a:r>
              <a:rPr lang="pl-PL" sz="2600" dirty="0"/>
              <a:t> </a:t>
            </a:r>
            <a:r>
              <a:rPr lang="pl-PL" sz="2600" dirty="0" err="1"/>
              <a:t>you</a:t>
            </a:r>
            <a:r>
              <a:rPr lang="pl-PL" sz="2600" dirty="0"/>
              <a:t> </a:t>
            </a:r>
            <a:r>
              <a:rPr lang="pl-PL" sz="2600" dirty="0" err="1"/>
              <a:t>should</a:t>
            </a:r>
            <a:r>
              <a:rPr lang="pl-PL" sz="2600" dirty="0"/>
              <a:t> </a:t>
            </a:r>
            <a:r>
              <a:rPr lang="pl-PL" sz="2600" dirty="0" err="1"/>
              <a:t>rethink</a:t>
            </a:r>
            <a:r>
              <a:rPr lang="pl-PL" sz="2600" dirty="0"/>
              <a:t> </a:t>
            </a:r>
            <a:r>
              <a:rPr lang="pl-PL" sz="2600" dirty="0" err="1"/>
              <a:t>your</a:t>
            </a:r>
            <a:r>
              <a:rPr lang="pl-PL" sz="2600" dirty="0"/>
              <a:t> </a:t>
            </a:r>
            <a:r>
              <a:rPr lang="pl-PL" sz="2600" dirty="0" err="1"/>
              <a:t>career</a:t>
            </a:r>
            <a:r>
              <a:rPr lang="pl-PL" sz="2600" dirty="0"/>
              <a:t> </a:t>
            </a:r>
            <a:r>
              <a:rPr lang="pl-PL" sz="2600" dirty="0" err="1"/>
              <a:t>direction</a:t>
            </a:r>
            <a:r>
              <a:rPr lang="pl-PL" sz="2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6E0F47-23FF-4A03-A37D-673A6D154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447" y="5368548"/>
            <a:ext cx="555361" cy="5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24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2BF24-E9F2-4A10-9954-1FBBC965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</a:t>
            </a:r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</a:t>
            </a:r>
            <a:r>
              <a:rPr lang="pl-PL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</a:t>
            </a:r>
            <a:r>
              <a:rPr lang="pl-PL" sz="2600" dirty="0">
                <a:solidFill>
                  <a:srgbClr val="FFFFFF"/>
                </a:solidFill>
              </a:rPr>
              <a:t>!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6BD50E-1221-4FBC-AEF7-3836AF6091ED}"/>
              </a:ext>
            </a:extLst>
          </p:cNvPr>
          <p:cNvSpPr/>
          <p:nvPr/>
        </p:nvSpPr>
        <p:spPr>
          <a:xfrm>
            <a:off x="3853976" y="570797"/>
            <a:ext cx="2242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600" dirty="0" err="1"/>
              <a:t>References</a:t>
            </a:r>
            <a:endParaRPr lang="en-US" sz="3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CDC62B4-9792-4E07-BE28-D072BEB0F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564" y="1612699"/>
            <a:ext cx="7740073" cy="4351338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https://pl.wikipedia.org/wiki/Marienbad_(gra_komputerowa)</a:t>
            </a:r>
            <a:endParaRPr lang="pl-PL" sz="1600" dirty="0"/>
          </a:p>
          <a:p>
            <a:r>
              <a:rPr lang="en-US" sz="1600" dirty="0">
                <a:hlinkClick r:id="rId3"/>
              </a:rPr>
              <a:t>https://emerging-europe.com/intelligence/polish-gaming-sector-international-hit/</a:t>
            </a:r>
            <a:endParaRPr lang="pl-PL" sz="1600" dirty="0"/>
          </a:p>
          <a:p>
            <a:r>
              <a:rPr lang="en-US" sz="1600" dirty="0"/>
              <a:t>https://polandin.com/37971768/polands-video-game-market-growing-faster-than-in-eu</a:t>
            </a:r>
          </a:p>
        </p:txBody>
      </p:sp>
    </p:spTree>
    <p:extLst>
      <p:ext uri="{BB962C8B-B14F-4D97-AF65-F5344CB8AC3E}">
        <p14:creationId xmlns:p14="http://schemas.microsoft.com/office/powerpoint/2010/main" val="3955926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177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International education week</vt:lpstr>
      <vt:lpstr>The very beginning</vt:lpstr>
      <vt:lpstr>2000-2010</vt:lpstr>
      <vt:lpstr>The Witcher series</vt:lpstr>
      <vt:lpstr>Recent hits</vt:lpstr>
      <vt:lpstr>Future Polish hits</vt:lpstr>
      <vt:lpstr>Career?</vt:lpstr>
      <vt:lpstr>Thank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education week</dc:title>
  <dc:creator>Wiktor Bednarek</dc:creator>
  <cp:lastModifiedBy>Bednarek, Wiktor D.</cp:lastModifiedBy>
  <cp:revision>1</cp:revision>
  <dcterms:created xsi:type="dcterms:W3CDTF">2018-11-11T03:39:05Z</dcterms:created>
  <dcterms:modified xsi:type="dcterms:W3CDTF">2018-11-13T05:36:11Z</dcterms:modified>
</cp:coreProperties>
</file>