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482" r:id="rId2"/>
    <p:sldId id="486" r:id="rId3"/>
    <p:sldId id="485" r:id="rId4"/>
    <p:sldId id="48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0EE90"/>
    <a:srgbClr val="32CD00"/>
    <a:srgbClr val="00FF00"/>
    <a:srgbClr val="7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1E6417-F0DE-4348-BC4B-813CB4CDE72C}" v="189" dt="2019-04-06T03:49:36.9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54"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dnarek, Wiktor D." userId="ac80ad15-fc93-49d1-bf26-0ab1170e2fe0" providerId="ADAL" clId="{ED1E6417-F0DE-4348-BC4B-813CB4CDE72C}"/>
    <pc:docChg chg="undo custSel addSld delSld modSld sldOrd">
      <pc:chgData name="Bednarek, Wiktor D." userId="ac80ad15-fc93-49d1-bf26-0ab1170e2fe0" providerId="ADAL" clId="{ED1E6417-F0DE-4348-BC4B-813CB4CDE72C}" dt="2019-04-06T03:53:30.634" v="3796" actId="20577"/>
      <pc:docMkLst>
        <pc:docMk/>
      </pc:docMkLst>
      <pc:sldChg chg="modSp add del setBg">
        <pc:chgData name="Bednarek, Wiktor D." userId="ac80ad15-fc93-49d1-bf26-0ab1170e2fe0" providerId="ADAL" clId="{ED1E6417-F0DE-4348-BC4B-813CB4CDE72C}" dt="2019-04-05T22:37:49.415" v="1193" actId="2696"/>
        <pc:sldMkLst>
          <pc:docMk/>
          <pc:sldMk cId="2692731528" sldId="256"/>
        </pc:sldMkLst>
        <pc:spChg chg="mod">
          <ac:chgData name="Bednarek, Wiktor D." userId="ac80ad15-fc93-49d1-bf26-0ab1170e2fe0" providerId="ADAL" clId="{ED1E6417-F0DE-4348-BC4B-813CB4CDE72C}" dt="2019-04-05T17:12:15.557" v="16" actId="1076"/>
          <ac:spMkLst>
            <pc:docMk/>
            <pc:sldMk cId="2692731528" sldId="256"/>
            <ac:spMk id="2" creationId="{9C9663E1-FAD5-41A2-81CF-3565A9770D32}"/>
          </ac:spMkLst>
        </pc:spChg>
        <pc:spChg chg="mod">
          <ac:chgData name="Bednarek, Wiktor D." userId="ac80ad15-fc93-49d1-bf26-0ab1170e2fe0" providerId="ADAL" clId="{ED1E6417-F0DE-4348-BC4B-813CB4CDE72C}" dt="2019-04-05T17:31:15.311" v="290" actId="20577"/>
          <ac:spMkLst>
            <pc:docMk/>
            <pc:sldMk cId="2692731528" sldId="256"/>
            <ac:spMk id="3" creationId="{0FA4504E-F575-4E74-BCD2-D9A33A77EEA7}"/>
          </ac:spMkLst>
        </pc:spChg>
      </pc:sldChg>
      <pc:sldChg chg="modSp add del ord">
        <pc:chgData name="Bednarek, Wiktor D." userId="ac80ad15-fc93-49d1-bf26-0ab1170e2fe0" providerId="ADAL" clId="{ED1E6417-F0DE-4348-BC4B-813CB4CDE72C}" dt="2019-04-06T03:50:17.314" v="3791" actId="2696"/>
        <pc:sldMkLst>
          <pc:docMk/>
          <pc:sldMk cId="2649475634" sldId="257"/>
        </pc:sldMkLst>
        <pc:spChg chg="mod">
          <ac:chgData name="Bednarek, Wiktor D." userId="ac80ad15-fc93-49d1-bf26-0ab1170e2fe0" providerId="ADAL" clId="{ED1E6417-F0DE-4348-BC4B-813CB4CDE72C}" dt="2019-04-05T23:42:39.997" v="3032"/>
          <ac:spMkLst>
            <pc:docMk/>
            <pc:sldMk cId="2649475634" sldId="257"/>
            <ac:spMk id="2" creationId="{EDE6367B-A527-477A-94AF-373478FD9F03}"/>
          </ac:spMkLst>
        </pc:spChg>
        <pc:spChg chg="mod">
          <ac:chgData name="Bednarek, Wiktor D." userId="ac80ad15-fc93-49d1-bf26-0ab1170e2fe0" providerId="ADAL" clId="{ED1E6417-F0DE-4348-BC4B-813CB4CDE72C}" dt="2019-04-05T18:16:28.793" v="419" actId="1076"/>
          <ac:spMkLst>
            <pc:docMk/>
            <pc:sldMk cId="2649475634" sldId="257"/>
            <ac:spMk id="3" creationId="{9134FE33-5A9D-4621-B2F8-3C160428D9D6}"/>
          </ac:spMkLst>
        </pc:spChg>
      </pc:sldChg>
      <pc:sldChg chg="addSp delSp modSp add del ord">
        <pc:chgData name="Bednarek, Wiktor D." userId="ac80ad15-fc93-49d1-bf26-0ab1170e2fe0" providerId="ADAL" clId="{ED1E6417-F0DE-4348-BC4B-813CB4CDE72C}" dt="2019-04-06T03:50:16.047" v="3790" actId="2696"/>
        <pc:sldMkLst>
          <pc:docMk/>
          <pc:sldMk cId="687231008" sldId="437"/>
        </pc:sldMkLst>
        <pc:spChg chg="mod">
          <ac:chgData name="Bednarek, Wiktor D." userId="ac80ad15-fc93-49d1-bf26-0ab1170e2fe0" providerId="ADAL" clId="{ED1E6417-F0DE-4348-BC4B-813CB4CDE72C}" dt="2019-04-05T23:09:40.417" v="2254" actId="1076"/>
          <ac:spMkLst>
            <pc:docMk/>
            <pc:sldMk cId="687231008" sldId="437"/>
            <ac:spMk id="2" creationId="{00000000-0000-0000-0000-000000000000}"/>
          </ac:spMkLst>
        </pc:spChg>
        <pc:spChg chg="mod">
          <ac:chgData name="Bednarek, Wiktor D." userId="ac80ad15-fc93-49d1-bf26-0ab1170e2fe0" providerId="ADAL" clId="{ED1E6417-F0DE-4348-BC4B-813CB4CDE72C}" dt="2019-04-05T18:48:54.255" v="454" actId="20577"/>
          <ac:spMkLst>
            <pc:docMk/>
            <pc:sldMk cId="687231008" sldId="437"/>
            <ac:spMk id="26" creationId="{DBC60594-A371-45C2-8D65-13B40DF26FF8}"/>
          </ac:spMkLst>
        </pc:spChg>
        <pc:graphicFrameChg chg="add del">
          <ac:chgData name="Bednarek, Wiktor D." userId="ac80ad15-fc93-49d1-bf26-0ab1170e2fe0" providerId="ADAL" clId="{ED1E6417-F0DE-4348-BC4B-813CB4CDE72C}" dt="2019-04-06T03:06:45.914" v="3034" actId="478"/>
          <ac:graphicFrameMkLst>
            <pc:docMk/>
            <pc:sldMk cId="687231008" sldId="437"/>
            <ac:graphicFrameMk id="14" creationId="{00000000-0000-0000-0000-000000000000}"/>
          </ac:graphicFrameMkLst>
        </pc:graphicFrameChg>
      </pc:sldChg>
      <pc:sldChg chg="addSp delSp modSp add modTransition">
        <pc:chgData name="Bednarek, Wiktor D." userId="ac80ad15-fc93-49d1-bf26-0ab1170e2fe0" providerId="ADAL" clId="{ED1E6417-F0DE-4348-BC4B-813CB4CDE72C}" dt="2019-04-05T23:39:33.282" v="3016" actId="14100"/>
        <pc:sldMkLst>
          <pc:docMk/>
          <pc:sldMk cId="2099294987" sldId="482"/>
        </pc:sldMkLst>
        <pc:spChg chg="mod">
          <ac:chgData name="Bednarek, Wiktor D." userId="ac80ad15-fc93-49d1-bf26-0ab1170e2fe0" providerId="ADAL" clId="{ED1E6417-F0DE-4348-BC4B-813CB4CDE72C}" dt="2019-04-05T18:51:55.353" v="457"/>
          <ac:spMkLst>
            <pc:docMk/>
            <pc:sldMk cId="2099294987" sldId="482"/>
            <ac:spMk id="2" creationId="{C3CD5226-4CD3-4A38-91A5-37D0E0FD490A}"/>
          </ac:spMkLst>
        </pc:spChg>
        <pc:spChg chg="add mod">
          <ac:chgData name="Bednarek, Wiktor D." userId="ac80ad15-fc93-49d1-bf26-0ab1170e2fe0" providerId="ADAL" clId="{ED1E6417-F0DE-4348-BC4B-813CB4CDE72C}" dt="2019-04-05T22:36:35.244" v="1184" actId="1076"/>
          <ac:spMkLst>
            <pc:docMk/>
            <pc:sldMk cId="2099294987" sldId="482"/>
            <ac:spMk id="11" creationId="{1DCA6789-53D8-400C-8ACF-921836B68F55}"/>
          </ac:spMkLst>
        </pc:spChg>
        <pc:spChg chg="add del mod">
          <ac:chgData name="Bednarek, Wiktor D." userId="ac80ad15-fc93-49d1-bf26-0ab1170e2fe0" providerId="ADAL" clId="{ED1E6417-F0DE-4348-BC4B-813CB4CDE72C}" dt="2019-04-05T22:08:23.046" v="507" actId="767"/>
          <ac:spMkLst>
            <pc:docMk/>
            <pc:sldMk cId="2099294987" sldId="482"/>
            <ac:spMk id="12" creationId="{1EE13E37-D49B-42B9-B4EE-33355B21A755}"/>
          </ac:spMkLst>
        </pc:spChg>
        <pc:spChg chg="add mod">
          <ac:chgData name="Bednarek, Wiktor D." userId="ac80ad15-fc93-49d1-bf26-0ab1170e2fe0" providerId="ADAL" clId="{ED1E6417-F0DE-4348-BC4B-813CB4CDE72C}" dt="2019-04-05T22:36:23.881" v="1182" actId="1076"/>
          <ac:spMkLst>
            <pc:docMk/>
            <pc:sldMk cId="2099294987" sldId="482"/>
            <ac:spMk id="13" creationId="{993284F1-6F97-4B8A-98B6-A224B8D04916}"/>
          </ac:spMkLst>
        </pc:spChg>
        <pc:spChg chg="add mod">
          <ac:chgData name="Bednarek, Wiktor D." userId="ac80ad15-fc93-49d1-bf26-0ab1170e2fe0" providerId="ADAL" clId="{ED1E6417-F0DE-4348-BC4B-813CB4CDE72C}" dt="2019-04-05T22:36:19.959" v="1181" actId="1076"/>
          <ac:spMkLst>
            <pc:docMk/>
            <pc:sldMk cId="2099294987" sldId="482"/>
            <ac:spMk id="14" creationId="{5FACB362-DFCC-42C7-8B1C-B7AD05A59F3B}"/>
          </ac:spMkLst>
        </pc:spChg>
        <pc:spChg chg="add mod">
          <ac:chgData name="Bednarek, Wiktor D." userId="ac80ad15-fc93-49d1-bf26-0ab1170e2fe0" providerId="ADAL" clId="{ED1E6417-F0DE-4348-BC4B-813CB4CDE72C}" dt="2019-04-05T22:36:07.643" v="1177" actId="1076"/>
          <ac:spMkLst>
            <pc:docMk/>
            <pc:sldMk cId="2099294987" sldId="482"/>
            <ac:spMk id="15" creationId="{4376EBFC-1BD5-4ECA-90EF-40AD3057D74D}"/>
          </ac:spMkLst>
        </pc:spChg>
        <pc:spChg chg="add mod">
          <ac:chgData name="Bednarek, Wiktor D." userId="ac80ad15-fc93-49d1-bf26-0ab1170e2fe0" providerId="ADAL" clId="{ED1E6417-F0DE-4348-BC4B-813CB4CDE72C}" dt="2019-04-05T22:36:14.239" v="1179" actId="1076"/>
          <ac:spMkLst>
            <pc:docMk/>
            <pc:sldMk cId="2099294987" sldId="482"/>
            <ac:spMk id="16" creationId="{A2EA8BAD-FDA4-48AE-A50B-5BD56957780B}"/>
          </ac:spMkLst>
        </pc:spChg>
        <pc:spChg chg="mod">
          <ac:chgData name="Bednarek, Wiktor D." userId="ac80ad15-fc93-49d1-bf26-0ab1170e2fe0" providerId="ADAL" clId="{ED1E6417-F0DE-4348-BC4B-813CB4CDE72C}" dt="2019-04-05T22:16:10.970" v="763" actId="1076"/>
          <ac:spMkLst>
            <pc:docMk/>
            <pc:sldMk cId="2099294987" sldId="482"/>
            <ac:spMk id="19" creationId="{EE6A015F-66F3-4C99-9726-332C32E20B36}"/>
          </ac:spMkLst>
        </pc:spChg>
        <pc:spChg chg="mod">
          <ac:chgData name="Bednarek, Wiktor D." userId="ac80ad15-fc93-49d1-bf26-0ab1170e2fe0" providerId="ADAL" clId="{ED1E6417-F0DE-4348-BC4B-813CB4CDE72C}" dt="2019-04-05T22:35:57.327" v="1175" actId="1076"/>
          <ac:spMkLst>
            <pc:docMk/>
            <pc:sldMk cId="2099294987" sldId="482"/>
            <ac:spMk id="25" creationId="{6EE0EDD7-7F2A-4470-AFDD-FB194F54DC29}"/>
          </ac:spMkLst>
        </pc:spChg>
        <pc:spChg chg="mod">
          <ac:chgData name="Bednarek, Wiktor D." userId="ac80ad15-fc93-49d1-bf26-0ab1170e2fe0" providerId="ADAL" clId="{ED1E6417-F0DE-4348-BC4B-813CB4CDE72C}" dt="2019-04-05T22:37:14.238" v="1190" actId="1076"/>
          <ac:spMkLst>
            <pc:docMk/>
            <pc:sldMk cId="2099294987" sldId="482"/>
            <ac:spMk id="26" creationId="{E1D6C8EF-826B-48E2-A23C-66602BE81F7A}"/>
          </ac:spMkLst>
        </pc:spChg>
        <pc:spChg chg="mod">
          <ac:chgData name="Bednarek, Wiktor D." userId="ac80ad15-fc93-49d1-bf26-0ab1170e2fe0" providerId="ADAL" clId="{ED1E6417-F0DE-4348-BC4B-813CB4CDE72C}" dt="2019-04-05T23:38:53.122" v="3009" actId="1076"/>
          <ac:spMkLst>
            <pc:docMk/>
            <pc:sldMk cId="2099294987" sldId="482"/>
            <ac:spMk id="33" creationId="{6B602397-63C0-4D7B-B71C-BD50F02E3CCE}"/>
          </ac:spMkLst>
        </pc:spChg>
        <pc:spChg chg="mod">
          <ac:chgData name="Bednarek, Wiktor D." userId="ac80ad15-fc93-49d1-bf26-0ab1170e2fe0" providerId="ADAL" clId="{ED1E6417-F0DE-4348-BC4B-813CB4CDE72C}" dt="2019-04-05T23:39:04.581" v="3010" actId="1076"/>
          <ac:spMkLst>
            <pc:docMk/>
            <pc:sldMk cId="2099294987" sldId="482"/>
            <ac:spMk id="34" creationId="{848C4F72-27A6-4443-AE71-498C97112EFC}"/>
          </ac:spMkLst>
        </pc:spChg>
        <pc:spChg chg="mod">
          <ac:chgData name="Bednarek, Wiktor D." userId="ac80ad15-fc93-49d1-bf26-0ab1170e2fe0" providerId="ADAL" clId="{ED1E6417-F0DE-4348-BC4B-813CB4CDE72C}" dt="2019-04-05T23:39:21.264" v="3015" actId="14100"/>
          <ac:spMkLst>
            <pc:docMk/>
            <pc:sldMk cId="2099294987" sldId="482"/>
            <ac:spMk id="35" creationId="{21F0DDBC-C076-4716-BB4E-11686E94AB86}"/>
          </ac:spMkLst>
        </pc:spChg>
        <pc:spChg chg="mod">
          <ac:chgData name="Bednarek, Wiktor D." userId="ac80ad15-fc93-49d1-bf26-0ab1170e2fe0" providerId="ADAL" clId="{ED1E6417-F0DE-4348-BC4B-813CB4CDE72C}" dt="2019-04-05T23:39:14.099" v="3013" actId="1076"/>
          <ac:spMkLst>
            <pc:docMk/>
            <pc:sldMk cId="2099294987" sldId="482"/>
            <ac:spMk id="36" creationId="{0E3744F0-24BA-4E96-89EB-83273EC66280}"/>
          </ac:spMkLst>
        </pc:spChg>
        <pc:spChg chg="add del mod">
          <ac:chgData name="Bednarek, Wiktor D." userId="ac80ad15-fc93-49d1-bf26-0ab1170e2fe0" providerId="ADAL" clId="{ED1E6417-F0DE-4348-BC4B-813CB4CDE72C}" dt="2019-04-05T22:19:06.462" v="862" actId="478"/>
          <ac:spMkLst>
            <pc:docMk/>
            <pc:sldMk cId="2099294987" sldId="482"/>
            <ac:spMk id="158" creationId="{8B7B824C-DC13-40C5-B47F-900D90CB8E38}"/>
          </ac:spMkLst>
        </pc:spChg>
        <pc:grpChg chg="mod">
          <ac:chgData name="Bednarek, Wiktor D." userId="ac80ad15-fc93-49d1-bf26-0ab1170e2fe0" providerId="ADAL" clId="{ED1E6417-F0DE-4348-BC4B-813CB4CDE72C}" dt="2019-04-05T23:30:29.662" v="2966" actId="1076"/>
          <ac:grpSpMkLst>
            <pc:docMk/>
            <pc:sldMk cId="2099294987" sldId="482"/>
            <ac:grpSpMk id="4" creationId="{3F9EC4DE-9F7E-47D4-96CC-97257815C542}"/>
          </ac:grpSpMkLst>
        </pc:grpChg>
        <pc:grpChg chg="mod">
          <ac:chgData name="Bednarek, Wiktor D." userId="ac80ad15-fc93-49d1-bf26-0ab1170e2fe0" providerId="ADAL" clId="{ED1E6417-F0DE-4348-BC4B-813CB4CDE72C}" dt="2019-04-05T22:37:08.706" v="1189" actId="1076"/>
          <ac:grpSpMkLst>
            <pc:docMk/>
            <pc:sldMk cId="2099294987" sldId="482"/>
            <ac:grpSpMk id="174" creationId="{01C8B48E-8481-402A-A8F6-ACD8D46B258E}"/>
          </ac:grpSpMkLst>
        </pc:grpChg>
        <pc:picChg chg="add del mod">
          <ac:chgData name="Bednarek, Wiktor D." userId="ac80ad15-fc93-49d1-bf26-0ab1170e2fe0" providerId="ADAL" clId="{ED1E6417-F0DE-4348-BC4B-813CB4CDE72C}" dt="2019-04-05T22:05:17.160" v="468"/>
          <ac:picMkLst>
            <pc:docMk/>
            <pc:sldMk cId="2099294987" sldId="482"/>
            <ac:picMk id="5" creationId="{20C20508-5911-45E8-B55E-06A18800F924}"/>
          </ac:picMkLst>
        </pc:picChg>
        <pc:picChg chg="add mod">
          <ac:chgData name="Bednarek, Wiktor D." userId="ac80ad15-fc93-49d1-bf26-0ab1170e2fe0" providerId="ADAL" clId="{ED1E6417-F0DE-4348-BC4B-813CB4CDE72C}" dt="2019-04-05T22:36:05.470" v="1176" actId="1076"/>
          <ac:picMkLst>
            <pc:docMk/>
            <pc:sldMk cId="2099294987" sldId="482"/>
            <ac:picMk id="6" creationId="{A499035C-5CC1-4B4F-BE9A-C8591196757B}"/>
          </ac:picMkLst>
        </pc:picChg>
        <pc:picChg chg="add del mod">
          <ac:chgData name="Bednarek, Wiktor D." userId="ac80ad15-fc93-49d1-bf26-0ab1170e2fe0" providerId="ADAL" clId="{ED1E6417-F0DE-4348-BC4B-813CB4CDE72C}" dt="2019-04-05T22:06:18.164" v="486"/>
          <ac:picMkLst>
            <pc:docMk/>
            <pc:sldMk cId="2099294987" sldId="482"/>
            <ac:picMk id="8" creationId="{2CF98D67-9BB6-414C-B13F-1AEA21614CE8}"/>
          </ac:picMkLst>
        </pc:picChg>
        <pc:picChg chg="add mod">
          <ac:chgData name="Bednarek, Wiktor D." userId="ac80ad15-fc93-49d1-bf26-0ab1170e2fe0" providerId="ADAL" clId="{ED1E6417-F0DE-4348-BC4B-813CB4CDE72C}" dt="2019-04-05T22:36:17.380" v="1180" actId="1076"/>
          <ac:picMkLst>
            <pc:docMk/>
            <pc:sldMk cId="2099294987" sldId="482"/>
            <ac:picMk id="10" creationId="{81CAAC80-8AE1-41D9-A2B8-0A92CFA5A562}"/>
          </ac:picMkLst>
        </pc:picChg>
        <pc:picChg chg="add mod">
          <ac:chgData name="Bednarek, Wiktor D." userId="ac80ad15-fc93-49d1-bf26-0ab1170e2fe0" providerId="ADAL" clId="{ED1E6417-F0DE-4348-BC4B-813CB4CDE72C}" dt="2019-04-05T22:35:52.608" v="1174" actId="1076"/>
          <ac:picMkLst>
            <pc:docMk/>
            <pc:sldMk cId="2099294987" sldId="482"/>
            <ac:picMk id="40" creationId="{808D5F2B-543F-46F7-BCC1-605C4149A314}"/>
          </ac:picMkLst>
        </pc:picChg>
        <pc:picChg chg="add del mod">
          <ac:chgData name="Bednarek, Wiktor D." userId="ac80ad15-fc93-49d1-bf26-0ab1170e2fe0" providerId="ADAL" clId="{ED1E6417-F0DE-4348-BC4B-813CB4CDE72C}" dt="2019-04-05T22:19:03.333" v="859"/>
          <ac:picMkLst>
            <pc:docMk/>
            <pc:sldMk cId="2099294987" sldId="482"/>
            <ac:picMk id="159" creationId="{96BE69F9-655C-403D-AF41-046147A14777}"/>
          </ac:picMkLst>
        </pc:picChg>
        <pc:picChg chg="mod">
          <ac:chgData name="Bednarek, Wiktor D." userId="ac80ad15-fc93-49d1-bf26-0ab1170e2fe0" providerId="ADAL" clId="{ED1E6417-F0DE-4348-BC4B-813CB4CDE72C}" dt="2019-04-05T22:17:20.779" v="815" actId="1076"/>
          <ac:picMkLst>
            <pc:docMk/>
            <pc:sldMk cId="2099294987" sldId="482"/>
            <ac:picMk id="172" creationId="{B2C91BFA-68DF-47B9-95AC-F01BA1860A7E}"/>
          </ac:picMkLst>
        </pc:picChg>
        <pc:picChg chg="mod">
          <ac:chgData name="Bednarek, Wiktor D." userId="ac80ad15-fc93-49d1-bf26-0ab1170e2fe0" providerId="ADAL" clId="{ED1E6417-F0DE-4348-BC4B-813CB4CDE72C}" dt="2019-04-05T23:39:17.794" v="3014" actId="1076"/>
          <ac:picMkLst>
            <pc:docMk/>
            <pc:sldMk cId="2099294987" sldId="482"/>
            <ac:picMk id="173" creationId="{9A3DD652-D2F7-4E1E-8958-98EFF090E474}"/>
          </ac:picMkLst>
        </pc:picChg>
        <pc:picChg chg="del mod">
          <ac:chgData name="Bednarek, Wiktor D." userId="ac80ad15-fc93-49d1-bf26-0ab1170e2fe0" providerId="ADAL" clId="{ED1E6417-F0DE-4348-BC4B-813CB4CDE72C}" dt="2019-04-05T22:18:00.328" v="838" actId="478"/>
          <ac:picMkLst>
            <pc:docMk/>
            <pc:sldMk cId="2099294987" sldId="482"/>
            <ac:picMk id="177" creationId="{936FEA74-CF11-4A4D-97EC-F731D2B531C4}"/>
          </ac:picMkLst>
        </pc:picChg>
        <pc:picChg chg="add del mod">
          <ac:chgData name="Bednarek, Wiktor D." userId="ac80ad15-fc93-49d1-bf26-0ab1170e2fe0" providerId="ADAL" clId="{ED1E6417-F0DE-4348-BC4B-813CB4CDE72C}" dt="2019-04-05T22:35:51.107" v="1173" actId="1076"/>
          <ac:picMkLst>
            <pc:docMk/>
            <pc:sldMk cId="2099294987" sldId="482"/>
            <ac:picMk id="1026" creationId="{955EC32A-19F6-4B2D-BDD1-12C999D1B440}"/>
          </ac:picMkLst>
        </pc:picChg>
        <pc:cxnChg chg="add mod">
          <ac:chgData name="Bednarek, Wiktor D." userId="ac80ad15-fc93-49d1-bf26-0ab1170e2fe0" providerId="ADAL" clId="{ED1E6417-F0DE-4348-BC4B-813CB4CDE72C}" dt="2019-04-05T22:36:10.800" v="1178" actId="1076"/>
          <ac:cxnSpMkLst>
            <pc:docMk/>
            <pc:sldMk cId="2099294987" sldId="482"/>
            <ac:cxnSpMk id="18" creationId="{3C3FEA58-9259-4A45-A7D5-85F2A25B0991}"/>
          </ac:cxnSpMkLst>
        </pc:cxnChg>
        <pc:cxnChg chg="mod">
          <ac:chgData name="Bednarek, Wiktor D." userId="ac80ad15-fc93-49d1-bf26-0ab1170e2fe0" providerId="ADAL" clId="{ED1E6417-F0DE-4348-BC4B-813CB4CDE72C}" dt="2019-04-05T23:39:33.282" v="3016" actId="14100"/>
          <ac:cxnSpMkLst>
            <pc:docMk/>
            <pc:sldMk cId="2099294987" sldId="482"/>
            <ac:cxnSpMk id="20" creationId="{68C09E06-6F92-4DBC-8A84-07A2DC001E22}"/>
          </ac:cxnSpMkLst>
        </pc:cxnChg>
        <pc:cxnChg chg="mod">
          <ac:chgData name="Bednarek, Wiktor D." userId="ac80ad15-fc93-49d1-bf26-0ab1170e2fe0" providerId="ADAL" clId="{ED1E6417-F0DE-4348-BC4B-813CB4CDE72C}" dt="2019-04-05T22:16:03.236" v="760" actId="1076"/>
          <ac:cxnSpMkLst>
            <pc:docMk/>
            <pc:sldMk cId="2099294987" sldId="482"/>
            <ac:cxnSpMk id="21" creationId="{CAEE4142-A9B4-4CA8-9E65-3FFF2253FBAB}"/>
          </ac:cxnSpMkLst>
        </pc:cxnChg>
        <pc:cxnChg chg="mod">
          <ac:chgData name="Bednarek, Wiktor D." userId="ac80ad15-fc93-49d1-bf26-0ab1170e2fe0" providerId="ADAL" clId="{ED1E6417-F0DE-4348-BC4B-813CB4CDE72C}" dt="2019-04-05T22:37:24.150" v="1192" actId="14100"/>
          <ac:cxnSpMkLst>
            <pc:docMk/>
            <pc:sldMk cId="2099294987" sldId="482"/>
            <ac:cxnSpMk id="23" creationId="{2A8F1F07-D442-4E04-A48C-34849B2F5FA6}"/>
          </ac:cxnSpMkLst>
        </pc:cxnChg>
        <pc:cxnChg chg="mod">
          <ac:chgData name="Bednarek, Wiktor D." userId="ac80ad15-fc93-49d1-bf26-0ab1170e2fe0" providerId="ADAL" clId="{ED1E6417-F0DE-4348-BC4B-813CB4CDE72C}" dt="2019-04-05T22:35:25.220" v="1167" actId="14100"/>
          <ac:cxnSpMkLst>
            <pc:docMk/>
            <pc:sldMk cId="2099294987" sldId="482"/>
            <ac:cxnSpMk id="24" creationId="{2A922FED-59BB-4B07-87A0-8DC09D2D90D4}"/>
          </ac:cxnSpMkLst>
        </pc:cxnChg>
      </pc:sldChg>
      <pc:sldChg chg="addSp delSp modSp add">
        <pc:chgData name="Bednarek, Wiktor D." userId="ac80ad15-fc93-49d1-bf26-0ab1170e2fe0" providerId="ADAL" clId="{ED1E6417-F0DE-4348-BC4B-813CB4CDE72C}" dt="2019-04-06T03:49:55.130" v="3788" actId="1076"/>
        <pc:sldMkLst>
          <pc:docMk/>
          <pc:sldMk cId="4259917538" sldId="483"/>
        </pc:sldMkLst>
        <pc:spChg chg="mod">
          <ac:chgData name="Bednarek, Wiktor D." userId="ac80ad15-fc93-49d1-bf26-0ab1170e2fe0" providerId="ADAL" clId="{ED1E6417-F0DE-4348-BC4B-813CB4CDE72C}" dt="2019-04-05T23:09:47.487" v="2256" actId="1076"/>
          <ac:spMkLst>
            <pc:docMk/>
            <pc:sldMk cId="4259917538" sldId="483"/>
            <ac:spMk id="2" creationId="{C89A8959-BF78-4ED4-AAD0-BE74629A0397}"/>
          </ac:spMkLst>
        </pc:spChg>
        <pc:spChg chg="del">
          <ac:chgData name="Bednarek, Wiktor D." userId="ac80ad15-fc93-49d1-bf26-0ab1170e2fe0" providerId="ADAL" clId="{ED1E6417-F0DE-4348-BC4B-813CB4CDE72C}" dt="2019-04-05T22:45:16.049" v="1199" actId="478"/>
          <ac:spMkLst>
            <pc:docMk/>
            <pc:sldMk cId="4259917538" sldId="483"/>
            <ac:spMk id="3" creationId="{EEAE5023-3FF5-49E1-9959-8B7DAA4C8AB3}"/>
          </ac:spMkLst>
        </pc:spChg>
        <pc:spChg chg="add mod">
          <ac:chgData name="Bednarek, Wiktor D." userId="ac80ad15-fc93-49d1-bf26-0ab1170e2fe0" providerId="ADAL" clId="{ED1E6417-F0DE-4348-BC4B-813CB4CDE72C}" dt="2019-04-06T03:49:55.130" v="3788" actId="1076"/>
          <ac:spMkLst>
            <pc:docMk/>
            <pc:sldMk cId="4259917538" sldId="483"/>
            <ac:spMk id="6" creationId="{39B5F932-DCC1-4D58-B76D-400D6D004A06}"/>
          </ac:spMkLst>
        </pc:spChg>
        <pc:graphicFrameChg chg="add del mod">
          <ac:chgData name="Bednarek, Wiktor D." userId="ac80ad15-fc93-49d1-bf26-0ab1170e2fe0" providerId="ADAL" clId="{ED1E6417-F0DE-4348-BC4B-813CB4CDE72C}" dt="2019-04-05T22:45:35.912" v="1205" actId="478"/>
          <ac:graphicFrameMkLst>
            <pc:docMk/>
            <pc:sldMk cId="4259917538" sldId="483"/>
            <ac:graphicFrameMk id="4" creationId="{8520FC27-50D2-4454-8C9F-0FBDB90B386A}"/>
          </ac:graphicFrameMkLst>
        </pc:graphicFrameChg>
        <pc:graphicFrameChg chg="add mod modGraphic">
          <ac:chgData name="Bednarek, Wiktor D." userId="ac80ad15-fc93-49d1-bf26-0ab1170e2fe0" providerId="ADAL" clId="{ED1E6417-F0DE-4348-BC4B-813CB4CDE72C}" dt="2019-04-06T03:47:57.743" v="3715" actId="20577"/>
          <ac:graphicFrameMkLst>
            <pc:docMk/>
            <pc:sldMk cId="4259917538" sldId="483"/>
            <ac:graphicFrameMk id="5" creationId="{68D11306-7B29-41D3-AD49-B24A6842EC18}"/>
          </ac:graphicFrameMkLst>
        </pc:graphicFrameChg>
      </pc:sldChg>
      <pc:sldChg chg="add del">
        <pc:chgData name="Bednarek, Wiktor D." userId="ac80ad15-fc93-49d1-bf26-0ab1170e2fe0" providerId="ADAL" clId="{ED1E6417-F0DE-4348-BC4B-813CB4CDE72C}" dt="2019-04-05T23:13:04.640" v="2266" actId="2696"/>
        <pc:sldMkLst>
          <pc:docMk/>
          <pc:sldMk cId="3029170805" sldId="484"/>
        </pc:sldMkLst>
      </pc:sldChg>
      <pc:sldChg chg="addSp delSp modSp add ord">
        <pc:chgData name="Bednarek, Wiktor D." userId="ac80ad15-fc93-49d1-bf26-0ab1170e2fe0" providerId="ADAL" clId="{ED1E6417-F0DE-4348-BC4B-813CB4CDE72C}" dt="2019-04-05T23:40:28.191" v="3030" actId="20577"/>
        <pc:sldMkLst>
          <pc:docMk/>
          <pc:sldMk cId="3151551252" sldId="485"/>
        </pc:sldMkLst>
        <pc:spChg chg="mod">
          <ac:chgData name="Bednarek, Wiktor D." userId="ac80ad15-fc93-49d1-bf26-0ab1170e2fe0" providerId="ADAL" clId="{ED1E6417-F0DE-4348-BC4B-813CB4CDE72C}" dt="2019-04-05T23:28:21.282" v="2935" actId="1076"/>
          <ac:spMkLst>
            <pc:docMk/>
            <pc:sldMk cId="3151551252" sldId="485"/>
            <ac:spMk id="2" creationId="{EDE6367B-A527-477A-94AF-373478FD9F03}"/>
          </ac:spMkLst>
        </pc:spChg>
        <pc:spChg chg="del mod">
          <ac:chgData name="Bednarek, Wiktor D." userId="ac80ad15-fc93-49d1-bf26-0ab1170e2fe0" providerId="ADAL" clId="{ED1E6417-F0DE-4348-BC4B-813CB4CDE72C}" dt="2019-04-05T23:14:43.614" v="2268" actId="478"/>
          <ac:spMkLst>
            <pc:docMk/>
            <pc:sldMk cId="3151551252" sldId="485"/>
            <ac:spMk id="3" creationId="{9134FE33-5A9D-4621-B2F8-3C160428D9D6}"/>
          </ac:spMkLst>
        </pc:spChg>
        <pc:spChg chg="add mod">
          <ac:chgData name="Bednarek, Wiktor D." userId="ac80ad15-fc93-49d1-bf26-0ab1170e2fe0" providerId="ADAL" clId="{ED1E6417-F0DE-4348-BC4B-813CB4CDE72C}" dt="2019-04-05T23:34:31.968" v="2979" actId="20577"/>
          <ac:spMkLst>
            <pc:docMk/>
            <pc:sldMk cId="3151551252" sldId="485"/>
            <ac:spMk id="8" creationId="{B95D7863-71E3-4974-BD9A-2ABC13668A57}"/>
          </ac:spMkLst>
        </pc:spChg>
        <pc:spChg chg="add mod">
          <ac:chgData name="Bednarek, Wiktor D." userId="ac80ad15-fc93-49d1-bf26-0ab1170e2fe0" providerId="ADAL" clId="{ED1E6417-F0DE-4348-BC4B-813CB4CDE72C}" dt="2019-04-05T23:40:28.191" v="3030" actId="20577"/>
          <ac:spMkLst>
            <pc:docMk/>
            <pc:sldMk cId="3151551252" sldId="485"/>
            <ac:spMk id="10" creationId="{0DEEF206-D368-4959-951E-B769E516EC45}"/>
          </ac:spMkLst>
        </pc:spChg>
        <pc:graphicFrameChg chg="add del mod modGraphic">
          <ac:chgData name="Bednarek, Wiktor D." userId="ac80ad15-fc93-49d1-bf26-0ab1170e2fe0" providerId="ADAL" clId="{ED1E6417-F0DE-4348-BC4B-813CB4CDE72C}" dt="2019-04-05T23:16:31.449" v="2290" actId="3680"/>
          <ac:graphicFrameMkLst>
            <pc:docMk/>
            <pc:sldMk cId="3151551252" sldId="485"/>
            <ac:graphicFrameMk id="4" creationId="{1BE0C7E1-4667-4FB9-8E65-47803D07A62E}"/>
          </ac:graphicFrameMkLst>
        </pc:graphicFrameChg>
        <pc:picChg chg="add del mod">
          <ac:chgData name="Bednarek, Wiktor D." userId="ac80ad15-fc93-49d1-bf26-0ab1170e2fe0" providerId="ADAL" clId="{ED1E6417-F0DE-4348-BC4B-813CB4CDE72C}" dt="2019-04-05T23:16:30.464" v="2288"/>
          <ac:picMkLst>
            <pc:docMk/>
            <pc:sldMk cId="3151551252" sldId="485"/>
            <ac:picMk id="5" creationId="{DE3B7E55-3A0C-4C0E-BEBB-06B3FBBBD6FF}"/>
          </ac:picMkLst>
        </pc:picChg>
        <pc:picChg chg="add mod">
          <ac:chgData name="Bednarek, Wiktor D." userId="ac80ad15-fc93-49d1-bf26-0ab1170e2fe0" providerId="ADAL" clId="{ED1E6417-F0DE-4348-BC4B-813CB4CDE72C}" dt="2019-04-05T23:28:34.831" v="2939" actId="1076"/>
          <ac:picMkLst>
            <pc:docMk/>
            <pc:sldMk cId="3151551252" sldId="485"/>
            <ac:picMk id="6" creationId="{9EAD12DA-EF2D-4D43-85EF-0054E51FB279}"/>
          </ac:picMkLst>
        </pc:picChg>
        <pc:picChg chg="add mod">
          <ac:chgData name="Bednarek, Wiktor D." userId="ac80ad15-fc93-49d1-bf26-0ab1170e2fe0" providerId="ADAL" clId="{ED1E6417-F0DE-4348-BC4B-813CB4CDE72C}" dt="2019-04-05T23:28:27.455" v="2937" actId="1076"/>
          <ac:picMkLst>
            <pc:docMk/>
            <pc:sldMk cId="3151551252" sldId="485"/>
            <ac:picMk id="7" creationId="{ADFFF419-4EDF-434E-9FA9-866CFF2E99DD}"/>
          </ac:picMkLst>
        </pc:picChg>
        <pc:picChg chg="add mod">
          <ac:chgData name="Bednarek, Wiktor D." userId="ac80ad15-fc93-49d1-bf26-0ab1170e2fe0" providerId="ADAL" clId="{ED1E6417-F0DE-4348-BC4B-813CB4CDE72C}" dt="2019-04-05T23:28:26.627" v="2936" actId="1076"/>
          <ac:picMkLst>
            <pc:docMk/>
            <pc:sldMk cId="3151551252" sldId="485"/>
            <ac:picMk id="9" creationId="{A21F778A-8F8D-4DBE-9148-77F6EB061DC7}"/>
          </ac:picMkLst>
        </pc:picChg>
      </pc:sldChg>
      <pc:sldChg chg="addSp delSp modSp add mod">
        <pc:chgData name="Bednarek, Wiktor D." userId="ac80ad15-fc93-49d1-bf26-0ab1170e2fe0" providerId="ADAL" clId="{ED1E6417-F0DE-4348-BC4B-813CB4CDE72C}" dt="2019-04-06T03:53:30.634" v="3796" actId="20577"/>
        <pc:sldMkLst>
          <pc:docMk/>
          <pc:sldMk cId="3498058805" sldId="486"/>
        </pc:sldMkLst>
        <pc:spChg chg="add del mod">
          <ac:chgData name="Bednarek, Wiktor D." userId="ac80ad15-fc93-49d1-bf26-0ab1170e2fe0" providerId="ADAL" clId="{ED1E6417-F0DE-4348-BC4B-813CB4CDE72C}" dt="2019-04-06T03:08:21.605" v="3149"/>
          <ac:spMkLst>
            <pc:docMk/>
            <pc:sldMk cId="3498058805" sldId="486"/>
            <ac:spMk id="3" creationId="{D97653B1-0D0A-451E-B0C6-4E7E3736C145}"/>
          </ac:spMkLst>
        </pc:spChg>
        <pc:spChg chg="add mod">
          <ac:chgData name="Bednarek, Wiktor D." userId="ac80ad15-fc93-49d1-bf26-0ab1170e2fe0" providerId="ADAL" clId="{ED1E6417-F0DE-4348-BC4B-813CB4CDE72C}" dt="2019-04-06T03:35:35.948" v="3649" actId="255"/>
          <ac:spMkLst>
            <pc:docMk/>
            <pc:sldMk cId="3498058805" sldId="486"/>
            <ac:spMk id="4" creationId="{0156A746-7981-47FD-BDD7-ECE1D634370F}"/>
          </ac:spMkLst>
        </pc:spChg>
        <pc:spChg chg="add mod">
          <ac:chgData name="Bednarek, Wiktor D." userId="ac80ad15-fc93-49d1-bf26-0ab1170e2fe0" providerId="ADAL" clId="{ED1E6417-F0DE-4348-BC4B-813CB4CDE72C}" dt="2019-04-06T03:53:30.634" v="3796" actId="20577"/>
          <ac:spMkLst>
            <pc:docMk/>
            <pc:sldMk cId="3498058805" sldId="486"/>
            <ac:spMk id="5" creationId="{CBFCC16F-5E7D-4CCC-8DB1-2EF6B78B4907}"/>
          </ac:spMkLst>
        </pc:spChg>
        <pc:spChg chg="add mod">
          <ac:chgData name="Bednarek, Wiktor D." userId="ac80ad15-fc93-49d1-bf26-0ab1170e2fe0" providerId="ADAL" clId="{ED1E6417-F0DE-4348-BC4B-813CB4CDE72C}" dt="2019-04-06T03:16:46.263" v="3411" actId="207"/>
          <ac:spMkLst>
            <pc:docMk/>
            <pc:sldMk cId="3498058805" sldId="486"/>
            <ac:spMk id="7" creationId="{11599F65-C6B2-4901-8E41-0CA7A5E4270B}"/>
          </ac:spMkLst>
        </pc:spChg>
        <pc:spChg chg="add del mod">
          <ac:chgData name="Bednarek, Wiktor D." userId="ac80ad15-fc93-49d1-bf26-0ab1170e2fe0" providerId="ADAL" clId="{ED1E6417-F0DE-4348-BC4B-813CB4CDE72C}" dt="2019-04-06T03:34:16.250" v="3635" actId="11529"/>
          <ac:spMkLst>
            <pc:docMk/>
            <pc:sldMk cId="3498058805" sldId="486"/>
            <ac:spMk id="9" creationId="{B211658A-3975-4250-8475-56BC427F9770}"/>
          </ac:spMkLst>
        </pc:spChg>
        <pc:spChg chg="del">
          <ac:chgData name="Bednarek, Wiktor D." userId="ac80ad15-fc93-49d1-bf26-0ab1170e2fe0" providerId="ADAL" clId="{ED1E6417-F0DE-4348-BC4B-813CB4CDE72C}" dt="2019-04-06T03:06:55.497" v="3039" actId="478"/>
          <ac:spMkLst>
            <pc:docMk/>
            <pc:sldMk cId="3498058805" sldId="486"/>
            <ac:spMk id="17" creationId="{00000000-0000-0000-0000-000000000000}"/>
          </ac:spMkLst>
        </pc:spChg>
        <pc:spChg chg="del">
          <ac:chgData name="Bednarek, Wiktor D." userId="ac80ad15-fc93-49d1-bf26-0ab1170e2fe0" providerId="ADAL" clId="{ED1E6417-F0DE-4348-BC4B-813CB4CDE72C}" dt="2019-04-06T03:30:15.964" v="3486" actId="478"/>
          <ac:spMkLst>
            <pc:docMk/>
            <pc:sldMk cId="3498058805" sldId="486"/>
            <ac:spMk id="20" creationId="{00000000-0000-0000-0000-000000000000}"/>
          </ac:spMkLst>
        </pc:spChg>
        <pc:spChg chg="mod">
          <ac:chgData name="Bednarek, Wiktor D." userId="ac80ad15-fc93-49d1-bf26-0ab1170e2fe0" providerId="ADAL" clId="{ED1E6417-F0DE-4348-BC4B-813CB4CDE72C}" dt="2019-04-06T03:06:52.761" v="3037" actId="6549"/>
          <ac:spMkLst>
            <pc:docMk/>
            <pc:sldMk cId="3498058805" sldId="486"/>
            <ac:spMk id="24" creationId="{A7933EE3-3430-4855-9667-3E9316207862}"/>
          </ac:spMkLst>
        </pc:spChg>
        <pc:spChg chg="mod">
          <ac:chgData name="Bednarek, Wiktor D." userId="ac80ad15-fc93-49d1-bf26-0ab1170e2fe0" providerId="ADAL" clId="{ED1E6417-F0DE-4348-BC4B-813CB4CDE72C}" dt="2019-04-06T03:30:54.724" v="3498" actId="20577"/>
          <ac:spMkLst>
            <pc:docMk/>
            <pc:sldMk cId="3498058805" sldId="486"/>
            <ac:spMk id="26" creationId="{DBC60594-A371-45C2-8D65-13B40DF26FF8}"/>
          </ac:spMkLst>
        </pc:spChg>
        <pc:grpChg chg="del">
          <ac:chgData name="Bednarek, Wiktor D." userId="ac80ad15-fc93-49d1-bf26-0ab1170e2fe0" providerId="ADAL" clId="{ED1E6417-F0DE-4348-BC4B-813CB4CDE72C}" dt="2019-04-06T03:06:53.902" v="3038" actId="478"/>
          <ac:grpSpMkLst>
            <pc:docMk/>
            <pc:sldMk cId="3498058805" sldId="486"/>
            <ac:grpSpMk id="22" creationId="{22F1565E-6FC3-4FA4-AB78-BC5306E3A912}"/>
          </ac:grpSpMkLst>
        </pc:grpChg>
        <pc:graphicFrameChg chg="del">
          <ac:chgData name="Bednarek, Wiktor D." userId="ac80ad15-fc93-49d1-bf26-0ab1170e2fe0" providerId="ADAL" clId="{ED1E6417-F0DE-4348-BC4B-813CB4CDE72C}" dt="2019-04-06T03:06:51.683" v="3036" actId="478"/>
          <ac:graphicFrameMkLst>
            <pc:docMk/>
            <pc:sldMk cId="3498058805" sldId="486"/>
            <ac:graphicFrameMk id="14" creationId="{00000000-0000-0000-0000-000000000000}"/>
          </ac:graphicFrameMkLst>
        </pc:graphicFrameChg>
        <pc:graphicFrameChg chg="del">
          <ac:chgData name="Bednarek, Wiktor D." userId="ac80ad15-fc93-49d1-bf26-0ab1170e2fe0" providerId="ADAL" clId="{ED1E6417-F0DE-4348-BC4B-813CB4CDE72C}" dt="2019-04-06T03:06:57.826" v="3041" actId="478"/>
          <ac:graphicFrameMkLst>
            <pc:docMk/>
            <pc:sldMk cId="3498058805" sldId="486"/>
            <ac:graphicFrameMk id="15" creationId="{00000000-0000-0000-0000-000000000000}"/>
          </ac:graphicFrameMkLst>
        </pc:graphicFrameChg>
        <pc:graphicFrameChg chg="del mod">
          <ac:chgData name="Bednarek, Wiktor D." userId="ac80ad15-fc93-49d1-bf26-0ab1170e2fe0" providerId="ADAL" clId="{ED1E6417-F0DE-4348-BC4B-813CB4CDE72C}" dt="2019-04-06T03:27:07.665" v="3463" actId="478"/>
          <ac:graphicFrameMkLst>
            <pc:docMk/>
            <pc:sldMk cId="3498058805" sldId="486"/>
            <ac:graphicFrameMk id="18" creationId="{00000000-0000-0000-0000-000000000000}"/>
          </ac:graphicFrameMkLst>
        </pc:graphicFrameChg>
        <pc:graphicFrameChg chg="del mod">
          <ac:chgData name="Bednarek, Wiktor D." userId="ac80ad15-fc93-49d1-bf26-0ab1170e2fe0" providerId="ADAL" clId="{ED1E6417-F0DE-4348-BC4B-813CB4CDE72C}" dt="2019-04-06T03:30:19.340" v="3488" actId="478"/>
          <ac:graphicFrameMkLst>
            <pc:docMk/>
            <pc:sldMk cId="3498058805" sldId="486"/>
            <ac:graphicFrameMk id="21" creationId="{00000000-0000-0000-0000-000000000000}"/>
          </ac:graphicFrameMkLst>
        </pc:graphicFrameChg>
        <pc:graphicFrameChg chg="add del mod">
          <ac:chgData name="Bednarek, Wiktor D." userId="ac80ad15-fc93-49d1-bf26-0ab1170e2fe0" providerId="ADAL" clId="{ED1E6417-F0DE-4348-BC4B-813CB4CDE72C}" dt="2019-04-06T03:27:59.140" v="3477" actId="478"/>
          <ac:graphicFrameMkLst>
            <pc:docMk/>
            <pc:sldMk cId="3498058805" sldId="486"/>
            <ac:graphicFrameMk id="25" creationId="{AD4B54B7-ED6E-42EA-A517-0FE0CEF8EB98}"/>
          </ac:graphicFrameMkLst>
        </pc:graphicFrameChg>
        <pc:graphicFrameChg chg="add mod">
          <ac:chgData name="Bednarek, Wiktor D." userId="ac80ad15-fc93-49d1-bf26-0ab1170e2fe0" providerId="ADAL" clId="{ED1E6417-F0DE-4348-BC4B-813CB4CDE72C}" dt="2019-04-06T03:30:46.848" v="3494" actId="1076"/>
          <ac:graphicFrameMkLst>
            <pc:docMk/>
            <pc:sldMk cId="3498058805" sldId="486"/>
            <ac:graphicFrameMk id="27" creationId="{AD4B54B7-ED6E-42EA-A517-0FE0CEF8EB98}"/>
          </ac:graphicFrameMkLst>
        </pc:graphicFrameChg>
        <pc:cxnChg chg="del">
          <ac:chgData name="Bednarek, Wiktor D." userId="ac80ad15-fc93-49d1-bf26-0ab1170e2fe0" providerId="ADAL" clId="{ED1E6417-F0DE-4348-BC4B-813CB4CDE72C}" dt="2019-04-06T03:06:58.872" v="3042" actId="478"/>
          <ac:cxnSpMkLst>
            <pc:docMk/>
            <pc:sldMk cId="3498058805" sldId="486"/>
            <ac:cxnSpMk id="6" creationId="{00000000-0000-0000-0000-000000000000}"/>
          </ac:cxnSpMkLst>
        </pc:cxnChg>
        <pc:cxnChg chg="del">
          <ac:chgData name="Bednarek, Wiktor D." userId="ac80ad15-fc93-49d1-bf26-0ab1170e2fe0" providerId="ADAL" clId="{ED1E6417-F0DE-4348-BC4B-813CB4CDE72C}" dt="2019-04-06T03:06:56.544" v="3040" actId="478"/>
          <ac:cxnSpMkLst>
            <pc:docMk/>
            <pc:sldMk cId="3498058805" sldId="486"/>
            <ac:cxnSpMk id="16" creationId="{00000000-0000-0000-0000-000000000000}"/>
          </ac:cxnSpMkLst>
        </pc:cxnChg>
        <pc:cxnChg chg="del">
          <ac:chgData name="Bednarek, Wiktor D." userId="ac80ad15-fc93-49d1-bf26-0ab1170e2fe0" providerId="ADAL" clId="{ED1E6417-F0DE-4348-BC4B-813CB4CDE72C}" dt="2019-04-06T03:30:17.058" v="3487" actId="478"/>
          <ac:cxnSpMkLst>
            <pc:docMk/>
            <pc:sldMk cId="3498058805" sldId="486"/>
            <ac:cxnSpMk id="19" creationId="{00000000-0000-0000-0000-000000000000}"/>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l-PL"/>
              <a:t>Smartphone users [Million]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C41-4622-819D-006F84AF8F4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C41-4622-819D-006F84AF8F4B}"/>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Sheet1!$D$6:$D$7</c:f>
              <c:strCache>
                <c:ptCount val="2"/>
                <c:pt idx="0">
                  <c:v>Number of all smartphone users</c:v>
                </c:pt>
                <c:pt idx="1">
                  <c:v>Investing apps users</c:v>
                </c:pt>
              </c:strCache>
            </c:strRef>
          </c:cat>
          <c:val>
            <c:numRef>
              <c:f>Sheet1!$E$6:$E$7</c:f>
              <c:numCache>
                <c:formatCode>0.00</c:formatCode>
                <c:ptCount val="2"/>
                <c:pt idx="0">
                  <c:v>257.3</c:v>
                </c:pt>
                <c:pt idx="1">
                  <c:v>43.741000000000007</c:v>
                </c:pt>
              </c:numCache>
            </c:numRef>
          </c:val>
          <c:extLst>
            <c:ext xmlns:c16="http://schemas.microsoft.com/office/drawing/2014/chart" uri="{C3380CC4-5D6E-409C-BE32-E72D297353CC}">
              <c16:uniqueId val="{00000004-BC41-4622-819D-006F84AF8F4B}"/>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59D253-9FFA-4FCB-87CF-B2F26427EFA1}" type="datetimeFigureOut">
              <a:rPr lang="en-US" smtClean="0"/>
              <a:t>4/5/2019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0C5253-B73C-4BA9-A557-F87D5EF7A443}" type="slidenum">
              <a:rPr lang="en-US" smtClean="0"/>
              <a:t>‹#›</a:t>
            </a:fld>
            <a:endParaRPr lang="en-US"/>
          </a:p>
        </p:txBody>
      </p:sp>
    </p:spTree>
    <p:extLst>
      <p:ext uri="{BB962C8B-B14F-4D97-AF65-F5344CB8AC3E}">
        <p14:creationId xmlns:p14="http://schemas.microsoft.com/office/powerpoint/2010/main" val="36521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0C5253-B73C-4BA9-A557-F87D5EF7A443}" type="slidenum">
              <a:rPr lang="en-US" smtClean="0"/>
              <a:t>4</a:t>
            </a:fld>
            <a:endParaRPr lang="en-US"/>
          </a:p>
        </p:txBody>
      </p:sp>
    </p:spTree>
    <p:extLst>
      <p:ext uri="{BB962C8B-B14F-4D97-AF65-F5344CB8AC3E}">
        <p14:creationId xmlns:p14="http://schemas.microsoft.com/office/powerpoint/2010/main" val="2362586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BEE07-EA7F-49AB-9A52-487E15C652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6779E6-309D-4D72-9E06-F5A509FD4E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A623E7-2FE8-44E4-8845-883F248FA341}"/>
              </a:ext>
            </a:extLst>
          </p:cNvPr>
          <p:cNvSpPr>
            <a:spLocks noGrp="1"/>
          </p:cNvSpPr>
          <p:nvPr>
            <p:ph type="dt" sz="half" idx="10"/>
          </p:nvPr>
        </p:nvSpPr>
        <p:spPr/>
        <p:txBody>
          <a:bodyPr/>
          <a:lstStyle/>
          <a:p>
            <a:fld id="{1A02980D-C074-40FB-94B7-074A472CB3A6}" type="datetimeFigureOut">
              <a:rPr lang="en-US" smtClean="0"/>
              <a:t>4/5/2019</a:t>
            </a:fld>
            <a:endParaRPr lang="en-US"/>
          </a:p>
        </p:txBody>
      </p:sp>
      <p:sp>
        <p:nvSpPr>
          <p:cNvPr id="5" name="Footer Placeholder 4">
            <a:extLst>
              <a:ext uri="{FF2B5EF4-FFF2-40B4-BE49-F238E27FC236}">
                <a16:creationId xmlns:a16="http://schemas.microsoft.com/office/drawing/2014/main" id="{E7C56B32-F107-4CDB-9015-44EF6CF24C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9FC91-3D7D-4EFC-B52B-9757B5A1A4BD}"/>
              </a:ext>
            </a:extLst>
          </p:cNvPr>
          <p:cNvSpPr>
            <a:spLocks noGrp="1"/>
          </p:cNvSpPr>
          <p:nvPr>
            <p:ph type="sldNum" sz="quarter" idx="12"/>
          </p:nvPr>
        </p:nvSpPr>
        <p:spPr/>
        <p:txBody>
          <a:bodyPr/>
          <a:lstStyle/>
          <a:p>
            <a:fld id="{C6A6DE53-5489-451C-B2B4-E82280BC4852}" type="slidenum">
              <a:rPr lang="en-US" smtClean="0"/>
              <a:t>‹#›</a:t>
            </a:fld>
            <a:endParaRPr lang="en-US"/>
          </a:p>
        </p:txBody>
      </p:sp>
    </p:spTree>
    <p:extLst>
      <p:ext uri="{BB962C8B-B14F-4D97-AF65-F5344CB8AC3E}">
        <p14:creationId xmlns:p14="http://schemas.microsoft.com/office/powerpoint/2010/main" val="4244089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C5B7A-CE66-4BF7-BCCF-0951526E2D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723CA3-9DF8-41B4-8487-094B532AFC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1370FA-6512-450E-9EEF-394ACECD8ACB}"/>
              </a:ext>
            </a:extLst>
          </p:cNvPr>
          <p:cNvSpPr>
            <a:spLocks noGrp="1"/>
          </p:cNvSpPr>
          <p:nvPr>
            <p:ph type="dt" sz="half" idx="10"/>
          </p:nvPr>
        </p:nvSpPr>
        <p:spPr/>
        <p:txBody>
          <a:bodyPr/>
          <a:lstStyle/>
          <a:p>
            <a:fld id="{1A02980D-C074-40FB-94B7-074A472CB3A6}" type="datetimeFigureOut">
              <a:rPr lang="en-US" smtClean="0"/>
              <a:t>4/5/2019</a:t>
            </a:fld>
            <a:endParaRPr lang="en-US"/>
          </a:p>
        </p:txBody>
      </p:sp>
      <p:sp>
        <p:nvSpPr>
          <p:cNvPr id="5" name="Footer Placeholder 4">
            <a:extLst>
              <a:ext uri="{FF2B5EF4-FFF2-40B4-BE49-F238E27FC236}">
                <a16:creationId xmlns:a16="http://schemas.microsoft.com/office/drawing/2014/main" id="{2F5E0B05-C65F-4773-9F3F-F95AC65083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EC617B-2F30-429F-A660-18C86839F7E1}"/>
              </a:ext>
            </a:extLst>
          </p:cNvPr>
          <p:cNvSpPr>
            <a:spLocks noGrp="1"/>
          </p:cNvSpPr>
          <p:nvPr>
            <p:ph type="sldNum" sz="quarter" idx="12"/>
          </p:nvPr>
        </p:nvSpPr>
        <p:spPr/>
        <p:txBody>
          <a:bodyPr/>
          <a:lstStyle/>
          <a:p>
            <a:fld id="{C6A6DE53-5489-451C-B2B4-E82280BC4852}" type="slidenum">
              <a:rPr lang="en-US" smtClean="0"/>
              <a:t>‹#›</a:t>
            </a:fld>
            <a:endParaRPr lang="en-US"/>
          </a:p>
        </p:txBody>
      </p:sp>
    </p:spTree>
    <p:extLst>
      <p:ext uri="{BB962C8B-B14F-4D97-AF65-F5344CB8AC3E}">
        <p14:creationId xmlns:p14="http://schemas.microsoft.com/office/powerpoint/2010/main" val="3807707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2678D0-5418-4FBE-B247-99223A2EDE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AE575A-6A53-4CC6-8F89-884658F43A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BE9FEA-6CFE-4F8B-93E3-3959C52229A7}"/>
              </a:ext>
            </a:extLst>
          </p:cNvPr>
          <p:cNvSpPr>
            <a:spLocks noGrp="1"/>
          </p:cNvSpPr>
          <p:nvPr>
            <p:ph type="dt" sz="half" idx="10"/>
          </p:nvPr>
        </p:nvSpPr>
        <p:spPr/>
        <p:txBody>
          <a:bodyPr/>
          <a:lstStyle/>
          <a:p>
            <a:fld id="{1A02980D-C074-40FB-94B7-074A472CB3A6}" type="datetimeFigureOut">
              <a:rPr lang="en-US" smtClean="0"/>
              <a:t>4/5/2019</a:t>
            </a:fld>
            <a:endParaRPr lang="en-US"/>
          </a:p>
        </p:txBody>
      </p:sp>
      <p:sp>
        <p:nvSpPr>
          <p:cNvPr id="5" name="Footer Placeholder 4">
            <a:extLst>
              <a:ext uri="{FF2B5EF4-FFF2-40B4-BE49-F238E27FC236}">
                <a16:creationId xmlns:a16="http://schemas.microsoft.com/office/drawing/2014/main" id="{E9ED5221-7392-4BD6-BDFA-48C480336E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AE5D5F-EBAB-47B1-A463-028DD9F27A99}"/>
              </a:ext>
            </a:extLst>
          </p:cNvPr>
          <p:cNvSpPr>
            <a:spLocks noGrp="1"/>
          </p:cNvSpPr>
          <p:nvPr>
            <p:ph type="sldNum" sz="quarter" idx="12"/>
          </p:nvPr>
        </p:nvSpPr>
        <p:spPr/>
        <p:txBody>
          <a:bodyPr/>
          <a:lstStyle/>
          <a:p>
            <a:fld id="{C6A6DE53-5489-451C-B2B4-E82280BC4852}" type="slidenum">
              <a:rPr lang="en-US" smtClean="0"/>
              <a:t>‹#›</a:t>
            </a:fld>
            <a:endParaRPr lang="en-US"/>
          </a:p>
        </p:txBody>
      </p:sp>
    </p:spTree>
    <p:extLst>
      <p:ext uri="{BB962C8B-B14F-4D97-AF65-F5344CB8AC3E}">
        <p14:creationId xmlns:p14="http://schemas.microsoft.com/office/powerpoint/2010/main" val="2101858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036B-9993-491C-A10B-35B05A3766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8F0D55-53E6-4000-98EF-9054893F4B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27F306-D74D-43DF-96A1-923CE3355E4D}"/>
              </a:ext>
            </a:extLst>
          </p:cNvPr>
          <p:cNvSpPr>
            <a:spLocks noGrp="1"/>
          </p:cNvSpPr>
          <p:nvPr>
            <p:ph type="dt" sz="half" idx="10"/>
          </p:nvPr>
        </p:nvSpPr>
        <p:spPr/>
        <p:txBody>
          <a:bodyPr/>
          <a:lstStyle/>
          <a:p>
            <a:fld id="{1A02980D-C074-40FB-94B7-074A472CB3A6}" type="datetimeFigureOut">
              <a:rPr lang="en-US" smtClean="0"/>
              <a:t>4/5/2019</a:t>
            </a:fld>
            <a:endParaRPr lang="en-US"/>
          </a:p>
        </p:txBody>
      </p:sp>
      <p:sp>
        <p:nvSpPr>
          <p:cNvPr id="5" name="Footer Placeholder 4">
            <a:extLst>
              <a:ext uri="{FF2B5EF4-FFF2-40B4-BE49-F238E27FC236}">
                <a16:creationId xmlns:a16="http://schemas.microsoft.com/office/drawing/2014/main" id="{DDD60A60-8C55-4ABB-95B8-F0467EF616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58DA7E-3343-459F-80FF-36489F672BDB}"/>
              </a:ext>
            </a:extLst>
          </p:cNvPr>
          <p:cNvSpPr>
            <a:spLocks noGrp="1"/>
          </p:cNvSpPr>
          <p:nvPr>
            <p:ph type="sldNum" sz="quarter" idx="12"/>
          </p:nvPr>
        </p:nvSpPr>
        <p:spPr/>
        <p:txBody>
          <a:bodyPr/>
          <a:lstStyle/>
          <a:p>
            <a:fld id="{C6A6DE53-5489-451C-B2B4-E82280BC4852}" type="slidenum">
              <a:rPr lang="en-US" smtClean="0"/>
              <a:t>‹#›</a:t>
            </a:fld>
            <a:endParaRPr lang="en-US"/>
          </a:p>
        </p:txBody>
      </p:sp>
    </p:spTree>
    <p:extLst>
      <p:ext uri="{BB962C8B-B14F-4D97-AF65-F5344CB8AC3E}">
        <p14:creationId xmlns:p14="http://schemas.microsoft.com/office/powerpoint/2010/main" val="4033016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C275C-2410-4FD0-9035-CDDA149318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773848-B6A3-466E-8F2A-F835FF8155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1C51E2-E199-4B39-B969-19172FAD98B5}"/>
              </a:ext>
            </a:extLst>
          </p:cNvPr>
          <p:cNvSpPr>
            <a:spLocks noGrp="1"/>
          </p:cNvSpPr>
          <p:nvPr>
            <p:ph type="dt" sz="half" idx="10"/>
          </p:nvPr>
        </p:nvSpPr>
        <p:spPr/>
        <p:txBody>
          <a:bodyPr/>
          <a:lstStyle/>
          <a:p>
            <a:fld id="{1A02980D-C074-40FB-94B7-074A472CB3A6}" type="datetimeFigureOut">
              <a:rPr lang="en-US" smtClean="0"/>
              <a:t>4/5/2019</a:t>
            </a:fld>
            <a:endParaRPr lang="en-US"/>
          </a:p>
        </p:txBody>
      </p:sp>
      <p:sp>
        <p:nvSpPr>
          <p:cNvPr id="5" name="Footer Placeholder 4">
            <a:extLst>
              <a:ext uri="{FF2B5EF4-FFF2-40B4-BE49-F238E27FC236}">
                <a16:creationId xmlns:a16="http://schemas.microsoft.com/office/drawing/2014/main" id="{88D9BD5A-8FCB-4370-A086-DD68C1139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FEEEAC-C6AA-4ABE-AB47-A5A2293EBD1B}"/>
              </a:ext>
            </a:extLst>
          </p:cNvPr>
          <p:cNvSpPr>
            <a:spLocks noGrp="1"/>
          </p:cNvSpPr>
          <p:nvPr>
            <p:ph type="sldNum" sz="quarter" idx="12"/>
          </p:nvPr>
        </p:nvSpPr>
        <p:spPr/>
        <p:txBody>
          <a:bodyPr/>
          <a:lstStyle/>
          <a:p>
            <a:fld id="{C6A6DE53-5489-451C-B2B4-E82280BC4852}" type="slidenum">
              <a:rPr lang="en-US" smtClean="0"/>
              <a:t>‹#›</a:t>
            </a:fld>
            <a:endParaRPr lang="en-US"/>
          </a:p>
        </p:txBody>
      </p:sp>
    </p:spTree>
    <p:extLst>
      <p:ext uri="{BB962C8B-B14F-4D97-AF65-F5344CB8AC3E}">
        <p14:creationId xmlns:p14="http://schemas.microsoft.com/office/powerpoint/2010/main" val="3173529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6BFB0-FF6B-42CF-94A0-AAA04BCD6F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640003-D032-4A7A-88C2-BFE4461B9A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DEEF61-602F-449B-A8C1-E266377690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A3F05C-3FD3-48C8-AD8E-2745984538FA}"/>
              </a:ext>
            </a:extLst>
          </p:cNvPr>
          <p:cNvSpPr>
            <a:spLocks noGrp="1"/>
          </p:cNvSpPr>
          <p:nvPr>
            <p:ph type="dt" sz="half" idx="10"/>
          </p:nvPr>
        </p:nvSpPr>
        <p:spPr/>
        <p:txBody>
          <a:bodyPr/>
          <a:lstStyle/>
          <a:p>
            <a:fld id="{1A02980D-C074-40FB-94B7-074A472CB3A6}" type="datetimeFigureOut">
              <a:rPr lang="en-US" smtClean="0"/>
              <a:t>4/5/2019</a:t>
            </a:fld>
            <a:endParaRPr lang="en-US"/>
          </a:p>
        </p:txBody>
      </p:sp>
      <p:sp>
        <p:nvSpPr>
          <p:cNvPr id="6" name="Footer Placeholder 5">
            <a:extLst>
              <a:ext uri="{FF2B5EF4-FFF2-40B4-BE49-F238E27FC236}">
                <a16:creationId xmlns:a16="http://schemas.microsoft.com/office/drawing/2014/main" id="{E354F3A3-BE6F-4F10-AA6C-5E95F87F0D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A677E4-74F3-40E2-9FFA-B331AA42773B}"/>
              </a:ext>
            </a:extLst>
          </p:cNvPr>
          <p:cNvSpPr>
            <a:spLocks noGrp="1"/>
          </p:cNvSpPr>
          <p:nvPr>
            <p:ph type="sldNum" sz="quarter" idx="12"/>
          </p:nvPr>
        </p:nvSpPr>
        <p:spPr/>
        <p:txBody>
          <a:bodyPr/>
          <a:lstStyle/>
          <a:p>
            <a:fld id="{C6A6DE53-5489-451C-B2B4-E82280BC4852}" type="slidenum">
              <a:rPr lang="en-US" smtClean="0"/>
              <a:t>‹#›</a:t>
            </a:fld>
            <a:endParaRPr lang="en-US"/>
          </a:p>
        </p:txBody>
      </p:sp>
    </p:spTree>
    <p:extLst>
      <p:ext uri="{BB962C8B-B14F-4D97-AF65-F5344CB8AC3E}">
        <p14:creationId xmlns:p14="http://schemas.microsoft.com/office/powerpoint/2010/main" val="436853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7C433-6C03-42C0-BE4A-8B7A9C017B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AF0586-8168-4E4E-B12D-9F68D2A13C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23C0AA-E0F4-4A01-968D-4D0941348C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CCA333-3EA2-40E1-8118-4BA85E7A82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12FB45-A219-4E3E-9E9E-B2DD55EF84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ADD0B9-A4AA-4874-B665-385BB59790D0}"/>
              </a:ext>
            </a:extLst>
          </p:cNvPr>
          <p:cNvSpPr>
            <a:spLocks noGrp="1"/>
          </p:cNvSpPr>
          <p:nvPr>
            <p:ph type="dt" sz="half" idx="10"/>
          </p:nvPr>
        </p:nvSpPr>
        <p:spPr/>
        <p:txBody>
          <a:bodyPr/>
          <a:lstStyle/>
          <a:p>
            <a:fld id="{1A02980D-C074-40FB-94B7-074A472CB3A6}" type="datetimeFigureOut">
              <a:rPr lang="en-US" smtClean="0"/>
              <a:t>4/5/2019</a:t>
            </a:fld>
            <a:endParaRPr lang="en-US"/>
          </a:p>
        </p:txBody>
      </p:sp>
      <p:sp>
        <p:nvSpPr>
          <p:cNvPr id="8" name="Footer Placeholder 7">
            <a:extLst>
              <a:ext uri="{FF2B5EF4-FFF2-40B4-BE49-F238E27FC236}">
                <a16:creationId xmlns:a16="http://schemas.microsoft.com/office/drawing/2014/main" id="{7C1BB12B-E2B8-48C0-8050-88D61CD4FA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AF559E-6EB8-488B-8A66-CFCD5F414CEF}"/>
              </a:ext>
            </a:extLst>
          </p:cNvPr>
          <p:cNvSpPr>
            <a:spLocks noGrp="1"/>
          </p:cNvSpPr>
          <p:nvPr>
            <p:ph type="sldNum" sz="quarter" idx="12"/>
          </p:nvPr>
        </p:nvSpPr>
        <p:spPr/>
        <p:txBody>
          <a:bodyPr/>
          <a:lstStyle/>
          <a:p>
            <a:fld id="{C6A6DE53-5489-451C-B2B4-E82280BC4852}" type="slidenum">
              <a:rPr lang="en-US" smtClean="0"/>
              <a:t>‹#›</a:t>
            </a:fld>
            <a:endParaRPr lang="en-US"/>
          </a:p>
        </p:txBody>
      </p:sp>
    </p:spTree>
    <p:extLst>
      <p:ext uri="{BB962C8B-B14F-4D97-AF65-F5344CB8AC3E}">
        <p14:creationId xmlns:p14="http://schemas.microsoft.com/office/powerpoint/2010/main" val="2980336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913F8-4A3B-4A6B-A781-A033D81415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11BE5E-006B-475C-B335-ACB0AAEA0038}"/>
              </a:ext>
            </a:extLst>
          </p:cNvPr>
          <p:cNvSpPr>
            <a:spLocks noGrp="1"/>
          </p:cNvSpPr>
          <p:nvPr>
            <p:ph type="dt" sz="half" idx="10"/>
          </p:nvPr>
        </p:nvSpPr>
        <p:spPr/>
        <p:txBody>
          <a:bodyPr/>
          <a:lstStyle/>
          <a:p>
            <a:fld id="{1A02980D-C074-40FB-94B7-074A472CB3A6}" type="datetimeFigureOut">
              <a:rPr lang="en-US" smtClean="0"/>
              <a:t>4/5/2019</a:t>
            </a:fld>
            <a:endParaRPr lang="en-US"/>
          </a:p>
        </p:txBody>
      </p:sp>
      <p:sp>
        <p:nvSpPr>
          <p:cNvPr id="4" name="Footer Placeholder 3">
            <a:extLst>
              <a:ext uri="{FF2B5EF4-FFF2-40B4-BE49-F238E27FC236}">
                <a16:creationId xmlns:a16="http://schemas.microsoft.com/office/drawing/2014/main" id="{8D1F4D79-A133-474C-98EA-1E61B2CADE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8840AA-F10D-40E0-B00C-EA7FC75D62AF}"/>
              </a:ext>
            </a:extLst>
          </p:cNvPr>
          <p:cNvSpPr>
            <a:spLocks noGrp="1"/>
          </p:cNvSpPr>
          <p:nvPr>
            <p:ph type="sldNum" sz="quarter" idx="12"/>
          </p:nvPr>
        </p:nvSpPr>
        <p:spPr/>
        <p:txBody>
          <a:bodyPr/>
          <a:lstStyle/>
          <a:p>
            <a:fld id="{C6A6DE53-5489-451C-B2B4-E82280BC4852}" type="slidenum">
              <a:rPr lang="en-US" smtClean="0"/>
              <a:t>‹#›</a:t>
            </a:fld>
            <a:endParaRPr lang="en-US"/>
          </a:p>
        </p:txBody>
      </p:sp>
    </p:spTree>
    <p:extLst>
      <p:ext uri="{BB962C8B-B14F-4D97-AF65-F5344CB8AC3E}">
        <p14:creationId xmlns:p14="http://schemas.microsoft.com/office/powerpoint/2010/main" val="2431237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17FFCF-61C5-4F75-A748-466D99E7BF30}"/>
              </a:ext>
            </a:extLst>
          </p:cNvPr>
          <p:cNvSpPr>
            <a:spLocks noGrp="1"/>
          </p:cNvSpPr>
          <p:nvPr>
            <p:ph type="dt" sz="half" idx="10"/>
          </p:nvPr>
        </p:nvSpPr>
        <p:spPr/>
        <p:txBody>
          <a:bodyPr/>
          <a:lstStyle/>
          <a:p>
            <a:fld id="{1A02980D-C074-40FB-94B7-074A472CB3A6}" type="datetimeFigureOut">
              <a:rPr lang="en-US" smtClean="0"/>
              <a:t>4/5/2019</a:t>
            </a:fld>
            <a:endParaRPr lang="en-US"/>
          </a:p>
        </p:txBody>
      </p:sp>
      <p:sp>
        <p:nvSpPr>
          <p:cNvPr id="3" name="Footer Placeholder 2">
            <a:extLst>
              <a:ext uri="{FF2B5EF4-FFF2-40B4-BE49-F238E27FC236}">
                <a16:creationId xmlns:a16="http://schemas.microsoft.com/office/drawing/2014/main" id="{F9CC6A63-E7B6-40F2-BFC0-919A7554BB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605D72-014D-489F-B78E-D0159EF44CD7}"/>
              </a:ext>
            </a:extLst>
          </p:cNvPr>
          <p:cNvSpPr>
            <a:spLocks noGrp="1"/>
          </p:cNvSpPr>
          <p:nvPr>
            <p:ph type="sldNum" sz="quarter" idx="12"/>
          </p:nvPr>
        </p:nvSpPr>
        <p:spPr/>
        <p:txBody>
          <a:bodyPr/>
          <a:lstStyle/>
          <a:p>
            <a:fld id="{C6A6DE53-5489-451C-B2B4-E82280BC4852}" type="slidenum">
              <a:rPr lang="en-US" smtClean="0"/>
              <a:t>‹#›</a:t>
            </a:fld>
            <a:endParaRPr lang="en-US"/>
          </a:p>
        </p:txBody>
      </p:sp>
    </p:spTree>
    <p:extLst>
      <p:ext uri="{BB962C8B-B14F-4D97-AF65-F5344CB8AC3E}">
        <p14:creationId xmlns:p14="http://schemas.microsoft.com/office/powerpoint/2010/main" val="2886376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1A63A-72D9-4A66-9C39-66D6473F13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388ADA-56CB-445E-B632-8B1B5704F6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DFF670-8C10-45FD-8EBD-4BB7D1D138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83AAA6-1E8A-4322-B1F3-BB60C24B5627}"/>
              </a:ext>
            </a:extLst>
          </p:cNvPr>
          <p:cNvSpPr>
            <a:spLocks noGrp="1"/>
          </p:cNvSpPr>
          <p:nvPr>
            <p:ph type="dt" sz="half" idx="10"/>
          </p:nvPr>
        </p:nvSpPr>
        <p:spPr/>
        <p:txBody>
          <a:bodyPr/>
          <a:lstStyle/>
          <a:p>
            <a:fld id="{1A02980D-C074-40FB-94B7-074A472CB3A6}" type="datetimeFigureOut">
              <a:rPr lang="en-US" smtClean="0"/>
              <a:t>4/5/2019</a:t>
            </a:fld>
            <a:endParaRPr lang="en-US"/>
          </a:p>
        </p:txBody>
      </p:sp>
      <p:sp>
        <p:nvSpPr>
          <p:cNvPr id="6" name="Footer Placeholder 5">
            <a:extLst>
              <a:ext uri="{FF2B5EF4-FFF2-40B4-BE49-F238E27FC236}">
                <a16:creationId xmlns:a16="http://schemas.microsoft.com/office/drawing/2014/main" id="{06CC0AF5-3CB1-4673-A765-BA0201B0A6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268A2D-2EFB-4C75-850E-BDEADC16AA46}"/>
              </a:ext>
            </a:extLst>
          </p:cNvPr>
          <p:cNvSpPr>
            <a:spLocks noGrp="1"/>
          </p:cNvSpPr>
          <p:nvPr>
            <p:ph type="sldNum" sz="quarter" idx="12"/>
          </p:nvPr>
        </p:nvSpPr>
        <p:spPr/>
        <p:txBody>
          <a:bodyPr/>
          <a:lstStyle/>
          <a:p>
            <a:fld id="{C6A6DE53-5489-451C-B2B4-E82280BC4852}" type="slidenum">
              <a:rPr lang="en-US" smtClean="0"/>
              <a:t>‹#›</a:t>
            </a:fld>
            <a:endParaRPr lang="en-US"/>
          </a:p>
        </p:txBody>
      </p:sp>
    </p:spTree>
    <p:extLst>
      <p:ext uri="{BB962C8B-B14F-4D97-AF65-F5344CB8AC3E}">
        <p14:creationId xmlns:p14="http://schemas.microsoft.com/office/powerpoint/2010/main" val="95160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FE841-1B99-4A83-A4A7-45522712C2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B26334-AD50-4486-AB8A-96BCCE1103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900C41-E1CB-43A5-8739-BF85967C2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F575E2-C9C1-4C2A-BD87-A5BC3C7D2E3C}"/>
              </a:ext>
            </a:extLst>
          </p:cNvPr>
          <p:cNvSpPr>
            <a:spLocks noGrp="1"/>
          </p:cNvSpPr>
          <p:nvPr>
            <p:ph type="dt" sz="half" idx="10"/>
          </p:nvPr>
        </p:nvSpPr>
        <p:spPr/>
        <p:txBody>
          <a:bodyPr/>
          <a:lstStyle/>
          <a:p>
            <a:fld id="{1A02980D-C074-40FB-94B7-074A472CB3A6}" type="datetimeFigureOut">
              <a:rPr lang="en-US" smtClean="0"/>
              <a:t>4/5/2019</a:t>
            </a:fld>
            <a:endParaRPr lang="en-US"/>
          </a:p>
        </p:txBody>
      </p:sp>
      <p:sp>
        <p:nvSpPr>
          <p:cNvPr id="6" name="Footer Placeholder 5">
            <a:extLst>
              <a:ext uri="{FF2B5EF4-FFF2-40B4-BE49-F238E27FC236}">
                <a16:creationId xmlns:a16="http://schemas.microsoft.com/office/drawing/2014/main" id="{710033DA-9BDE-43EA-A95D-0D5750B63C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58B272-BC1F-4945-A0B5-A1F9D1F0E18A}"/>
              </a:ext>
            </a:extLst>
          </p:cNvPr>
          <p:cNvSpPr>
            <a:spLocks noGrp="1"/>
          </p:cNvSpPr>
          <p:nvPr>
            <p:ph type="sldNum" sz="quarter" idx="12"/>
          </p:nvPr>
        </p:nvSpPr>
        <p:spPr/>
        <p:txBody>
          <a:bodyPr/>
          <a:lstStyle/>
          <a:p>
            <a:fld id="{C6A6DE53-5489-451C-B2B4-E82280BC4852}" type="slidenum">
              <a:rPr lang="en-US" smtClean="0"/>
              <a:t>‹#›</a:t>
            </a:fld>
            <a:endParaRPr lang="en-US"/>
          </a:p>
        </p:txBody>
      </p:sp>
    </p:spTree>
    <p:extLst>
      <p:ext uri="{BB962C8B-B14F-4D97-AF65-F5344CB8AC3E}">
        <p14:creationId xmlns:p14="http://schemas.microsoft.com/office/powerpoint/2010/main" val="4264252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30A3F3-703F-408C-A8A2-2895F24184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35B254-02C1-4B84-AF9C-A5C85EDF74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FF880C-9607-4B01-BD6F-97A55D31A4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02980D-C074-40FB-94B7-074A472CB3A6}" type="datetimeFigureOut">
              <a:rPr lang="en-US" smtClean="0"/>
              <a:t>4/5/2019</a:t>
            </a:fld>
            <a:endParaRPr lang="en-US"/>
          </a:p>
        </p:txBody>
      </p:sp>
      <p:sp>
        <p:nvSpPr>
          <p:cNvPr id="5" name="Footer Placeholder 4">
            <a:extLst>
              <a:ext uri="{FF2B5EF4-FFF2-40B4-BE49-F238E27FC236}">
                <a16:creationId xmlns:a16="http://schemas.microsoft.com/office/drawing/2014/main" id="{E2FD36F2-981D-4B64-A62B-1463EA6929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48FC01-7754-43FA-84B8-A7FCCF7A18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A6DE53-5489-451C-B2B4-E82280BC4852}" type="slidenum">
              <a:rPr lang="en-US" smtClean="0"/>
              <a:t>‹#›</a:t>
            </a:fld>
            <a:endParaRPr lang="en-US"/>
          </a:p>
        </p:txBody>
      </p:sp>
    </p:spTree>
    <p:extLst>
      <p:ext uri="{BB962C8B-B14F-4D97-AF65-F5344CB8AC3E}">
        <p14:creationId xmlns:p14="http://schemas.microsoft.com/office/powerpoint/2010/main" val="1600509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hyperlink" Target="https://www.bankrate.com/pdfs/pr/20180208-Fintech-Survey.pdf"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D5226-4CD3-4A38-91A5-37D0E0FD490A}"/>
              </a:ext>
            </a:extLst>
          </p:cNvPr>
          <p:cNvSpPr>
            <a:spLocks noGrp="1"/>
          </p:cNvSpPr>
          <p:nvPr>
            <p:ph type="title"/>
          </p:nvPr>
        </p:nvSpPr>
        <p:spPr>
          <a:xfrm>
            <a:off x="1560513" y="404813"/>
            <a:ext cx="9072562" cy="338554"/>
          </a:xfrm>
          <a:effectLst/>
        </p:spPr>
        <p:txBody>
          <a:bodyPr>
            <a:normAutofit fontScale="90000"/>
          </a:bodyPr>
          <a:lstStyle/>
          <a:p>
            <a:r>
              <a:rPr lang="pl-PL" dirty="0" err="1"/>
              <a:t>Concept</a:t>
            </a:r>
            <a:endParaRPr lang="en-US" dirty="0"/>
          </a:p>
        </p:txBody>
      </p:sp>
      <p:cxnSp>
        <p:nvCxnSpPr>
          <p:cNvPr id="21" name="Elbow Connector 47">
            <a:extLst>
              <a:ext uri="{FF2B5EF4-FFF2-40B4-BE49-F238E27FC236}">
                <a16:creationId xmlns:a16="http://schemas.microsoft.com/office/drawing/2014/main" id="{CAEE4142-A9B4-4CA8-9E65-3FFF2253FBAB}"/>
              </a:ext>
            </a:extLst>
          </p:cNvPr>
          <p:cNvCxnSpPr/>
          <p:nvPr/>
        </p:nvCxnSpPr>
        <p:spPr>
          <a:xfrm rot="10800000">
            <a:off x="3635067" y="1757878"/>
            <a:ext cx="1676585" cy="1200101"/>
          </a:xfrm>
          <a:prstGeom prst="bentConnector3">
            <a:avLst>
              <a:gd name="adj1" fmla="val 50000"/>
            </a:avLst>
          </a:prstGeom>
          <a:ln w="12700">
            <a:solidFill>
              <a:schemeClr val="accent5"/>
            </a:solidFill>
            <a:prstDash val="solid"/>
            <a:tailEnd type="oval"/>
          </a:ln>
          <a:effectLst/>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6B602397-63C0-4D7B-B71C-BD50F02E3CCE}"/>
              </a:ext>
            </a:extLst>
          </p:cNvPr>
          <p:cNvSpPr txBox="1">
            <a:spLocks/>
          </p:cNvSpPr>
          <p:nvPr/>
        </p:nvSpPr>
        <p:spPr>
          <a:xfrm>
            <a:off x="1765094" y="1885294"/>
            <a:ext cx="2587454" cy="1053943"/>
          </a:xfrm>
          <a:prstGeom prst="rect">
            <a:avLst/>
          </a:prstGeom>
          <a:effectLst/>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pl-PL" sz="1100" b="1" dirty="0">
                <a:ea typeface="Open Sans" panose="020B0606030504020204" pitchFamily="34" charset="0"/>
                <a:cs typeface="Open Sans" panose="020B0606030504020204" pitchFamily="34" charset="0"/>
              </a:rPr>
              <a:t>SMARTPHONE APPS</a:t>
            </a:r>
          </a:p>
          <a:p>
            <a:pPr marL="0" indent="0" algn="ctr">
              <a:lnSpc>
                <a:spcPct val="120000"/>
              </a:lnSpc>
              <a:buNone/>
            </a:pPr>
            <a:r>
              <a:rPr lang="pl-PL" sz="1100" b="1" dirty="0">
                <a:latin typeface="+mj-lt"/>
              </a:rPr>
              <a:t>Series of </a:t>
            </a:r>
            <a:r>
              <a:rPr lang="pl-PL" sz="1100" b="1" dirty="0" err="1">
                <a:latin typeface="+mj-lt"/>
              </a:rPr>
              <a:t>finance</a:t>
            </a:r>
            <a:r>
              <a:rPr lang="pl-PL" sz="1100" b="1" dirty="0">
                <a:latin typeface="+mj-lt"/>
              </a:rPr>
              <a:t> </a:t>
            </a:r>
            <a:r>
              <a:rPr lang="pl-PL" sz="1100" b="1" dirty="0" err="1">
                <a:latin typeface="+mj-lt"/>
              </a:rPr>
              <a:t>applications</a:t>
            </a:r>
            <a:r>
              <a:rPr lang="pl-PL" sz="1100" b="1" dirty="0">
                <a:latin typeface="+mj-lt"/>
              </a:rPr>
              <a:t> for </a:t>
            </a:r>
            <a:r>
              <a:rPr lang="pl-PL" sz="1100" b="1" dirty="0" err="1">
                <a:latin typeface="+mj-lt"/>
              </a:rPr>
              <a:t>smartphones</a:t>
            </a:r>
            <a:r>
              <a:rPr lang="pl-PL" sz="1100" b="1" dirty="0">
                <a:latin typeface="+mj-lt"/>
              </a:rPr>
              <a:t> </a:t>
            </a:r>
            <a:r>
              <a:rPr lang="pl-PL" sz="1100" b="1" dirty="0" err="1">
                <a:latin typeface="+mj-lt"/>
              </a:rPr>
              <a:t>related</a:t>
            </a:r>
            <a:r>
              <a:rPr lang="pl-PL" sz="1100" b="1" dirty="0">
                <a:latin typeface="+mj-lt"/>
              </a:rPr>
              <a:t> to </a:t>
            </a:r>
            <a:r>
              <a:rPr lang="pl-PL" sz="1100" b="1" dirty="0" err="1">
                <a:latin typeface="+mj-lt"/>
              </a:rPr>
              <a:t>stock</a:t>
            </a:r>
            <a:r>
              <a:rPr lang="pl-PL" sz="1100" b="1" dirty="0">
                <a:latin typeface="+mj-lt"/>
              </a:rPr>
              <a:t> market. The </a:t>
            </a:r>
            <a:r>
              <a:rPr lang="pl-PL" sz="1100" b="1" dirty="0" err="1">
                <a:latin typeface="+mj-lt"/>
              </a:rPr>
              <a:t>first</a:t>
            </a:r>
            <a:r>
              <a:rPr lang="pl-PL" sz="1100" b="1" dirty="0">
                <a:latin typeface="+mj-lt"/>
              </a:rPr>
              <a:t> one </a:t>
            </a:r>
            <a:r>
              <a:rPr lang="pl-PL" sz="1100" b="1" dirty="0" err="1">
                <a:latin typeface="+mj-lt"/>
              </a:rPr>
              <a:t>will</a:t>
            </a:r>
            <a:r>
              <a:rPr lang="pl-PL" sz="1100" b="1" dirty="0">
                <a:latin typeface="+mj-lt"/>
              </a:rPr>
              <a:t> show </a:t>
            </a:r>
            <a:r>
              <a:rPr lang="pl-PL" sz="1100" b="1" dirty="0" err="1">
                <a:latin typeface="+mj-lt"/>
              </a:rPr>
              <a:t>stock</a:t>
            </a:r>
            <a:r>
              <a:rPr lang="pl-PL" sz="1100" b="1" dirty="0">
                <a:latin typeface="+mj-lt"/>
              </a:rPr>
              <a:t> market </a:t>
            </a:r>
            <a:r>
              <a:rPr lang="pl-PL" sz="1100" b="1" dirty="0" err="1">
                <a:latin typeface="+mj-lt"/>
              </a:rPr>
              <a:t>share</a:t>
            </a:r>
            <a:r>
              <a:rPr lang="pl-PL" sz="1100" b="1" dirty="0">
                <a:latin typeface="+mj-lt"/>
              </a:rPr>
              <a:t> </a:t>
            </a:r>
            <a:r>
              <a:rPr lang="pl-PL" sz="1100" b="1" dirty="0" err="1">
                <a:latin typeface="+mj-lt"/>
              </a:rPr>
              <a:t>pricing</a:t>
            </a:r>
            <a:r>
              <a:rPr lang="pl-PL" sz="1100" b="1" dirty="0">
                <a:latin typeface="+mj-lt"/>
              </a:rPr>
              <a:t> </a:t>
            </a:r>
            <a:r>
              <a:rPr lang="pl-PL" sz="1100" b="1" dirty="0" err="1">
                <a:latin typeface="+mj-lt"/>
              </a:rPr>
              <a:t>according</a:t>
            </a:r>
            <a:r>
              <a:rPr lang="pl-PL" sz="1100" b="1" dirty="0">
                <a:latin typeface="+mj-lt"/>
              </a:rPr>
              <a:t> to </a:t>
            </a:r>
            <a:r>
              <a:rPr lang="pl-PL" sz="1100" b="1" dirty="0" err="1">
                <a:latin typeface="+mj-lt"/>
              </a:rPr>
              <a:t>Discounted</a:t>
            </a:r>
            <a:r>
              <a:rPr lang="pl-PL" sz="1100" b="1" dirty="0">
                <a:latin typeface="+mj-lt"/>
              </a:rPr>
              <a:t> Cash </a:t>
            </a:r>
            <a:r>
              <a:rPr lang="pl-PL" sz="1100" b="1" dirty="0" err="1">
                <a:latin typeface="+mj-lt"/>
              </a:rPr>
              <a:t>Flow</a:t>
            </a:r>
            <a:r>
              <a:rPr lang="pl-PL" sz="1100" b="1" dirty="0">
                <a:latin typeface="+mj-lt"/>
              </a:rPr>
              <a:t> (DCF) model </a:t>
            </a:r>
          </a:p>
        </p:txBody>
      </p:sp>
      <p:cxnSp>
        <p:nvCxnSpPr>
          <p:cNvPr id="20" name="Elbow Connector 46">
            <a:extLst>
              <a:ext uri="{FF2B5EF4-FFF2-40B4-BE49-F238E27FC236}">
                <a16:creationId xmlns:a16="http://schemas.microsoft.com/office/drawing/2014/main" id="{68C09E06-6F92-4DBC-8A84-07A2DC001E22}"/>
              </a:ext>
            </a:extLst>
          </p:cNvPr>
          <p:cNvCxnSpPr>
            <a:cxnSpLocks/>
          </p:cNvCxnSpPr>
          <p:nvPr/>
        </p:nvCxnSpPr>
        <p:spPr>
          <a:xfrm rot="10800000" flipV="1">
            <a:off x="3635067" y="3682131"/>
            <a:ext cx="1722388" cy="818847"/>
          </a:xfrm>
          <a:prstGeom prst="bentConnector3">
            <a:avLst>
              <a:gd name="adj1" fmla="val 50000"/>
            </a:avLst>
          </a:prstGeom>
          <a:ln w="12700">
            <a:solidFill>
              <a:schemeClr val="accent5"/>
            </a:solidFill>
            <a:prstDash val="solid"/>
            <a:tailEnd type="oval"/>
          </a:ln>
          <a:effectLst/>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6EE0EDD7-7F2A-4470-AFDD-FB194F54DC29}"/>
              </a:ext>
            </a:extLst>
          </p:cNvPr>
          <p:cNvSpPr>
            <a:spLocks noChangeAspect="1"/>
          </p:cNvSpPr>
          <p:nvPr/>
        </p:nvSpPr>
        <p:spPr>
          <a:xfrm>
            <a:off x="2393976" y="3403504"/>
            <a:ext cx="664845" cy="664845"/>
          </a:xfrm>
          <a:prstGeom prst="ellipse">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4" name="Text Placeholder 32">
            <a:extLst>
              <a:ext uri="{FF2B5EF4-FFF2-40B4-BE49-F238E27FC236}">
                <a16:creationId xmlns:a16="http://schemas.microsoft.com/office/drawing/2014/main" id="{848C4F72-27A6-4443-AE71-498C97112EFC}"/>
              </a:ext>
            </a:extLst>
          </p:cNvPr>
          <p:cNvSpPr txBox="1">
            <a:spLocks/>
          </p:cNvSpPr>
          <p:nvPr/>
        </p:nvSpPr>
        <p:spPr>
          <a:xfrm>
            <a:off x="1802331" y="4260310"/>
            <a:ext cx="2795452" cy="647678"/>
          </a:xfrm>
          <a:prstGeom prst="rect">
            <a:avLst/>
          </a:prstGeom>
          <a:effectLst/>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pl-PL" sz="1100" b="1" dirty="0">
                <a:ea typeface="Open Sans" panose="020B0606030504020204" pitchFamily="34" charset="0"/>
                <a:cs typeface="Open Sans" panose="020B0606030504020204" pitchFamily="34" charset="0"/>
              </a:rPr>
              <a:t>DISTRIBUTION</a:t>
            </a:r>
            <a:endParaRPr lang="en-US" sz="1100" b="1" dirty="0">
              <a:ea typeface="Open Sans" panose="020B0606030504020204" pitchFamily="34" charset="0"/>
              <a:cs typeface="Open Sans" panose="020B0606030504020204" pitchFamily="34" charset="0"/>
            </a:endParaRPr>
          </a:p>
          <a:p>
            <a:pPr marL="0" indent="0" algn="ctr">
              <a:lnSpc>
                <a:spcPct val="120000"/>
              </a:lnSpc>
              <a:buNone/>
            </a:pPr>
            <a:r>
              <a:rPr lang="en-US" sz="1100" b="1" dirty="0">
                <a:latin typeface="+mj-lt"/>
                <a:ea typeface="Open Sans" panose="020B0606030504020204" pitchFamily="34" charset="0"/>
                <a:cs typeface="Open Sans" panose="020B0606030504020204" pitchFamily="34" charset="0"/>
              </a:rPr>
              <a:t>The app will be available on</a:t>
            </a:r>
            <a:r>
              <a:rPr lang="pl-PL" sz="1100" b="1" dirty="0">
                <a:latin typeface="+mj-lt"/>
                <a:ea typeface="Open Sans" panose="020B0606030504020204" pitchFamily="34" charset="0"/>
                <a:cs typeface="Open Sans" panose="020B0606030504020204" pitchFamily="34" charset="0"/>
              </a:rPr>
              <a:t> </a:t>
            </a:r>
            <a:r>
              <a:rPr lang="en-US" sz="1100" b="1" dirty="0">
                <a:latin typeface="+mj-lt"/>
                <a:ea typeface="Open Sans" panose="020B0606030504020204" pitchFamily="34" charset="0"/>
                <a:cs typeface="Open Sans" panose="020B0606030504020204" pitchFamily="34" charset="0"/>
              </a:rPr>
              <a:t>iPhone</a:t>
            </a:r>
            <a:r>
              <a:rPr lang="pl-PL" sz="1100" b="1" dirty="0">
                <a:latin typeface="+mj-lt"/>
                <a:ea typeface="Open Sans" panose="020B0606030504020204" pitchFamily="34" charset="0"/>
                <a:cs typeface="Open Sans" panose="020B0606030504020204" pitchFamily="34" charset="0"/>
              </a:rPr>
              <a:t>s</a:t>
            </a:r>
            <a:r>
              <a:rPr lang="en-US" sz="1100" b="1" dirty="0">
                <a:latin typeface="+mj-lt"/>
                <a:ea typeface="Open Sans" panose="020B0606030504020204" pitchFamily="34" charset="0"/>
                <a:cs typeface="Open Sans" panose="020B0606030504020204" pitchFamily="34" charset="0"/>
              </a:rPr>
              <a:t> (App Store) and Android (Google Play)</a:t>
            </a:r>
            <a:endParaRPr lang="pl-PL" sz="1100" b="1" dirty="0">
              <a:latin typeface="+mj-lt"/>
              <a:ea typeface="Open Sans" panose="020B0606030504020204" pitchFamily="34" charset="0"/>
              <a:cs typeface="Open Sans" panose="020B0606030504020204" pitchFamily="34" charset="0"/>
            </a:endParaRPr>
          </a:p>
        </p:txBody>
      </p:sp>
      <p:cxnSp>
        <p:nvCxnSpPr>
          <p:cNvPr id="24" name="Elbow Connector 52">
            <a:extLst>
              <a:ext uri="{FF2B5EF4-FFF2-40B4-BE49-F238E27FC236}">
                <a16:creationId xmlns:a16="http://schemas.microsoft.com/office/drawing/2014/main" id="{2A922FED-59BB-4B07-87A0-8DC09D2D90D4}"/>
              </a:ext>
            </a:extLst>
          </p:cNvPr>
          <p:cNvCxnSpPr>
            <a:cxnSpLocks/>
          </p:cNvCxnSpPr>
          <p:nvPr/>
        </p:nvCxnSpPr>
        <p:spPr>
          <a:xfrm flipV="1">
            <a:off x="6753713" y="1888176"/>
            <a:ext cx="2192167" cy="1048181"/>
          </a:xfrm>
          <a:prstGeom prst="bentConnector3">
            <a:avLst>
              <a:gd name="adj1" fmla="val 50000"/>
            </a:avLst>
          </a:prstGeom>
          <a:ln w="12700">
            <a:solidFill>
              <a:schemeClr val="accent5"/>
            </a:solidFill>
            <a:prstDash val="solid"/>
            <a:tailEnd type="oval"/>
          </a:ln>
          <a:effectLst/>
        </p:spPr>
        <p:style>
          <a:lnRef idx="1">
            <a:schemeClr val="accent1"/>
          </a:lnRef>
          <a:fillRef idx="0">
            <a:schemeClr val="accent1"/>
          </a:fillRef>
          <a:effectRef idx="0">
            <a:schemeClr val="accent1"/>
          </a:effectRef>
          <a:fontRef idx="minor">
            <a:schemeClr val="tx1"/>
          </a:fontRef>
        </p:style>
      </p:cxnSp>
      <p:sp>
        <p:nvSpPr>
          <p:cNvPr id="36" name="Text Placeholder 32">
            <a:extLst>
              <a:ext uri="{FF2B5EF4-FFF2-40B4-BE49-F238E27FC236}">
                <a16:creationId xmlns:a16="http://schemas.microsoft.com/office/drawing/2014/main" id="{0E3744F0-24BA-4E96-89EB-83273EC66280}"/>
              </a:ext>
            </a:extLst>
          </p:cNvPr>
          <p:cNvSpPr txBox="1">
            <a:spLocks/>
          </p:cNvSpPr>
          <p:nvPr/>
        </p:nvSpPr>
        <p:spPr>
          <a:xfrm>
            <a:off x="8322117" y="1685778"/>
            <a:ext cx="2169009" cy="1053943"/>
          </a:xfrm>
          <a:prstGeom prst="rect">
            <a:avLst/>
          </a:prstGeom>
          <a:effectLst/>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pl-PL" sz="1100" b="1" dirty="0">
                <a:ea typeface="Open Sans" panose="020B0606030504020204" pitchFamily="34" charset="0"/>
                <a:cs typeface="Open Sans" panose="020B0606030504020204" pitchFamily="34" charset="0"/>
              </a:rPr>
              <a:t>HOW IT WORKS</a:t>
            </a:r>
            <a:endParaRPr lang="pl-PL" sz="1100" dirty="0"/>
          </a:p>
          <a:p>
            <a:pPr marL="0" indent="0" algn="ctr">
              <a:lnSpc>
                <a:spcPct val="120000"/>
              </a:lnSpc>
              <a:buNone/>
            </a:pPr>
            <a:r>
              <a:rPr lang="en-US" sz="1100" b="1" dirty="0">
                <a:latin typeface="+mj-lt"/>
              </a:rPr>
              <a:t>After selecting a company app automatically downloads needed financials and computes DCF and shows stock’s current price. </a:t>
            </a:r>
          </a:p>
        </p:txBody>
      </p:sp>
      <p:grpSp>
        <p:nvGrpSpPr>
          <p:cNvPr id="174" name="Group 173">
            <a:extLst>
              <a:ext uri="{FF2B5EF4-FFF2-40B4-BE49-F238E27FC236}">
                <a16:creationId xmlns:a16="http://schemas.microsoft.com/office/drawing/2014/main" id="{01C8B48E-8481-402A-A8F6-ACD8D46B258E}"/>
              </a:ext>
            </a:extLst>
          </p:cNvPr>
          <p:cNvGrpSpPr/>
          <p:nvPr/>
        </p:nvGrpSpPr>
        <p:grpSpPr>
          <a:xfrm>
            <a:off x="9079333" y="913329"/>
            <a:ext cx="664845" cy="664845"/>
            <a:chOff x="7867649" y="1773756"/>
            <a:chExt cx="664845" cy="664845"/>
          </a:xfrm>
        </p:grpSpPr>
        <p:sp>
          <p:nvSpPr>
            <p:cNvPr id="22" name="Oval 21">
              <a:extLst>
                <a:ext uri="{FF2B5EF4-FFF2-40B4-BE49-F238E27FC236}">
                  <a16:creationId xmlns:a16="http://schemas.microsoft.com/office/drawing/2014/main" id="{58988023-4C6B-42D8-AA15-E264709CC16F}"/>
                </a:ext>
              </a:extLst>
            </p:cNvPr>
            <p:cNvSpPr>
              <a:spLocks noChangeAspect="1"/>
            </p:cNvSpPr>
            <p:nvPr/>
          </p:nvSpPr>
          <p:spPr>
            <a:xfrm flipH="1">
              <a:off x="7867649" y="1773756"/>
              <a:ext cx="664845" cy="664845"/>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9" name="Picture 190" descr="Send">
              <a:extLst>
                <a:ext uri="{FF2B5EF4-FFF2-40B4-BE49-F238E27FC236}">
                  <a16:creationId xmlns:a16="http://schemas.microsoft.com/office/drawing/2014/main" id="{5EA0F44E-53C7-48C3-8391-34AF115C496E}"/>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970257" y="1919226"/>
              <a:ext cx="392955" cy="392955"/>
            </a:xfrm>
            <a:prstGeom prst="rect">
              <a:avLst/>
            </a:prstGeom>
            <a:effectLst/>
          </p:spPr>
        </p:pic>
      </p:grpSp>
      <p:cxnSp>
        <p:nvCxnSpPr>
          <p:cNvPr id="23" name="Elbow Connector 51">
            <a:extLst>
              <a:ext uri="{FF2B5EF4-FFF2-40B4-BE49-F238E27FC236}">
                <a16:creationId xmlns:a16="http://schemas.microsoft.com/office/drawing/2014/main" id="{2A8F1F07-D442-4E04-A48C-34849B2F5FA6}"/>
              </a:ext>
            </a:extLst>
          </p:cNvPr>
          <p:cNvCxnSpPr>
            <a:cxnSpLocks/>
          </p:cNvCxnSpPr>
          <p:nvPr/>
        </p:nvCxnSpPr>
        <p:spPr>
          <a:xfrm>
            <a:off x="6681625" y="3759510"/>
            <a:ext cx="2252983" cy="660090"/>
          </a:xfrm>
          <a:prstGeom prst="bentConnector3">
            <a:avLst>
              <a:gd name="adj1" fmla="val 50000"/>
            </a:avLst>
          </a:prstGeom>
          <a:ln w="12700">
            <a:solidFill>
              <a:schemeClr val="accent5"/>
            </a:solidFill>
            <a:prstDash val="solid"/>
            <a:tailEnd type="oval"/>
          </a:ln>
          <a:effectLst/>
        </p:spPr>
        <p:style>
          <a:lnRef idx="1">
            <a:schemeClr val="accent1"/>
          </a:lnRef>
          <a:fillRef idx="0">
            <a:schemeClr val="accent1"/>
          </a:fillRef>
          <a:effectRef idx="0">
            <a:schemeClr val="accent1"/>
          </a:effectRef>
          <a:fontRef idx="minor">
            <a:schemeClr val="tx1"/>
          </a:fontRef>
        </p:style>
      </p:cxnSp>
      <p:sp>
        <p:nvSpPr>
          <p:cNvPr id="35" name="Text Placeholder 32">
            <a:extLst>
              <a:ext uri="{FF2B5EF4-FFF2-40B4-BE49-F238E27FC236}">
                <a16:creationId xmlns:a16="http://schemas.microsoft.com/office/drawing/2014/main" id="{21F0DDBC-C076-4716-BB4E-11686E94AB86}"/>
              </a:ext>
            </a:extLst>
          </p:cNvPr>
          <p:cNvSpPr txBox="1">
            <a:spLocks/>
          </p:cNvSpPr>
          <p:nvPr/>
        </p:nvSpPr>
        <p:spPr>
          <a:xfrm>
            <a:off x="8380092" y="4170544"/>
            <a:ext cx="2252983" cy="1053943"/>
          </a:xfrm>
          <a:prstGeom prst="rect">
            <a:avLst/>
          </a:prstGeom>
          <a:effectLst/>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pl-PL" sz="1100" b="1" dirty="0">
                <a:ea typeface="Open Sans" panose="020B0606030504020204" pitchFamily="34" charset="0"/>
                <a:cs typeface="Open Sans" panose="020B0606030504020204" pitchFamily="34" charset="0"/>
              </a:rPr>
              <a:t>ASSUMPTIONS</a:t>
            </a:r>
            <a:endParaRPr lang="pl-PL" sz="1100" dirty="0"/>
          </a:p>
          <a:p>
            <a:pPr marL="0" indent="0" algn="ctr">
              <a:lnSpc>
                <a:spcPct val="120000"/>
              </a:lnSpc>
              <a:buNone/>
            </a:pPr>
            <a:r>
              <a:rPr lang="en-US" sz="1100" b="1" dirty="0">
                <a:latin typeface="+mj-lt"/>
                <a:ea typeface="Open Sans" panose="020B0606030504020204" pitchFamily="34" charset="0"/>
                <a:cs typeface="Open Sans" panose="020B0606030504020204" pitchFamily="34" charset="0"/>
              </a:rPr>
              <a:t>The app will be released one at the time. We are a plan to release 3-4 applications in the first year. The release will be the DCF app.</a:t>
            </a:r>
          </a:p>
        </p:txBody>
      </p:sp>
      <p:grpSp>
        <p:nvGrpSpPr>
          <p:cNvPr id="4" name="Group 3">
            <a:extLst>
              <a:ext uri="{FF2B5EF4-FFF2-40B4-BE49-F238E27FC236}">
                <a16:creationId xmlns:a16="http://schemas.microsoft.com/office/drawing/2014/main" id="{3F9EC4DE-9F7E-47D4-96CC-97257815C542}"/>
              </a:ext>
            </a:extLst>
          </p:cNvPr>
          <p:cNvGrpSpPr/>
          <p:nvPr/>
        </p:nvGrpSpPr>
        <p:grpSpPr>
          <a:xfrm>
            <a:off x="5762920" y="162549"/>
            <a:ext cx="539523" cy="1005317"/>
            <a:chOff x="3870032" y="1946452"/>
            <a:chExt cx="1887452" cy="3127092"/>
          </a:xfrm>
        </p:grpSpPr>
        <p:cxnSp>
          <p:nvCxnSpPr>
            <p:cNvPr id="76" name="Straight Connector 75">
              <a:extLst>
                <a:ext uri="{FF2B5EF4-FFF2-40B4-BE49-F238E27FC236}">
                  <a16:creationId xmlns:a16="http://schemas.microsoft.com/office/drawing/2014/main" id="{C6F0ED96-E472-4919-B39B-6B416071BDF1}"/>
                </a:ext>
              </a:extLst>
            </p:cNvPr>
            <p:cNvCxnSpPr/>
            <p:nvPr/>
          </p:nvCxnSpPr>
          <p:spPr>
            <a:xfrm flipV="1">
              <a:off x="5301047" y="3025923"/>
              <a:ext cx="430330" cy="20617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A904EAC-D3D2-467D-9E4D-4233352F38A5}"/>
                </a:ext>
              </a:extLst>
            </p:cNvPr>
            <p:cNvCxnSpPr/>
            <p:nvPr/>
          </p:nvCxnSpPr>
          <p:spPr>
            <a:xfrm>
              <a:off x="4065759" y="3308831"/>
              <a:ext cx="270742" cy="57097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17CD49F-4143-4B56-8FE8-922176461415}"/>
                </a:ext>
              </a:extLst>
            </p:cNvPr>
            <p:cNvCxnSpPr/>
            <p:nvPr/>
          </p:nvCxnSpPr>
          <p:spPr>
            <a:xfrm>
              <a:off x="4466484" y="3081134"/>
              <a:ext cx="47592" cy="41527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85BC512-86A8-4008-9B9A-D78FB4D8EEEE}"/>
                </a:ext>
              </a:extLst>
            </p:cNvPr>
            <p:cNvCxnSpPr/>
            <p:nvPr/>
          </p:nvCxnSpPr>
          <p:spPr>
            <a:xfrm flipH="1">
              <a:off x="5516796" y="3037374"/>
              <a:ext cx="202700" cy="41527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DC7AE5D-727D-4B88-8C51-08963ACD1137}"/>
                </a:ext>
              </a:extLst>
            </p:cNvPr>
            <p:cNvCxnSpPr/>
            <p:nvPr/>
          </p:nvCxnSpPr>
          <p:spPr>
            <a:xfrm flipH="1">
              <a:off x="5354700" y="3427872"/>
              <a:ext cx="174895" cy="35494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DF81365F-1511-49CE-9D3F-0D0F69665B91}"/>
                </a:ext>
              </a:extLst>
            </p:cNvPr>
            <p:cNvCxnSpPr/>
            <p:nvPr/>
          </p:nvCxnSpPr>
          <p:spPr>
            <a:xfrm flipH="1">
              <a:off x="5129839" y="3235896"/>
              <a:ext cx="174893" cy="39422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679F456-399A-4E7B-94FC-E9B27DE14806}"/>
                </a:ext>
              </a:extLst>
            </p:cNvPr>
            <p:cNvCxnSpPr/>
            <p:nvPr/>
          </p:nvCxnSpPr>
          <p:spPr>
            <a:xfrm flipH="1">
              <a:off x="5310074" y="3776712"/>
              <a:ext cx="44626" cy="35494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69FA5336-B728-4488-A72A-5A1CDCFCA9E1}"/>
                </a:ext>
              </a:extLst>
            </p:cNvPr>
            <p:cNvCxnSpPr/>
            <p:nvPr/>
          </p:nvCxnSpPr>
          <p:spPr>
            <a:xfrm>
              <a:off x="4336502" y="3873470"/>
              <a:ext cx="88187" cy="31571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A29588E-8347-497C-B81E-675EE8D0FA23}"/>
                </a:ext>
              </a:extLst>
            </p:cNvPr>
            <p:cNvCxnSpPr/>
            <p:nvPr/>
          </p:nvCxnSpPr>
          <p:spPr>
            <a:xfrm>
              <a:off x="5680146" y="2524885"/>
              <a:ext cx="32336" cy="51248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3EBECD7-CB8A-4A3B-8C7D-4A7FFC3228E6}"/>
                </a:ext>
              </a:extLst>
            </p:cNvPr>
            <p:cNvCxnSpPr/>
            <p:nvPr/>
          </p:nvCxnSpPr>
          <p:spPr>
            <a:xfrm>
              <a:off x="5394200" y="2201788"/>
              <a:ext cx="302113" cy="32309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CE0AD20F-769A-4965-9B93-C8C7A1DDA804}"/>
                </a:ext>
              </a:extLst>
            </p:cNvPr>
            <p:cNvCxnSpPr/>
            <p:nvPr/>
          </p:nvCxnSpPr>
          <p:spPr>
            <a:xfrm>
              <a:off x="4919077" y="1994831"/>
              <a:ext cx="475124" cy="20695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EFDA594-01E1-472A-BE0B-C25A59664691}"/>
                </a:ext>
              </a:extLst>
            </p:cNvPr>
            <p:cNvCxnSpPr/>
            <p:nvPr/>
          </p:nvCxnSpPr>
          <p:spPr>
            <a:xfrm flipV="1">
              <a:off x="4415275" y="1994831"/>
              <a:ext cx="503802" cy="11406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BC4FCC7F-AB8D-47C1-BC98-7D1734D9CF1C}"/>
                </a:ext>
              </a:extLst>
            </p:cNvPr>
            <p:cNvCxnSpPr/>
            <p:nvPr/>
          </p:nvCxnSpPr>
          <p:spPr>
            <a:xfrm flipV="1">
              <a:off x="4108091" y="2098309"/>
              <a:ext cx="307184" cy="24771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693E4C5-4546-49D4-BE3B-BDAB944C71E8}"/>
                </a:ext>
              </a:extLst>
            </p:cNvPr>
            <p:cNvCxnSpPr/>
            <p:nvPr/>
          </p:nvCxnSpPr>
          <p:spPr>
            <a:xfrm flipH="1">
              <a:off x="3950819" y="2376851"/>
              <a:ext cx="141103" cy="36504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00D01C6-64C9-42DA-A58D-B4255C6611AD}"/>
                </a:ext>
              </a:extLst>
            </p:cNvPr>
            <p:cNvCxnSpPr/>
            <p:nvPr/>
          </p:nvCxnSpPr>
          <p:spPr>
            <a:xfrm>
              <a:off x="3943804" y="2741895"/>
              <a:ext cx="121955" cy="56693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1BAC8BAC-9975-4B60-8898-EEB795D04CFE}"/>
                </a:ext>
              </a:extLst>
            </p:cNvPr>
            <p:cNvCxnSpPr/>
            <p:nvPr/>
          </p:nvCxnSpPr>
          <p:spPr>
            <a:xfrm flipV="1">
              <a:off x="3981914" y="2704020"/>
              <a:ext cx="388313" cy="3787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950D134-B11E-4FE4-8E9F-5EB18F4FC53F}"/>
                </a:ext>
              </a:extLst>
            </p:cNvPr>
            <p:cNvCxnSpPr/>
            <p:nvPr/>
          </p:nvCxnSpPr>
          <p:spPr>
            <a:xfrm flipV="1">
              <a:off x="4195484" y="2704020"/>
              <a:ext cx="179590" cy="25823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8B3852E9-2BE7-40DA-967B-D4AEDFD598B6}"/>
                </a:ext>
              </a:extLst>
            </p:cNvPr>
            <p:cNvCxnSpPr/>
            <p:nvPr/>
          </p:nvCxnSpPr>
          <p:spPr>
            <a:xfrm>
              <a:off x="3962717" y="2764356"/>
              <a:ext cx="484699" cy="11921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67FDF16-F437-4E6E-B96F-95ECF7611185}"/>
                </a:ext>
              </a:extLst>
            </p:cNvPr>
            <p:cNvCxnSpPr/>
            <p:nvPr/>
          </p:nvCxnSpPr>
          <p:spPr>
            <a:xfrm flipV="1">
              <a:off x="4084672" y="2960924"/>
              <a:ext cx="116458" cy="33530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41B003E-5926-4639-BAC4-D87DBE320815}"/>
                </a:ext>
              </a:extLst>
            </p:cNvPr>
            <p:cNvCxnSpPr/>
            <p:nvPr/>
          </p:nvCxnSpPr>
          <p:spPr>
            <a:xfrm>
              <a:off x="3952420" y="2751757"/>
              <a:ext cx="251408" cy="20916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1D0F4674-6966-4F65-A5D4-587E9B69FF7A}"/>
                </a:ext>
              </a:extLst>
            </p:cNvPr>
            <p:cNvCxnSpPr/>
            <p:nvPr/>
          </p:nvCxnSpPr>
          <p:spPr>
            <a:xfrm>
              <a:off x="4443569" y="2883572"/>
              <a:ext cx="35068" cy="22920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6F49063-74D9-4E0B-B86C-AC09669BE153}"/>
                </a:ext>
              </a:extLst>
            </p:cNvPr>
            <p:cNvCxnSpPr/>
            <p:nvPr/>
          </p:nvCxnSpPr>
          <p:spPr>
            <a:xfrm flipH="1" flipV="1">
              <a:off x="4122544" y="2346023"/>
              <a:ext cx="256901" cy="35799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FF795A3-CE6F-4D97-9340-56A92FC25524}"/>
                </a:ext>
              </a:extLst>
            </p:cNvPr>
            <p:cNvCxnSpPr/>
            <p:nvPr/>
          </p:nvCxnSpPr>
          <p:spPr>
            <a:xfrm flipH="1">
              <a:off x="4364197" y="2136858"/>
              <a:ext cx="29702" cy="567162"/>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AC81AAA-3161-410D-BEFC-EE392B9516E9}"/>
                </a:ext>
              </a:extLst>
            </p:cNvPr>
            <p:cNvCxnSpPr/>
            <p:nvPr/>
          </p:nvCxnSpPr>
          <p:spPr>
            <a:xfrm flipV="1">
              <a:off x="4372679" y="2484420"/>
              <a:ext cx="338593" cy="21960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DC491C4-BC80-4E76-AFFF-B22200BFD805}"/>
                </a:ext>
              </a:extLst>
            </p:cNvPr>
            <p:cNvCxnSpPr/>
            <p:nvPr/>
          </p:nvCxnSpPr>
          <p:spPr>
            <a:xfrm>
              <a:off x="4429661" y="2131355"/>
              <a:ext cx="280368" cy="36268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50E62FE-91B1-4BE1-9BA8-DD62ACA355B2}"/>
                </a:ext>
              </a:extLst>
            </p:cNvPr>
            <p:cNvCxnSpPr/>
            <p:nvPr/>
          </p:nvCxnSpPr>
          <p:spPr>
            <a:xfrm flipH="1">
              <a:off x="4699905" y="1994831"/>
              <a:ext cx="211404" cy="48940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8954B63-CFCD-4AB8-9158-77DD5CA45511}"/>
                </a:ext>
              </a:extLst>
            </p:cNvPr>
            <p:cNvCxnSpPr/>
            <p:nvPr/>
          </p:nvCxnSpPr>
          <p:spPr>
            <a:xfrm>
              <a:off x="4922399" y="1994643"/>
              <a:ext cx="128537" cy="451902"/>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2B7B15D-1406-4295-A87A-3238C0B2E39F}"/>
                </a:ext>
              </a:extLst>
            </p:cNvPr>
            <p:cNvCxnSpPr/>
            <p:nvPr/>
          </p:nvCxnSpPr>
          <p:spPr>
            <a:xfrm flipH="1">
              <a:off x="5069912" y="2201788"/>
              <a:ext cx="335378" cy="24475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6EB66CAD-A7AD-4E33-94E8-A805281125E4}"/>
                </a:ext>
              </a:extLst>
            </p:cNvPr>
            <p:cNvCxnSpPr/>
            <p:nvPr/>
          </p:nvCxnSpPr>
          <p:spPr>
            <a:xfrm flipH="1" flipV="1">
              <a:off x="5034318" y="2446545"/>
              <a:ext cx="649734" cy="7834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CC0BC817-B197-4570-BFBC-0960036A0A68}"/>
                </a:ext>
              </a:extLst>
            </p:cNvPr>
            <p:cNvCxnSpPr/>
            <p:nvPr/>
          </p:nvCxnSpPr>
          <p:spPr>
            <a:xfrm>
              <a:off x="4823902" y="2833138"/>
              <a:ext cx="244809" cy="452452"/>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19BCF40-18C4-4815-B8BD-DFD72DA5ED75}"/>
                </a:ext>
              </a:extLst>
            </p:cNvPr>
            <p:cNvCxnSpPr/>
            <p:nvPr/>
          </p:nvCxnSpPr>
          <p:spPr>
            <a:xfrm flipV="1">
              <a:off x="4827023" y="2457801"/>
              <a:ext cx="230466" cy="37533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1DF31B6-5E9D-482D-A928-0AC35DDDBAA0}"/>
                </a:ext>
              </a:extLst>
            </p:cNvPr>
            <p:cNvCxnSpPr/>
            <p:nvPr/>
          </p:nvCxnSpPr>
          <p:spPr>
            <a:xfrm flipV="1">
              <a:off x="4724415" y="2457801"/>
              <a:ext cx="320759" cy="2643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97E1CAE-C4AE-4C86-8785-9FB5A3A45CB2}"/>
                </a:ext>
              </a:extLst>
            </p:cNvPr>
            <p:cNvCxnSpPr/>
            <p:nvPr/>
          </p:nvCxnSpPr>
          <p:spPr>
            <a:xfrm>
              <a:off x="5062189" y="2453656"/>
              <a:ext cx="401629" cy="24358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4B1665F7-4FE2-419A-9BDC-77D7CC2D79AF}"/>
                </a:ext>
              </a:extLst>
            </p:cNvPr>
            <p:cNvCxnSpPr/>
            <p:nvPr/>
          </p:nvCxnSpPr>
          <p:spPr>
            <a:xfrm flipH="1">
              <a:off x="5478996" y="2524885"/>
              <a:ext cx="216308" cy="16518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458FDD31-A296-4514-BFBD-281354C94EE2}"/>
                </a:ext>
              </a:extLst>
            </p:cNvPr>
            <p:cNvCxnSpPr/>
            <p:nvPr/>
          </p:nvCxnSpPr>
          <p:spPr>
            <a:xfrm>
              <a:off x="5453497" y="2707211"/>
              <a:ext cx="230554" cy="330162"/>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4D704CC6-3394-4C7E-867E-3AE6DCBB4C0E}"/>
                </a:ext>
              </a:extLst>
            </p:cNvPr>
            <p:cNvCxnSpPr/>
            <p:nvPr/>
          </p:nvCxnSpPr>
          <p:spPr>
            <a:xfrm flipV="1">
              <a:off x="5224895" y="2698639"/>
              <a:ext cx="239398" cy="19883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4A4F2C6-3C48-442B-8DDF-D1A464392B52}"/>
                </a:ext>
              </a:extLst>
            </p:cNvPr>
            <p:cNvCxnSpPr/>
            <p:nvPr/>
          </p:nvCxnSpPr>
          <p:spPr>
            <a:xfrm>
              <a:off x="5068710" y="2463690"/>
              <a:ext cx="148576" cy="43378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8342D24-8304-46C1-83E5-247EFD8789DB}"/>
                </a:ext>
              </a:extLst>
            </p:cNvPr>
            <p:cNvCxnSpPr/>
            <p:nvPr/>
          </p:nvCxnSpPr>
          <p:spPr>
            <a:xfrm flipH="1" flipV="1">
              <a:off x="4706937" y="2481047"/>
              <a:ext cx="126834" cy="34291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68B1821-0991-4B86-967C-CCBEE162227F}"/>
                </a:ext>
              </a:extLst>
            </p:cNvPr>
            <p:cNvCxnSpPr/>
            <p:nvPr/>
          </p:nvCxnSpPr>
          <p:spPr>
            <a:xfrm flipV="1">
              <a:off x="4430476" y="2842312"/>
              <a:ext cx="382161" cy="4559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D2235F1-48D7-4E06-911A-2F3C0A969467}"/>
                </a:ext>
              </a:extLst>
            </p:cNvPr>
            <p:cNvCxnSpPr/>
            <p:nvPr/>
          </p:nvCxnSpPr>
          <p:spPr>
            <a:xfrm>
              <a:off x="4361042" y="2707211"/>
              <a:ext cx="435607" cy="12412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77033354-9494-43DB-8F0B-47C81D785086}"/>
                </a:ext>
              </a:extLst>
            </p:cNvPr>
            <p:cNvCxnSpPr/>
            <p:nvPr/>
          </p:nvCxnSpPr>
          <p:spPr>
            <a:xfrm flipV="1">
              <a:off x="4847397" y="2702878"/>
              <a:ext cx="594750" cy="13934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A6B6F7F5-D83F-4D1A-9D08-E956217A6CAB}"/>
                </a:ext>
              </a:extLst>
            </p:cNvPr>
            <p:cNvCxnSpPr/>
            <p:nvPr/>
          </p:nvCxnSpPr>
          <p:spPr>
            <a:xfrm>
              <a:off x="4839082" y="2851402"/>
              <a:ext cx="381552" cy="5171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15385099-D46D-4D6A-97FB-8A9D83FED26A}"/>
                </a:ext>
              </a:extLst>
            </p:cNvPr>
            <p:cNvCxnSpPr/>
            <p:nvPr/>
          </p:nvCxnSpPr>
          <p:spPr>
            <a:xfrm flipH="1" flipV="1">
              <a:off x="4218521" y="2960924"/>
              <a:ext cx="271252" cy="15008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C3FFC2B-00AD-496B-AE13-458566407035}"/>
                </a:ext>
              </a:extLst>
            </p:cNvPr>
            <p:cNvCxnSpPr/>
            <p:nvPr/>
          </p:nvCxnSpPr>
          <p:spPr>
            <a:xfrm flipV="1">
              <a:off x="4074199" y="3108490"/>
              <a:ext cx="389219" cy="21176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6C699483-5A95-4453-A674-907D15B6C334}"/>
                </a:ext>
              </a:extLst>
            </p:cNvPr>
            <p:cNvCxnSpPr/>
            <p:nvPr/>
          </p:nvCxnSpPr>
          <p:spPr>
            <a:xfrm>
              <a:off x="4094047" y="3320253"/>
              <a:ext cx="449463" cy="19522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530BCDF-D514-4F49-BFAB-68ABCFF9346C}"/>
                </a:ext>
              </a:extLst>
            </p:cNvPr>
            <p:cNvCxnSpPr/>
            <p:nvPr/>
          </p:nvCxnSpPr>
          <p:spPr>
            <a:xfrm flipV="1">
              <a:off x="4328388" y="3515474"/>
              <a:ext cx="196158" cy="32398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B71FC1C3-0354-4386-8567-68D810A848E2}"/>
                </a:ext>
              </a:extLst>
            </p:cNvPr>
            <p:cNvCxnSpPr/>
            <p:nvPr/>
          </p:nvCxnSpPr>
          <p:spPr>
            <a:xfrm flipH="1" flipV="1">
              <a:off x="4527459" y="3516585"/>
              <a:ext cx="111538" cy="40245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F66F9509-FB29-461A-A381-41C592A03B8A}"/>
                </a:ext>
              </a:extLst>
            </p:cNvPr>
            <p:cNvCxnSpPr/>
            <p:nvPr/>
          </p:nvCxnSpPr>
          <p:spPr>
            <a:xfrm flipV="1">
              <a:off x="4424690" y="3919041"/>
              <a:ext cx="221589" cy="260992"/>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2760F91E-EBB8-4B0D-B405-143C906DF967}"/>
                </a:ext>
              </a:extLst>
            </p:cNvPr>
            <p:cNvCxnSpPr/>
            <p:nvPr/>
          </p:nvCxnSpPr>
          <p:spPr>
            <a:xfrm>
              <a:off x="4653637" y="3928760"/>
              <a:ext cx="210104" cy="26042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29DD018-DF86-407D-8F30-24A526D30D0C}"/>
                </a:ext>
              </a:extLst>
            </p:cNvPr>
            <p:cNvCxnSpPr/>
            <p:nvPr/>
          </p:nvCxnSpPr>
          <p:spPr>
            <a:xfrm flipV="1">
              <a:off x="4846137" y="3623570"/>
              <a:ext cx="0" cy="55646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984339F1-9F6A-4084-98BF-45EFA765A443}"/>
                </a:ext>
              </a:extLst>
            </p:cNvPr>
            <p:cNvCxnSpPr/>
            <p:nvPr/>
          </p:nvCxnSpPr>
          <p:spPr>
            <a:xfrm>
              <a:off x="4833772" y="2842228"/>
              <a:ext cx="0" cy="45400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79822C18-391B-4DF7-8DF8-72C0F816FECF}"/>
                </a:ext>
              </a:extLst>
            </p:cNvPr>
            <p:cNvCxnSpPr/>
            <p:nvPr/>
          </p:nvCxnSpPr>
          <p:spPr>
            <a:xfrm>
              <a:off x="4478637" y="3108490"/>
              <a:ext cx="385105" cy="51508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B00A6C7-DD5B-4113-958C-12B91501B481}"/>
                </a:ext>
              </a:extLst>
            </p:cNvPr>
            <p:cNvCxnSpPr/>
            <p:nvPr/>
          </p:nvCxnSpPr>
          <p:spPr>
            <a:xfrm flipH="1" flipV="1">
              <a:off x="4839082" y="3286701"/>
              <a:ext cx="16040" cy="33501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281FCFAC-ED3A-479E-A645-0DB93CC15B9F}"/>
                </a:ext>
              </a:extLst>
            </p:cNvPr>
            <p:cNvCxnSpPr/>
            <p:nvPr/>
          </p:nvCxnSpPr>
          <p:spPr>
            <a:xfrm>
              <a:off x="5237601" y="2912286"/>
              <a:ext cx="74990" cy="33272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97CA2D27-8432-4BEE-A8B6-C32F61F382B1}"/>
                </a:ext>
              </a:extLst>
            </p:cNvPr>
            <p:cNvCxnSpPr/>
            <p:nvPr/>
          </p:nvCxnSpPr>
          <p:spPr>
            <a:xfrm flipV="1">
              <a:off x="5309970" y="2697242"/>
              <a:ext cx="149667" cy="54777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1D711347-1FE9-4C86-A55F-033CCC958960}"/>
                </a:ext>
              </a:extLst>
            </p:cNvPr>
            <p:cNvCxnSpPr/>
            <p:nvPr/>
          </p:nvCxnSpPr>
          <p:spPr>
            <a:xfrm flipV="1">
              <a:off x="5075792" y="2912286"/>
              <a:ext cx="147850" cy="38394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B33BA9A4-83F5-4F1C-9F61-83FFE0DBED7F}"/>
                </a:ext>
              </a:extLst>
            </p:cNvPr>
            <p:cNvCxnSpPr/>
            <p:nvPr/>
          </p:nvCxnSpPr>
          <p:spPr>
            <a:xfrm flipV="1">
              <a:off x="4492595" y="2896742"/>
              <a:ext cx="721372" cy="201462"/>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21FB7FD-F841-48BB-B47F-143DB20C1A33}"/>
                </a:ext>
              </a:extLst>
            </p:cNvPr>
            <p:cNvCxnSpPr/>
            <p:nvPr/>
          </p:nvCxnSpPr>
          <p:spPr>
            <a:xfrm flipH="1" flipV="1">
              <a:off x="4831817" y="3602687"/>
              <a:ext cx="298022" cy="344492"/>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2DC2F4EA-36A7-4A13-B1D7-868186B66510}"/>
                </a:ext>
              </a:extLst>
            </p:cNvPr>
            <p:cNvCxnSpPr/>
            <p:nvPr/>
          </p:nvCxnSpPr>
          <p:spPr>
            <a:xfrm flipV="1">
              <a:off x="4867283" y="3935314"/>
              <a:ext cx="264476" cy="23921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F9FF9DE2-A60A-44E8-A69C-EFC1389B159E}"/>
                </a:ext>
              </a:extLst>
            </p:cNvPr>
            <p:cNvCxnSpPr/>
            <p:nvPr/>
          </p:nvCxnSpPr>
          <p:spPr>
            <a:xfrm>
              <a:off x="5124054" y="3633289"/>
              <a:ext cx="232173" cy="14075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1AC67656-062B-4DC2-B86D-2BA8ABCAC979}"/>
                </a:ext>
              </a:extLst>
            </p:cNvPr>
            <p:cNvCxnSpPr/>
            <p:nvPr/>
          </p:nvCxnSpPr>
          <p:spPr>
            <a:xfrm flipH="1">
              <a:off x="5124054" y="3640379"/>
              <a:ext cx="7706" cy="30573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5B84FB1-B1C7-4E20-88DD-6AFD3E8C21BC}"/>
                </a:ext>
              </a:extLst>
            </p:cNvPr>
            <p:cNvCxnSpPr/>
            <p:nvPr/>
          </p:nvCxnSpPr>
          <p:spPr>
            <a:xfrm>
              <a:off x="5066037" y="3299398"/>
              <a:ext cx="70522" cy="34098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4FBEFEF-13A7-44C9-9DA5-9B6CD915802F}"/>
                </a:ext>
              </a:extLst>
            </p:cNvPr>
            <p:cNvCxnSpPr/>
            <p:nvPr/>
          </p:nvCxnSpPr>
          <p:spPr>
            <a:xfrm flipV="1">
              <a:off x="4536586" y="3302786"/>
              <a:ext cx="302466" cy="20659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28DC9ADA-9495-4BA7-920D-F43C03B25E1E}"/>
                </a:ext>
              </a:extLst>
            </p:cNvPr>
            <p:cNvCxnSpPr/>
            <p:nvPr/>
          </p:nvCxnSpPr>
          <p:spPr>
            <a:xfrm>
              <a:off x="4471353" y="3110593"/>
              <a:ext cx="381567" cy="19509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443EBD33-4BDA-40AB-9AB3-2F0D101FA286}"/>
                </a:ext>
              </a:extLst>
            </p:cNvPr>
            <p:cNvCxnSpPr/>
            <p:nvPr/>
          </p:nvCxnSpPr>
          <p:spPr>
            <a:xfrm>
              <a:off x="4845383" y="3293424"/>
              <a:ext cx="221791" cy="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6C8C9985-4185-4E62-8DED-0C279E89196F}"/>
                </a:ext>
              </a:extLst>
            </p:cNvPr>
            <p:cNvCxnSpPr/>
            <p:nvPr/>
          </p:nvCxnSpPr>
          <p:spPr>
            <a:xfrm flipV="1">
              <a:off x="4863741" y="3285590"/>
              <a:ext cx="212051" cy="32729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FBD685E4-8ABE-4BAD-BA0A-148976B72DBC}"/>
                </a:ext>
              </a:extLst>
            </p:cNvPr>
            <p:cNvCxnSpPr/>
            <p:nvPr/>
          </p:nvCxnSpPr>
          <p:spPr>
            <a:xfrm flipV="1">
              <a:off x="4648399" y="3615797"/>
              <a:ext cx="182584" cy="31703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5578A52B-9D15-4072-8232-16EEE56BEA74}"/>
                </a:ext>
              </a:extLst>
            </p:cNvPr>
            <p:cNvCxnSpPr/>
            <p:nvPr/>
          </p:nvCxnSpPr>
          <p:spPr>
            <a:xfrm flipV="1">
              <a:off x="4322489" y="3599522"/>
              <a:ext cx="521515" cy="26886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431FC21B-8233-4B16-A262-285F974222B5}"/>
                </a:ext>
              </a:extLst>
            </p:cNvPr>
            <p:cNvCxnSpPr/>
            <p:nvPr/>
          </p:nvCxnSpPr>
          <p:spPr>
            <a:xfrm>
              <a:off x="4335280" y="3875589"/>
              <a:ext cx="792423" cy="7159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CE13538-2AA2-44BE-AF4A-5BDA7A703BB4}"/>
                </a:ext>
              </a:extLst>
            </p:cNvPr>
            <p:cNvCxnSpPr/>
            <p:nvPr/>
          </p:nvCxnSpPr>
          <p:spPr>
            <a:xfrm flipH="1">
              <a:off x="5129839" y="3443377"/>
              <a:ext cx="386957" cy="20965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ABE7FCF-2D18-4BF3-A4F6-E62648265020}"/>
                </a:ext>
              </a:extLst>
            </p:cNvPr>
            <p:cNvCxnSpPr/>
            <p:nvPr/>
          </p:nvCxnSpPr>
          <p:spPr>
            <a:xfrm flipV="1">
              <a:off x="4535655" y="3457500"/>
              <a:ext cx="986928" cy="5474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F86BB3C7-0778-440D-A381-CF8BA8E68621}"/>
                </a:ext>
              </a:extLst>
            </p:cNvPr>
            <p:cNvCxnSpPr/>
            <p:nvPr/>
          </p:nvCxnSpPr>
          <p:spPr>
            <a:xfrm>
              <a:off x="4433412" y="4173313"/>
              <a:ext cx="421711" cy="776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1543553A-5B28-431A-B5EA-4845D60F87C7}"/>
                </a:ext>
              </a:extLst>
            </p:cNvPr>
            <p:cNvCxnSpPr/>
            <p:nvPr/>
          </p:nvCxnSpPr>
          <p:spPr>
            <a:xfrm>
              <a:off x="4860361" y="4176674"/>
              <a:ext cx="253168" cy="817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48826F6B-BEDC-4C7F-BDD5-74876071CFDC}"/>
                </a:ext>
              </a:extLst>
            </p:cNvPr>
            <p:cNvCxnSpPr/>
            <p:nvPr/>
          </p:nvCxnSpPr>
          <p:spPr>
            <a:xfrm flipV="1">
              <a:off x="5115534" y="4139245"/>
              <a:ext cx="204720" cy="4896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1336A455-C009-4AA3-821B-C61758F12CC7}"/>
                </a:ext>
              </a:extLst>
            </p:cNvPr>
            <p:cNvCxnSpPr/>
            <p:nvPr/>
          </p:nvCxnSpPr>
          <p:spPr>
            <a:xfrm flipH="1">
              <a:off x="5113530" y="3935314"/>
              <a:ext cx="9604" cy="24576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F48D0644-6372-4B04-87B4-3591A46FDC67}"/>
                </a:ext>
              </a:extLst>
            </p:cNvPr>
            <p:cNvCxnSpPr/>
            <p:nvPr/>
          </p:nvCxnSpPr>
          <p:spPr>
            <a:xfrm>
              <a:off x="5124644" y="3936295"/>
              <a:ext cx="181239" cy="20295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BCA69077-0854-4E65-A607-18EEF0751CCF}"/>
                </a:ext>
              </a:extLst>
            </p:cNvPr>
            <p:cNvCxnSpPr/>
            <p:nvPr/>
          </p:nvCxnSpPr>
          <p:spPr>
            <a:xfrm flipV="1">
              <a:off x="5140493" y="3784358"/>
              <a:ext cx="225037" cy="15737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4A8CE6D3-D27E-4BF0-96C3-6D7D06F713B5}"/>
                </a:ext>
              </a:extLst>
            </p:cNvPr>
            <p:cNvSpPr>
              <a:spLocks noChangeAspect="1"/>
            </p:cNvSpPr>
            <p:nvPr/>
          </p:nvSpPr>
          <p:spPr>
            <a:xfrm>
              <a:off x="5625924" y="2476194"/>
              <a:ext cx="111597" cy="111597"/>
            </a:xfrm>
            <a:prstGeom prst="ellipse">
              <a:avLst/>
            </a:prstGeom>
            <a:solidFill>
              <a:srgbClr val="5150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9" name="Oval 48">
              <a:extLst>
                <a:ext uri="{FF2B5EF4-FFF2-40B4-BE49-F238E27FC236}">
                  <a16:creationId xmlns:a16="http://schemas.microsoft.com/office/drawing/2014/main" id="{D5FB540F-9701-4CEB-9BCC-8B5DD9592E3A}"/>
                </a:ext>
              </a:extLst>
            </p:cNvPr>
            <p:cNvSpPr>
              <a:spLocks noChangeAspect="1"/>
            </p:cNvSpPr>
            <p:nvPr/>
          </p:nvSpPr>
          <p:spPr>
            <a:xfrm>
              <a:off x="4337282" y="2066089"/>
              <a:ext cx="139496" cy="139496"/>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0" name="Oval 49">
              <a:extLst>
                <a:ext uri="{FF2B5EF4-FFF2-40B4-BE49-F238E27FC236}">
                  <a16:creationId xmlns:a16="http://schemas.microsoft.com/office/drawing/2014/main" id="{F1363C00-FA8A-486F-98E9-680382CDAFCC}"/>
                </a:ext>
              </a:extLst>
            </p:cNvPr>
            <p:cNvSpPr>
              <a:spLocks noChangeAspect="1"/>
            </p:cNvSpPr>
            <p:nvPr/>
          </p:nvSpPr>
          <p:spPr>
            <a:xfrm>
              <a:off x="5483721" y="3382488"/>
              <a:ext cx="111597" cy="111597"/>
            </a:xfrm>
            <a:prstGeom prst="ellipse">
              <a:avLst/>
            </a:prstGeom>
            <a:solidFill>
              <a:srgbClr val="5150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1" name="Oval 50">
              <a:extLst>
                <a:ext uri="{FF2B5EF4-FFF2-40B4-BE49-F238E27FC236}">
                  <a16:creationId xmlns:a16="http://schemas.microsoft.com/office/drawing/2014/main" id="{190EDAD3-DACD-473C-B920-55C568D7E5CA}"/>
                </a:ext>
              </a:extLst>
            </p:cNvPr>
            <p:cNvSpPr>
              <a:spLocks noChangeAspect="1"/>
            </p:cNvSpPr>
            <p:nvPr/>
          </p:nvSpPr>
          <p:spPr>
            <a:xfrm>
              <a:off x="4888241" y="1946452"/>
              <a:ext cx="96758" cy="96758"/>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2" name="Oval 51">
              <a:extLst>
                <a:ext uri="{FF2B5EF4-FFF2-40B4-BE49-F238E27FC236}">
                  <a16:creationId xmlns:a16="http://schemas.microsoft.com/office/drawing/2014/main" id="{9EF96A24-D971-4959-BE0F-F01A97164490}"/>
                </a:ext>
              </a:extLst>
            </p:cNvPr>
            <p:cNvSpPr>
              <a:spLocks noChangeAspect="1"/>
            </p:cNvSpPr>
            <p:nvPr/>
          </p:nvSpPr>
          <p:spPr>
            <a:xfrm>
              <a:off x="5197086" y="4133075"/>
              <a:ext cx="96758" cy="96758"/>
            </a:xfrm>
            <a:prstGeom prst="ellipse">
              <a:avLst/>
            </a:prstGeom>
            <a:solidFill>
              <a:srgbClr val="5150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3" name="Oval 52">
              <a:extLst>
                <a:ext uri="{FF2B5EF4-FFF2-40B4-BE49-F238E27FC236}">
                  <a16:creationId xmlns:a16="http://schemas.microsoft.com/office/drawing/2014/main" id="{6C4AA588-D042-411E-8D25-14C6B52612C0}"/>
                </a:ext>
              </a:extLst>
            </p:cNvPr>
            <p:cNvSpPr>
              <a:spLocks noChangeAspect="1"/>
            </p:cNvSpPr>
            <p:nvPr/>
          </p:nvSpPr>
          <p:spPr>
            <a:xfrm>
              <a:off x="4077260" y="2297644"/>
              <a:ext cx="96758" cy="96758"/>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4" name="Oval 53">
              <a:extLst>
                <a:ext uri="{FF2B5EF4-FFF2-40B4-BE49-F238E27FC236}">
                  <a16:creationId xmlns:a16="http://schemas.microsoft.com/office/drawing/2014/main" id="{0B806A1B-9B29-4730-9E50-2515B970D00F}"/>
                </a:ext>
              </a:extLst>
            </p:cNvPr>
            <p:cNvSpPr>
              <a:spLocks noChangeAspect="1"/>
            </p:cNvSpPr>
            <p:nvPr/>
          </p:nvSpPr>
          <p:spPr>
            <a:xfrm>
              <a:off x="5347081" y="2141452"/>
              <a:ext cx="120672" cy="120672"/>
            </a:xfrm>
            <a:prstGeom prst="ellipse">
              <a:avLst/>
            </a:prstGeom>
            <a:solidFill>
              <a:srgbClr val="2F2C4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5" name="Oval 54">
              <a:extLst>
                <a:ext uri="{FF2B5EF4-FFF2-40B4-BE49-F238E27FC236}">
                  <a16:creationId xmlns:a16="http://schemas.microsoft.com/office/drawing/2014/main" id="{13A609B1-893A-46B4-BF75-29BC53497005}"/>
                </a:ext>
              </a:extLst>
            </p:cNvPr>
            <p:cNvSpPr>
              <a:spLocks noChangeAspect="1"/>
            </p:cNvSpPr>
            <p:nvPr/>
          </p:nvSpPr>
          <p:spPr>
            <a:xfrm>
              <a:off x="4387222" y="4131654"/>
              <a:ext cx="96758" cy="96758"/>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6" name="Oval 55">
              <a:extLst>
                <a:ext uri="{FF2B5EF4-FFF2-40B4-BE49-F238E27FC236}">
                  <a16:creationId xmlns:a16="http://schemas.microsoft.com/office/drawing/2014/main" id="{5B1A8473-9291-44E3-B488-E45017543801}"/>
                </a:ext>
              </a:extLst>
            </p:cNvPr>
            <p:cNvSpPr>
              <a:spLocks noChangeAspect="1"/>
            </p:cNvSpPr>
            <p:nvPr/>
          </p:nvSpPr>
          <p:spPr>
            <a:xfrm>
              <a:off x="4283272" y="3819474"/>
              <a:ext cx="120672" cy="120672"/>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7" name="Oval 56">
              <a:extLst>
                <a:ext uri="{FF2B5EF4-FFF2-40B4-BE49-F238E27FC236}">
                  <a16:creationId xmlns:a16="http://schemas.microsoft.com/office/drawing/2014/main" id="{D817E916-2F2D-46C5-9F6F-8AD85A992A98}"/>
                </a:ext>
              </a:extLst>
            </p:cNvPr>
            <p:cNvSpPr>
              <a:spLocks noChangeAspect="1"/>
            </p:cNvSpPr>
            <p:nvPr/>
          </p:nvSpPr>
          <p:spPr>
            <a:xfrm>
              <a:off x="4750225" y="2741895"/>
              <a:ext cx="183273" cy="183273"/>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8" name="Oval 57">
              <a:extLst>
                <a:ext uri="{FF2B5EF4-FFF2-40B4-BE49-F238E27FC236}">
                  <a16:creationId xmlns:a16="http://schemas.microsoft.com/office/drawing/2014/main" id="{0EC33B95-B9B8-4D3D-9203-19FFF89DB774}"/>
                </a:ext>
              </a:extLst>
            </p:cNvPr>
            <p:cNvSpPr>
              <a:spLocks noChangeAspect="1"/>
            </p:cNvSpPr>
            <p:nvPr/>
          </p:nvSpPr>
          <p:spPr>
            <a:xfrm>
              <a:off x="4450080" y="3062648"/>
              <a:ext cx="126638" cy="126638"/>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9" name="Oval 58">
              <a:extLst>
                <a:ext uri="{FF2B5EF4-FFF2-40B4-BE49-F238E27FC236}">
                  <a16:creationId xmlns:a16="http://schemas.microsoft.com/office/drawing/2014/main" id="{B9F8C21C-60BB-4425-9A9F-74AC02470052}"/>
                </a:ext>
              </a:extLst>
            </p:cNvPr>
            <p:cNvSpPr>
              <a:spLocks noChangeAspect="1"/>
            </p:cNvSpPr>
            <p:nvPr/>
          </p:nvSpPr>
          <p:spPr>
            <a:xfrm>
              <a:off x="4404667" y="2835192"/>
              <a:ext cx="96758" cy="96758"/>
            </a:xfrm>
            <a:prstGeom prst="ellipse">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0" name="Oval 59">
              <a:extLst>
                <a:ext uri="{FF2B5EF4-FFF2-40B4-BE49-F238E27FC236}">
                  <a16:creationId xmlns:a16="http://schemas.microsoft.com/office/drawing/2014/main" id="{0C9821A4-37FD-4B5C-8F80-539922A4CD6C}"/>
                </a:ext>
              </a:extLst>
            </p:cNvPr>
            <p:cNvSpPr>
              <a:spLocks noChangeAspect="1"/>
            </p:cNvSpPr>
            <p:nvPr/>
          </p:nvSpPr>
          <p:spPr>
            <a:xfrm>
              <a:off x="5030123" y="3252149"/>
              <a:ext cx="96758" cy="96758"/>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1" name="Oval 60">
              <a:extLst>
                <a:ext uri="{FF2B5EF4-FFF2-40B4-BE49-F238E27FC236}">
                  <a16:creationId xmlns:a16="http://schemas.microsoft.com/office/drawing/2014/main" id="{16594E07-31B5-426E-B2C4-325DAFD11D91}"/>
                </a:ext>
              </a:extLst>
            </p:cNvPr>
            <p:cNvSpPr>
              <a:spLocks noChangeAspect="1"/>
            </p:cNvSpPr>
            <p:nvPr/>
          </p:nvSpPr>
          <p:spPr>
            <a:xfrm>
              <a:off x="5185495" y="2865498"/>
              <a:ext cx="96758" cy="96758"/>
            </a:xfrm>
            <a:prstGeom prst="ellipse">
              <a:avLst/>
            </a:prstGeom>
            <a:solidFill>
              <a:srgbClr val="2F2C4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2" name="Oval 61">
              <a:extLst>
                <a:ext uri="{FF2B5EF4-FFF2-40B4-BE49-F238E27FC236}">
                  <a16:creationId xmlns:a16="http://schemas.microsoft.com/office/drawing/2014/main" id="{AAFEAEE6-2D41-4850-8E4E-2ECC611AC54F}"/>
                </a:ext>
              </a:extLst>
            </p:cNvPr>
            <p:cNvSpPr>
              <a:spLocks noChangeAspect="1"/>
            </p:cNvSpPr>
            <p:nvPr/>
          </p:nvSpPr>
          <p:spPr>
            <a:xfrm>
              <a:off x="4660280" y="2444354"/>
              <a:ext cx="96758" cy="96758"/>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3" name="Oval 62">
              <a:extLst>
                <a:ext uri="{FF2B5EF4-FFF2-40B4-BE49-F238E27FC236}">
                  <a16:creationId xmlns:a16="http://schemas.microsoft.com/office/drawing/2014/main" id="{2A0EF92B-530C-4181-AC79-859A939CDE5D}"/>
                </a:ext>
              </a:extLst>
            </p:cNvPr>
            <p:cNvSpPr>
              <a:spLocks noChangeAspect="1"/>
            </p:cNvSpPr>
            <p:nvPr/>
          </p:nvSpPr>
          <p:spPr>
            <a:xfrm>
              <a:off x="5000039" y="4149949"/>
              <a:ext cx="78463" cy="78463"/>
            </a:xfrm>
            <a:prstGeom prst="ellipse">
              <a:avLst/>
            </a:prstGeom>
            <a:solidFill>
              <a:srgbClr val="5150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4" name="Oval 63">
              <a:extLst>
                <a:ext uri="{FF2B5EF4-FFF2-40B4-BE49-F238E27FC236}">
                  <a16:creationId xmlns:a16="http://schemas.microsoft.com/office/drawing/2014/main" id="{A15DF3E4-0400-4A7D-A318-848C9B67D08A}"/>
                </a:ext>
              </a:extLst>
            </p:cNvPr>
            <p:cNvSpPr>
              <a:spLocks noChangeAspect="1"/>
            </p:cNvSpPr>
            <p:nvPr/>
          </p:nvSpPr>
          <p:spPr>
            <a:xfrm>
              <a:off x="4794492" y="4119697"/>
              <a:ext cx="120672" cy="120672"/>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5" name="Oval 64">
              <a:extLst>
                <a:ext uri="{FF2B5EF4-FFF2-40B4-BE49-F238E27FC236}">
                  <a16:creationId xmlns:a16="http://schemas.microsoft.com/office/drawing/2014/main" id="{A8D6FD2C-5B21-4827-8294-4DD3F414DBBE}"/>
                </a:ext>
              </a:extLst>
            </p:cNvPr>
            <p:cNvSpPr>
              <a:spLocks noChangeAspect="1"/>
            </p:cNvSpPr>
            <p:nvPr/>
          </p:nvSpPr>
          <p:spPr>
            <a:xfrm>
              <a:off x="5083430" y="3879810"/>
              <a:ext cx="120672" cy="120672"/>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6" name="Oval 65">
              <a:extLst>
                <a:ext uri="{FF2B5EF4-FFF2-40B4-BE49-F238E27FC236}">
                  <a16:creationId xmlns:a16="http://schemas.microsoft.com/office/drawing/2014/main" id="{4E606865-2367-433B-A6E7-D8A9EB8D59A8}"/>
                </a:ext>
              </a:extLst>
            </p:cNvPr>
            <p:cNvSpPr>
              <a:spLocks noChangeAspect="1"/>
            </p:cNvSpPr>
            <p:nvPr/>
          </p:nvSpPr>
          <p:spPr>
            <a:xfrm>
              <a:off x="4766473" y="3496412"/>
              <a:ext cx="183273" cy="183273"/>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7" name="Oval 66">
              <a:extLst>
                <a:ext uri="{FF2B5EF4-FFF2-40B4-BE49-F238E27FC236}">
                  <a16:creationId xmlns:a16="http://schemas.microsoft.com/office/drawing/2014/main" id="{812FFC1B-BC14-4D51-8AF9-25E2F3444FB0}"/>
                </a:ext>
              </a:extLst>
            </p:cNvPr>
            <p:cNvSpPr>
              <a:spLocks noChangeAspect="1"/>
            </p:cNvSpPr>
            <p:nvPr/>
          </p:nvSpPr>
          <p:spPr>
            <a:xfrm>
              <a:off x="4794791" y="3222270"/>
              <a:ext cx="126638" cy="126638"/>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8" name="Oval 67">
              <a:extLst>
                <a:ext uri="{FF2B5EF4-FFF2-40B4-BE49-F238E27FC236}">
                  <a16:creationId xmlns:a16="http://schemas.microsoft.com/office/drawing/2014/main" id="{8234105E-8DAC-4C09-B80F-EFEC52A60C95}"/>
                </a:ext>
              </a:extLst>
            </p:cNvPr>
            <p:cNvSpPr>
              <a:spLocks noChangeAspect="1"/>
            </p:cNvSpPr>
            <p:nvPr/>
          </p:nvSpPr>
          <p:spPr>
            <a:xfrm>
              <a:off x="4168897" y="2913877"/>
              <a:ext cx="96758" cy="96758"/>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9" name="Oval 68">
              <a:extLst>
                <a:ext uri="{FF2B5EF4-FFF2-40B4-BE49-F238E27FC236}">
                  <a16:creationId xmlns:a16="http://schemas.microsoft.com/office/drawing/2014/main" id="{79DBF400-FCFF-45CE-BC2D-DF57235007D2}"/>
                </a:ext>
              </a:extLst>
            </p:cNvPr>
            <p:cNvSpPr>
              <a:spLocks noChangeAspect="1"/>
            </p:cNvSpPr>
            <p:nvPr/>
          </p:nvSpPr>
          <p:spPr>
            <a:xfrm>
              <a:off x="4343608" y="2643684"/>
              <a:ext cx="120672" cy="120672"/>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0" name="Oval 69">
              <a:extLst>
                <a:ext uri="{FF2B5EF4-FFF2-40B4-BE49-F238E27FC236}">
                  <a16:creationId xmlns:a16="http://schemas.microsoft.com/office/drawing/2014/main" id="{45B9DE0B-1F13-40B3-BD8F-75244B36B1D9}"/>
                </a:ext>
              </a:extLst>
            </p:cNvPr>
            <p:cNvSpPr>
              <a:spLocks noChangeAspect="1"/>
            </p:cNvSpPr>
            <p:nvPr/>
          </p:nvSpPr>
          <p:spPr>
            <a:xfrm>
              <a:off x="4994268" y="2386239"/>
              <a:ext cx="120672" cy="120672"/>
            </a:xfrm>
            <a:prstGeom prst="ellipse">
              <a:avLst/>
            </a:prstGeom>
            <a:solidFill>
              <a:srgbClr val="5150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1" name="Oval 70">
              <a:extLst>
                <a:ext uri="{FF2B5EF4-FFF2-40B4-BE49-F238E27FC236}">
                  <a16:creationId xmlns:a16="http://schemas.microsoft.com/office/drawing/2014/main" id="{E4486704-18BA-455E-8D24-9EC256AE6279}"/>
                </a:ext>
              </a:extLst>
            </p:cNvPr>
            <p:cNvSpPr>
              <a:spLocks noChangeAspect="1"/>
            </p:cNvSpPr>
            <p:nvPr/>
          </p:nvSpPr>
          <p:spPr>
            <a:xfrm>
              <a:off x="5418898" y="2643684"/>
              <a:ext cx="120672" cy="120672"/>
            </a:xfrm>
            <a:prstGeom prst="ellipse">
              <a:avLst/>
            </a:pr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2" name="Oval 71">
              <a:extLst>
                <a:ext uri="{FF2B5EF4-FFF2-40B4-BE49-F238E27FC236}">
                  <a16:creationId xmlns:a16="http://schemas.microsoft.com/office/drawing/2014/main" id="{BBD990EF-512F-4543-A3B2-A06818C08E30}"/>
                </a:ext>
              </a:extLst>
            </p:cNvPr>
            <p:cNvSpPr>
              <a:spLocks noChangeAspect="1"/>
            </p:cNvSpPr>
            <p:nvPr/>
          </p:nvSpPr>
          <p:spPr>
            <a:xfrm>
              <a:off x="5259133" y="3175560"/>
              <a:ext cx="120672" cy="120672"/>
            </a:xfrm>
            <a:prstGeom prst="ellipse">
              <a:avLst/>
            </a:prstGeom>
            <a:solidFill>
              <a:srgbClr val="5150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3" name="Oval 72">
              <a:extLst>
                <a:ext uri="{FF2B5EF4-FFF2-40B4-BE49-F238E27FC236}">
                  <a16:creationId xmlns:a16="http://schemas.microsoft.com/office/drawing/2014/main" id="{23808766-6576-4C51-BE53-AF092AD8F93B}"/>
                </a:ext>
              </a:extLst>
            </p:cNvPr>
            <p:cNvSpPr>
              <a:spLocks noChangeAspect="1"/>
            </p:cNvSpPr>
            <p:nvPr/>
          </p:nvSpPr>
          <p:spPr>
            <a:xfrm>
              <a:off x="4500021" y="3440054"/>
              <a:ext cx="120672" cy="120672"/>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4" name="Oval 73">
              <a:extLst>
                <a:ext uri="{FF2B5EF4-FFF2-40B4-BE49-F238E27FC236}">
                  <a16:creationId xmlns:a16="http://schemas.microsoft.com/office/drawing/2014/main" id="{ED45ECDE-3389-4EA4-BFAB-F8928BF4C6C5}"/>
                </a:ext>
              </a:extLst>
            </p:cNvPr>
            <p:cNvSpPr>
              <a:spLocks noChangeAspect="1"/>
            </p:cNvSpPr>
            <p:nvPr/>
          </p:nvSpPr>
          <p:spPr>
            <a:xfrm>
              <a:off x="5101336" y="3592828"/>
              <a:ext cx="78463" cy="78463"/>
            </a:xfrm>
            <a:prstGeom prst="ellipse">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5" name="Oval 74">
              <a:extLst>
                <a:ext uri="{FF2B5EF4-FFF2-40B4-BE49-F238E27FC236}">
                  <a16:creationId xmlns:a16="http://schemas.microsoft.com/office/drawing/2014/main" id="{FB213236-D0C4-44CB-8D38-A05D59E59CC6}"/>
                </a:ext>
              </a:extLst>
            </p:cNvPr>
            <p:cNvSpPr>
              <a:spLocks noChangeAspect="1"/>
            </p:cNvSpPr>
            <p:nvPr/>
          </p:nvSpPr>
          <p:spPr>
            <a:xfrm>
              <a:off x="4624948" y="3879810"/>
              <a:ext cx="78463" cy="78463"/>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Oval 28">
              <a:extLst>
                <a:ext uri="{FF2B5EF4-FFF2-40B4-BE49-F238E27FC236}">
                  <a16:creationId xmlns:a16="http://schemas.microsoft.com/office/drawing/2014/main" id="{295B9D17-AEEE-4B73-9A53-A036CEEF4D5D}"/>
                </a:ext>
              </a:extLst>
            </p:cNvPr>
            <p:cNvSpPr>
              <a:spLocks/>
            </p:cNvSpPr>
            <p:nvPr/>
          </p:nvSpPr>
          <p:spPr>
            <a:xfrm>
              <a:off x="5606694" y="2965575"/>
              <a:ext cx="150790" cy="150790"/>
            </a:xfrm>
            <a:prstGeom prst="ellipse">
              <a:avLst/>
            </a:prstGeom>
            <a:solidFill>
              <a:srgbClr val="2F2C4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 name="Oval 29">
              <a:extLst>
                <a:ext uri="{FF2B5EF4-FFF2-40B4-BE49-F238E27FC236}">
                  <a16:creationId xmlns:a16="http://schemas.microsoft.com/office/drawing/2014/main" id="{F9EB28CA-B3A7-46B4-B6B1-727CAFD23A96}"/>
                </a:ext>
              </a:extLst>
            </p:cNvPr>
            <p:cNvSpPr>
              <a:spLocks/>
            </p:cNvSpPr>
            <p:nvPr/>
          </p:nvSpPr>
          <p:spPr>
            <a:xfrm>
              <a:off x="5274368" y="3693847"/>
              <a:ext cx="150790" cy="150790"/>
            </a:xfrm>
            <a:prstGeom prst="ellipse">
              <a:avLst/>
            </a:prstGeom>
            <a:solidFill>
              <a:srgbClr val="2F2C4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1" name="Oval 30">
              <a:extLst>
                <a:ext uri="{FF2B5EF4-FFF2-40B4-BE49-F238E27FC236}">
                  <a16:creationId xmlns:a16="http://schemas.microsoft.com/office/drawing/2014/main" id="{5C37E7CC-BA6B-4E29-840D-96EC7ADCE702}"/>
                </a:ext>
              </a:extLst>
            </p:cNvPr>
            <p:cNvSpPr>
              <a:spLocks/>
            </p:cNvSpPr>
            <p:nvPr/>
          </p:nvSpPr>
          <p:spPr>
            <a:xfrm>
              <a:off x="3985621" y="3217193"/>
              <a:ext cx="150790" cy="150790"/>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2" name="Oval 31">
              <a:extLst>
                <a:ext uri="{FF2B5EF4-FFF2-40B4-BE49-F238E27FC236}">
                  <a16:creationId xmlns:a16="http://schemas.microsoft.com/office/drawing/2014/main" id="{8E20C36B-5F9B-4E4D-8244-99B63809B66B}"/>
                </a:ext>
              </a:extLst>
            </p:cNvPr>
            <p:cNvSpPr>
              <a:spLocks/>
            </p:cNvSpPr>
            <p:nvPr/>
          </p:nvSpPr>
          <p:spPr>
            <a:xfrm>
              <a:off x="3870032" y="2681558"/>
              <a:ext cx="150790" cy="150790"/>
            </a:xfrm>
            <a:prstGeom prst="ellipse">
              <a:avLst/>
            </a:prstGeom>
            <a:solidFill>
              <a:schemeClr val="tx1"/>
            </a:solidFill>
            <a:ln w="12700">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70">
              <a:extLst>
                <a:ext uri="{FF2B5EF4-FFF2-40B4-BE49-F238E27FC236}">
                  <a16:creationId xmlns:a16="http://schemas.microsoft.com/office/drawing/2014/main" id="{34A7F449-947D-4C89-8096-30B19A0FC633}"/>
                </a:ext>
              </a:extLst>
            </p:cNvPr>
            <p:cNvSpPr>
              <a:spLocks/>
            </p:cNvSpPr>
            <p:nvPr/>
          </p:nvSpPr>
          <p:spPr bwMode="auto">
            <a:xfrm>
              <a:off x="4474557" y="4304162"/>
              <a:ext cx="783863" cy="687467"/>
            </a:xfrm>
            <a:custGeom>
              <a:avLst/>
              <a:gdLst>
                <a:gd name="T0" fmla="*/ 631 w 642"/>
                <a:gd name="T1" fmla="*/ 419 h 563"/>
                <a:gd name="T2" fmla="*/ 616 w 642"/>
                <a:gd name="T3" fmla="*/ 371 h 563"/>
                <a:gd name="T4" fmla="*/ 608 w 642"/>
                <a:gd name="T5" fmla="*/ 354 h 563"/>
                <a:gd name="T6" fmla="*/ 634 w 642"/>
                <a:gd name="T7" fmla="*/ 328 h 563"/>
                <a:gd name="T8" fmla="*/ 634 w 642"/>
                <a:gd name="T9" fmla="*/ 328 h 563"/>
                <a:gd name="T10" fmla="*/ 634 w 642"/>
                <a:gd name="T11" fmla="*/ 291 h 563"/>
                <a:gd name="T12" fmla="*/ 634 w 642"/>
                <a:gd name="T13" fmla="*/ 291 h 563"/>
                <a:gd name="T14" fmla="*/ 608 w 642"/>
                <a:gd name="T15" fmla="*/ 265 h 563"/>
                <a:gd name="T16" fmla="*/ 634 w 642"/>
                <a:gd name="T17" fmla="*/ 239 h 563"/>
                <a:gd name="T18" fmla="*/ 634 w 642"/>
                <a:gd name="T19" fmla="*/ 239 h 563"/>
                <a:gd name="T20" fmla="*/ 616 w 642"/>
                <a:gd name="T21" fmla="*/ 194 h 563"/>
                <a:gd name="T22" fmla="*/ 608 w 642"/>
                <a:gd name="T23" fmla="*/ 176 h 563"/>
                <a:gd name="T24" fmla="*/ 634 w 642"/>
                <a:gd name="T25" fmla="*/ 150 h 563"/>
                <a:gd name="T26" fmla="*/ 634 w 642"/>
                <a:gd name="T27" fmla="*/ 150 h 563"/>
                <a:gd name="T28" fmla="*/ 616 w 642"/>
                <a:gd name="T29" fmla="*/ 105 h 563"/>
                <a:gd name="T30" fmla="*/ 608 w 642"/>
                <a:gd name="T31" fmla="*/ 87 h 563"/>
                <a:gd name="T32" fmla="*/ 634 w 642"/>
                <a:gd name="T33" fmla="*/ 0 h 563"/>
                <a:gd name="T34" fmla="*/ 8 w 642"/>
                <a:gd name="T35" fmla="*/ 93 h 563"/>
                <a:gd name="T36" fmla="*/ 34 w 642"/>
                <a:gd name="T37" fmla="*/ 119 h 563"/>
                <a:gd name="T38" fmla="*/ 8 w 642"/>
                <a:gd name="T39" fmla="*/ 145 h 563"/>
                <a:gd name="T40" fmla="*/ 8 w 642"/>
                <a:gd name="T41" fmla="*/ 145 h 563"/>
                <a:gd name="T42" fmla="*/ 0 w 642"/>
                <a:gd name="T43" fmla="*/ 164 h 563"/>
                <a:gd name="T44" fmla="*/ 26 w 642"/>
                <a:gd name="T45" fmla="*/ 190 h 563"/>
                <a:gd name="T46" fmla="*/ 34 w 642"/>
                <a:gd name="T47" fmla="*/ 208 h 563"/>
                <a:gd name="T48" fmla="*/ 26 w 642"/>
                <a:gd name="T49" fmla="*/ 227 h 563"/>
                <a:gd name="T50" fmla="*/ 8 w 642"/>
                <a:gd name="T51" fmla="*/ 271 h 563"/>
                <a:gd name="T52" fmla="*/ 26 w 642"/>
                <a:gd name="T53" fmla="*/ 279 h 563"/>
                <a:gd name="T54" fmla="*/ 34 w 642"/>
                <a:gd name="T55" fmla="*/ 297 h 563"/>
                <a:gd name="T56" fmla="*/ 26 w 642"/>
                <a:gd name="T57" fmla="*/ 315 h 563"/>
                <a:gd name="T58" fmla="*/ 26 w 642"/>
                <a:gd name="T59" fmla="*/ 367 h 563"/>
                <a:gd name="T60" fmla="*/ 34 w 642"/>
                <a:gd name="T61" fmla="*/ 386 h 563"/>
                <a:gd name="T62" fmla="*/ 8 w 642"/>
                <a:gd name="T63" fmla="*/ 412 h 563"/>
                <a:gd name="T64" fmla="*/ 7 w 642"/>
                <a:gd name="T65" fmla="*/ 416 h 563"/>
                <a:gd name="T66" fmla="*/ 154 w 642"/>
                <a:gd name="T67" fmla="*/ 548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42" h="563">
                  <a:moveTo>
                    <a:pt x="496" y="542"/>
                  </a:moveTo>
                  <a:cubicBezTo>
                    <a:pt x="631" y="419"/>
                    <a:pt x="631" y="419"/>
                    <a:pt x="631" y="419"/>
                  </a:cubicBezTo>
                  <a:cubicBezTo>
                    <a:pt x="638" y="414"/>
                    <a:pt x="642" y="406"/>
                    <a:pt x="642" y="397"/>
                  </a:cubicBezTo>
                  <a:cubicBezTo>
                    <a:pt x="642" y="383"/>
                    <a:pt x="631" y="371"/>
                    <a:pt x="616" y="371"/>
                  </a:cubicBezTo>
                  <a:cubicBezTo>
                    <a:pt x="616" y="371"/>
                    <a:pt x="615" y="371"/>
                    <a:pt x="615" y="371"/>
                  </a:cubicBezTo>
                  <a:cubicBezTo>
                    <a:pt x="611" y="367"/>
                    <a:pt x="608" y="361"/>
                    <a:pt x="608" y="354"/>
                  </a:cubicBezTo>
                  <a:cubicBezTo>
                    <a:pt x="608" y="347"/>
                    <a:pt x="611" y="340"/>
                    <a:pt x="616" y="335"/>
                  </a:cubicBezTo>
                  <a:cubicBezTo>
                    <a:pt x="623" y="335"/>
                    <a:pt x="629" y="332"/>
                    <a:pt x="634" y="328"/>
                  </a:cubicBezTo>
                  <a:cubicBezTo>
                    <a:pt x="634" y="328"/>
                    <a:pt x="634" y="328"/>
                    <a:pt x="634" y="328"/>
                  </a:cubicBezTo>
                  <a:cubicBezTo>
                    <a:pt x="634" y="328"/>
                    <a:pt x="634" y="328"/>
                    <a:pt x="634" y="328"/>
                  </a:cubicBezTo>
                  <a:cubicBezTo>
                    <a:pt x="638" y="323"/>
                    <a:pt x="641" y="317"/>
                    <a:pt x="641" y="309"/>
                  </a:cubicBezTo>
                  <a:cubicBezTo>
                    <a:pt x="641" y="302"/>
                    <a:pt x="638" y="296"/>
                    <a:pt x="634" y="291"/>
                  </a:cubicBezTo>
                  <a:cubicBezTo>
                    <a:pt x="634" y="291"/>
                    <a:pt x="634" y="291"/>
                    <a:pt x="634" y="291"/>
                  </a:cubicBezTo>
                  <a:cubicBezTo>
                    <a:pt x="634" y="291"/>
                    <a:pt x="634" y="291"/>
                    <a:pt x="634" y="291"/>
                  </a:cubicBezTo>
                  <a:cubicBezTo>
                    <a:pt x="629" y="286"/>
                    <a:pt x="623" y="284"/>
                    <a:pt x="616" y="283"/>
                  </a:cubicBezTo>
                  <a:cubicBezTo>
                    <a:pt x="611" y="279"/>
                    <a:pt x="608" y="272"/>
                    <a:pt x="608" y="265"/>
                  </a:cubicBezTo>
                  <a:cubicBezTo>
                    <a:pt x="608" y="257"/>
                    <a:pt x="611" y="250"/>
                    <a:pt x="617" y="246"/>
                  </a:cubicBezTo>
                  <a:cubicBezTo>
                    <a:pt x="623" y="246"/>
                    <a:pt x="629" y="243"/>
                    <a:pt x="634" y="239"/>
                  </a:cubicBezTo>
                  <a:cubicBezTo>
                    <a:pt x="634" y="239"/>
                    <a:pt x="634" y="239"/>
                    <a:pt x="634" y="239"/>
                  </a:cubicBezTo>
                  <a:cubicBezTo>
                    <a:pt x="634" y="239"/>
                    <a:pt x="634" y="239"/>
                    <a:pt x="634" y="239"/>
                  </a:cubicBezTo>
                  <a:cubicBezTo>
                    <a:pt x="639" y="234"/>
                    <a:pt x="642" y="227"/>
                    <a:pt x="642" y="220"/>
                  </a:cubicBezTo>
                  <a:cubicBezTo>
                    <a:pt x="642" y="205"/>
                    <a:pt x="631" y="194"/>
                    <a:pt x="616" y="194"/>
                  </a:cubicBezTo>
                  <a:cubicBezTo>
                    <a:pt x="616" y="194"/>
                    <a:pt x="615" y="194"/>
                    <a:pt x="615" y="194"/>
                  </a:cubicBezTo>
                  <a:cubicBezTo>
                    <a:pt x="611" y="189"/>
                    <a:pt x="608" y="183"/>
                    <a:pt x="608" y="176"/>
                  </a:cubicBezTo>
                  <a:cubicBezTo>
                    <a:pt x="608" y="169"/>
                    <a:pt x="611" y="162"/>
                    <a:pt x="617" y="157"/>
                  </a:cubicBezTo>
                  <a:cubicBezTo>
                    <a:pt x="623" y="157"/>
                    <a:pt x="629" y="154"/>
                    <a:pt x="634" y="150"/>
                  </a:cubicBezTo>
                  <a:cubicBezTo>
                    <a:pt x="634" y="150"/>
                    <a:pt x="634" y="150"/>
                    <a:pt x="634" y="150"/>
                  </a:cubicBezTo>
                  <a:cubicBezTo>
                    <a:pt x="634" y="150"/>
                    <a:pt x="634" y="150"/>
                    <a:pt x="634" y="150"/>
                  </a:cubicBezTo>
                  <a:cubicBezTo>
                    <a:pt x="639" y="145"/>
                    <a:pt x="642" y="139"/>
                    <a:pt x="642" y="131"/>
                  </a:cubicBezTo>
                  <a:cubicBezTo>
                    <a:pt x="642" y="117"/>
                    <a:pt x="631" y="105"/>
                    <a:pt x="616" y="105"/>
                  </a:cubicBezTo>
                  <a:cubicBezTo>
                    <a:pt x="616" y="105"/>
                    <a:pt x="615" y="105"/>
                    <a:pt x="615" y="105"/>
                  </a:cubicBezTo>
                  <a:cubicBezTo>
                    <a:pt x="611" y="100"/>
                    <a:pt x="608" y="94"/>
                    <a:pt x="608" y="87"/>
                  </a:cubicBezTo>
                  <a:cubicBezTo>
                    <a:pt x="608" y="73"/>
                    <a:pt x="620" y="62"/>
                    <a:pt x="634" y="62"/>
                  </a:cubicBezTo>
                  <a:cubicBezTo>
                    <a:pt x="634" y="0"/>
                    <a:pt x="634" y="0"/>
                    <a:pt x="634" y="0"/>
                  </a:cubicBezTo>
                  <a:cubicBezTo>
                    <a:pt x="8" y="0"/>
                    <a:pt x="8" y="0"/>
                    <a:pt x="8" y="0"/>
                  </a:cubicBezTo>
                  <a:cubicBezTo>
                    <a:pt x="8" y="93"/>
                    <a:pt x="8" y="93"/>
                    <a:pt x="8" y="93"/>
                  </a:cubicBezTo>
                  <a:cubicBezTo>
                    <a:pt x="8" y="93"/>
                    <a:pt x="8" y="93"/>
                    <a:pt x="8" y="93"/>
                  </a:cubicBezTo>
                  <a:cubicBezTo>
                    <a:pt x="22" y="93"/>
                    <a:pt x="34" y="105"/>
                    <a:pt x="34" y="119"/>
                  </a:cubicBezTo>
                  <a:cubicBezTo>
                    <a:pt x="34" y="127"/>
                    <a:pt x="31" y="133"/>
                    <a:pt x="26" y="138"/>
                  </a:cubicBezTo>
                  <a:cubicBezTo>
                    <a:pt x="19" y="138"/>
                    <a:pt x="12" y="141"/>
                    <a:pt x="8" y="145"/>
                  </a:cubicBezTo>
                  <a:cubicBezTo>
                    <a:pt x="8" y="145"/>
                    <a:pt x="8" y="145"/>
                    <a:pt x="8" y="145"/>
                  </a:cubicBezTo>
                  <a:cubicBezTo>
                    <a:pt x="8" y="145"/>
                    <a:pt x="8" y="145"/>
                    <a:pt x="8" y="145"/>
                  </a:cubicBezTo>
                  <a:cubicBezTo>
                    <a:pt x="8" y="145"/>
                    <a:pt x="8" y="145"/>
                    <a:pt x="8" y="145"/>
                  </a:cubicBezTo>
                  <a:cubicBezTo>
                    <a:pt x="3" y="150"/>
                    <a:pt x="0" y="157"/>
                    <a:pt x="0" y="164"/>
                  </a:cubicBezTo>
                  <a:cubicBezTo>
                    <a:pt x="0" y="171"/>
                    <a:pt x="3" y="177"/>
                    <a:pt x="8" y="182"/>
                  </a:cubicBezTo>
                  <a:cubicBezTo>
                    <a:pt x="12" y="187"/>
                    <a:pt x="19" y="190"/>
                    <a:pt x="26" y="190"/>
                  </a:cubicBezTo>
                  <a:cubicBezTo>
                    <a:pt x="26" y="190"/>
                    <a:pt x="26" y="190"/>
                    <a:pt x="26" y="190"/>
                  </a:cubicBezTo>
                  <a:cubicBezTo>
                    <a:pt x="31" y="194"/>
                    <a:pt x="34" y="201"/>
                    <a:pt x="34" y="208"/>
                  </a:cubicBezTo>
                  <a:cubicBezTo>
                    <a:pt x="34" y="215"/>
                    <a:pt x="31" y="222"/>
                    <a:pt x="26" y="227"/>
                  </a:cubicBezTo>
                  <a:cubicBezTo>
                    <a:pt x="26" y="227"/>
                    <a:pt x="26" y="227"/>
                    <a:pt x="26" y="227"/>
                  </a:cubicBezTo>
                  <a:cubicBezTo>
                    <a:pt x="11" y="227"/>
                    <a:pt x="0" y="238"/>
                    <a:pt x="0" y="253"/>
                  </a:cubicBezTo>
                  <a:cubicBezTo>
                    <a:pt x="0" y="260"/>
                    <a:pt x="3" y="266"/>
                    <a:pt x="8" y="271"/>
                  </a:cubicBezTo>
                  <a:cubicBezTo>
                    <a:pt x="8" y="271"/>
                    <a:pt x="8" y="271"/>
                    <a:pt x="8" y="271"/>
                  </a:cubicBezTo>
                  <a:cubicBezTo>
                    <a:pt x="12" y="276"/>
                    <a:pt x="19" y="279"/>
                    <a:pt x="26" y="279"/>
                  </a:cubicBezTo>
                  <a:cubicBezTo>
                    <a:pt x="26" y="279"/>
                    <a:pt x="26" y="279"/>
                    <a:pt x="26" y="279"/>
                  </a:cubicBezTo>
                  <a:cubicBezTo>
                    <a:pt x="31" y="283"/>
                    <a:pt x="34" y="290"/>
                    <a:pt x="34" y="297"/>
                  </a:cubicBezTo>
                  <a:cubicBezTo>
                    <a:pt x="34" y="304"/>
                    <a:pt x="31" y="311"/>
                    <a:pt x="26" y="315"/>
                  </a:cubicBezTo>
                  <a:cubicBezTo>
                    <a:pt x="26" y="315"/>
                    <a:pt x="26" y="315"/>
                    <a:pt x="26" y="315"/>
                  </a:cubicBezTo>
                  <a:cubicBezTo>
                    <a:pt x="11" y="315"/>
                    <a:pt x="0" y="327"/>
                    <a:pt x="0" y="341"/>
                  </a:cubicBezTo>
                  <a:cubicBezTo>
                    <a:pt x="0" y="356"/>
                    <a:pt x="11" y="367"/>
                    <a:pt x="26" y="367"/>
                  </a:cubicBezTo>
                  <a:cubicBezTo>
                    <a:pt x="26" y="367"/>
                    <a:pt x="26" y="367"/>
                    <a:pt x="26" y="367"/>
                  </a:cubicBezTo>
                  <a:cubicBezTo>
                    <a:pt x="31" y="372"/>
                    <a:pt x="34" y="379"/>
                    <a:pt x="34" y="386"/>
                  </a:cubicBezTo>
                  <a:cubicBezTo>
                    <a:pt x="34" y="400"/>
                    <a:pt x="22" y="412"/>
                    <a:pt x="8" y="412"/>
                  </a:cubicBezTo>
                  <a:cubicBezTo>
                    <a:pt x="8" y="412"/>
                    <a:pt x="8" y="412"/>
                    <a:pt x="8" y="412"/>
                  </a:cubicBezTo>
                  <a:cubicBezTo>
                    <a:pt x="8" y="414"/>
                    <a:pt x="8" y="414"/>
                    <a:pt x="8" y="414"/>
                  </a:cubicBezTo>
                  <a:cubicBezTo>
                    <a:pt x="7" y="416"/>
                    <a:pt x="7" y="416"/>
                    <a:pt x="7" y="416"/>
                  </a:cubicBezTo>
                  <a:cubicBezTo>
                    <a:pt x="8" y="416"/>
                    <a:pt x="8" y="416"/>
                    <a:pt x="8" y="416"/>
                  </a:cubicBezTo>
                  <a:cubicBezTo>
                    <a:pt x="154" y="548"/>
                    <a:pt x="154" y="548"/>
                    <a:pt x="154" y="548"/>
                  </a:cubicBezTo>
                  <a:cubicBezTo>
                    <a:pt x="237" y="558"/>
                    <a:pt x="354" y="563"/>
                    <a:pt x="496" y="542"/>
                  </a:cubicBezTo>
                  <a:close/>
                </a:path>
              </a:pathLst>
            </a:custGeom>
            <a:solidFill>
              <a:schemeClr val="tx1"/>
            </a:solidFill>
            <a:ln>
              <a:noFill/>
            </a:ln>
            <a:effectLst/>
            <a:extLst/>
          </p:spPr>
          <p:txBody>
            <a:bodyPr vert="horz" wrap="square" lIns="91440" tIns="45720" rIns="91440" bIns="45720" numCol="1" anchor="t" anchorCtr="0" compatLnSpc="1">
              <a:prstTxWarp prst="textNoShape">
                <a:avLst/>
              </a:prstTxWarp>
            </a:bodyPr>
            <a:lstStyle/>
            <a:p>
              <a:endParaRPr lang="en-GB"/>
            </a:p>
          </p:txBody>
        </p:sp>
        <p:sp>
          <p:nvSpPr>
            <p:cNvPr id="43" name="Freeform 71">
              <a:extLst>
                <a:ext uri="{FF2B5EF4-FFF2-40B4-BE49-F238E27FC236}">
                  <a16:creationId xmlns:a16="http://schemas.microsoft.com/office/drawing/2014/main" id="{7BEAACB3-F611-4543-8A4C-61FB435CEABF}"/>
                </a:ext>
              </a:extLst>
            </p:cNvPr>
            <p:cNvSpPr>
              <a:spLocks/>
            </p:cNvSpPr>
            <p:nvPr/>
          </p:nvSpPr>
          <p:spPr bwMode="auto">
            <a:xfrm>
              <a:off x="4501515" y="4712702"/>
              <a:ext cx="723725" cy="139982"/>
            </a:xfrm>
            <a:custGeom>
              <a:avLst/>
              <a:gdLst>
                <a:gd name="T0" fmla="*/ 4 w 593"/>
                <a:gd name="T1" fmla="*/ 33 h 115"/>
                <a:gd name="T2" fmla="*/ 593 w 593"/>
                <a:gd name="T3" fmla="*/ 0 h 115"/>
                <a:gd name="T4" fmla="*/ 593 w 593"/>
                <a:gd name="T5" fmla="*/ 37 h 115"/>
                <a:gd name="T6" fmla="*/ 0 w 593"/>
                <a:gd name="T7" fmla="*/ 73 h 115"/>
                <a:gd name="T8" fmla="*/ 4 w 593"/>
                <a:gd name="T9" fmla="*/ 33 h 115"/>
              </a:gdLst>
              <a:ahLst/>
              <a:cxnLst>
                <a:cxn ang="0">
                  <a:pos x="T0" y="T1"/>
                </a:cxn>
                <a:cxn ang="0">
                  <a:pos x="T2" y="T3"/>
                </a:cxn>
                <a:cxn ang="0">
                  <a:pos x="T4" y="T5"/>
                </a:cxn>
                <a:cxn ang="0">
                  <a:pos x="T6" y="T7"/>
                </a:cxn>
                <a:cxn ang="0">
                  <a:pos x="T8" y="T9"/>
                </a:cxn>
              </a:cxnLst>
              <a:rect l="0" t="0" r="r" b="b"/>
              <a:pathLst>
                <a:path w="593" h="115">
                  <a:moveTo>
                    <a:pt x="4" y="33"/>
                  </a:moveTo>
                  <a:cubicBezTo>
                    <a:pt x="4" y="33"/>
                    <a:pt x="351" y="66"/>
                    <a:pt x="593" y="0"/>
                  </a:cubicBezTo>
                  <a:cubicBezTo>
                    <a:pt x="593" y="0"/>
                    <a:pt x="578" y="21"/>
                    <a:pt x="593" y="37"/>
                  </a:cubicBezTo>
                  <a:cubicBezTo>
                    <a:pt x="593" y="37"/>
                    <a:pt x="347" y="115"/>
                    <a:pt x="0" y="73"/>
                  </a:cubicBezTo>
                  <a:cubicBezTo>
                    <a:pt x="0" y="73"/>
                    <a:pt x="24" y="58"/>
                    <a:pt x="4" y="33"/>
                  </a:cubicBezTo>
                  <a:close/>
                </a:path>
              </a:pathLst>
            </a:custGeom>
            <a:solidFill>
              <a:srgbClr val="BFBFBF"/>
            </a:solidFill>
            <a:ln>
              <a:noFill/>
            </a:ln>
            <a:effectLst/>
            <a:extLst/>
          </p:spPr>
          <p:txBody>
            <a:bodyPr vert="horz" wrap="square" lIns="91440" tIns="45720" rIns="91440" bIns="45720" numCol="1" anchor="t" anchorCtr="0" compatLnSpc="1">
              <a:prstTxWarp prst="textNoShape">
                <a:avLst/>
              </a:prstTxWarp>
            </a:bodyPr>
            <a:lstStyle/>
            <a:p>
              <a:endParaRPr lang="en-GB"/>
            </a:p>
          </p:txBody>
        </p:sp>
        <p:sp>
          <p:nvSpPr>
            <p:cNvPr id="44" name="Freeform 72">
              <a:extLst>
                <a:ext uri="{FF2B5EF4-FFF2-40B4-BE49-F238E27FC236}">
                  <a16:creationId xmlns:a16="http://schemas.microsoft.com/office/drawing/2014/main" id="{3A079F64-D42B-4078-8948-9D53D3588657}"/>
                </a:ext>
              </a:extLst>
            </p:cNvPr>
            <p:cNvSpPr>
              <a:spLocks/>
            </p:cNvSpPr>
            <p:nvPr/>
          </p:nvSpPr>
          <p:spPr bwMode="auto">
            <a:xfrm>
              <a:off x="4501515" y="4603827"/>
              <a:ext cx="722689" cy="138945"/>
            </a:xfrm>
            <a:custGeom>
              <a:avLst/>
              <a:gdLst>
                <a:gd name="T0" fmla="*/ 3 w 592"/>
                <a:gd name="T1" fmla="*/ 33 h 114"/>
                <a:gd name="T2" fmla="*/ 592 w 592"/>
                <a:gd name="T3" fmla="*/ 0 h 114"/>
                <a:gd name="T4" fmla="*/ 592 w 592"/>
                <a:gd name="T5" fmla="*/ 37 h 114"/>
                <a:gd name="T6" fmla="*/ 0 w 592"/>
                <a:gd name="T7" fmla="*/ 72 h 114"/>
                <a:gd name="T8" fmla="*/ 3 w 592"/>
                <a:gd name="T9" fmla="*/ 33 h 114"/>
              </a:gdLst>
              <a:ahLst/>
              <a:cxnLst>
                <a:cxn ang="0">
                  <a:pos x="T0" y="T1"/>
                </a:cxn>
                <a:cxn ang="0">
                  <a:pos x="T2" y="T3"/>
                </a:cxn>
                <a:cxn ang="0">
                  <a:pos x="T4" y="T5"/>
                </a:cxn>
                <a:cxn ang="0">
                  <a:pos x="T6" y="T7"/>
                </a:cxn>
                <a:cxn ang="0">
                  <a:pos x="T8" y="T9"/>
                </a:cxn>
              </a:cxnLst>
              <a:rect l="0" t="0" r="r" b="b"/>
              <a:pathLst>
                <a:path w="592" h="114">
                  <a:moveTo>
                    <a:pt x="3" y="33"/>
                  </a:moveTo>
                  <a:cubicBezTo>
                    <a:pt x="3" y="33"/>
                    <a:pt x="351" y="65"/>
                    <a:pt x="592" y="0"/>
                  </a:cubicBezTo>
                  <a:cubicBezTo>
                    <a:pt x="592" y="0"/>
                    <a:pt x="577" y="20"/>
                    <a:pt x="592" y="37"/>
                  </a:cubicBezTo>
                  <a:cubicBezTo>
                    <a:pt x="592" y="37"/>
                    <a:pt x="347" y="114"/>
                    <a:pt x="0" y="72"/>
                  </a:cubicBezTo>
                  <a:cubicBezTo>
                    <a:pt x="0" y="72"/>
                    <a:pt x="23" y="58"/>
                    <a:pt x="3" y="33"/>
                  </a:cubicBezTo>
                  <a:close/>
                </a:path>
              </a:pathLst>
            </a:custGeom>
            <a:solidFill>
              <a:srgbClr val="BFBFBF"/>
            </a:solidFill>
            <a:ln>
              <a:noFill/>
            </a:ln>
            <a:effectLst/>
            <a:extLst/>
          </p:spPr>
          <p:txBody>
            <a:bodyPr vert="horz" wrap="square" lIns="91440" tIns="45720" rIns="91440" bIns="45720" numCol="1" anchor="t" anchorCtr="0" compatLnSpc="1">
              <a:prstTxWarp prst="textNoShape">
                <a:avLst/>
              </a:prstTxWarp>
            </a:bodyPr>
            <a:lstStyle/>
            <a:p>
              <a:endParaRPr lang="en-GB"/>
            </a:p>
          </p:txBody>
        </p:sp>
        <p:sp>
          <p:nvSpPr>
            <p:cNvPr id="45" name="Freeform 73">
              <a:extLst>
                <a:ext uri="{FF2B5EF4-FFF2-40B4-BE49-F238E27FC236}">
                  <a16:creationId xmlns:a16="http://schemas.microsoft.com/office/drawing/2014/main" id="{A6461369-891D-45DD-B095-DF5C38BBDE8E}"/>
                </a:ext>
              </a:extLst>
            </p:cNvPr>
            <p:cNvSpPr>
              <a:spLocks/>
            </p:cNvSpPr>
            <p:nvPr/>
          </p:nvSpPr>
          <p:spPr bwMode="auto">
            <a:xfrm>
              <a:off x="4499442" y="4494952"/>
              <a:ext cx="724763" cy="138945"/>
            </a:xfrm>
            <a:custGeom>
              <a:avLst/>
              <a:gdLst>
                <a:gd name="T0" fmla="*/ 3 w 593"/>
                <a:gd name="T1" fmla="*/ 32 h 114"/>
                <a:gd name="T2" fmla="*/ 593 w 593"/>
                <a:gd name="T3" fmla="*/ 0 h 114"/>
                <a:gd name="T4" fmla="*/ 593 w 593"/>
                <a:gd name="T5" fmla="*/ 36 h 114"/>
                <a:gd name="T6" fmla="*/ 0 w 593"/>
                <a:gd name="T7" fmla="*/ 72 h 114"/>
                <a:gd name="T8" fmla="*/ 3 w 593"/>
                <a:gd name="T9" fmla="*/ 32 h 114"/>
              </a:gdLst>
              <a:ahLst/>
              <a:cxnLst>
                <a:cxn ang="0">
                  <a:pos x="T0" y="T1"/>
                </a:cxn>
                <a:cxn ang="0">
                  <a:pos x="T2" y="T3"/>
                </a:cxn>
                <a:cxn ang="0">
                  <a:pos x="T4" y="T5"/>
                </a:cxn>
                <a:cxn ang="0">
                  <a:pos x="T6" y="T7"/>
                </a:cxn>
                <a:cxn ang="0">
                  <a:pos x="T8" y="T9"/>
                </a:cxn>
              </a:cxnLst>
              <a:rect l="0" t="0" r="r" b="b"/>
              <a:pathLst>
                <a:path w="593" h="114">
                  <a:moveTo>
                    <a:pt x="3" y="32"/>
                  </a:moveTo>
                  <a:cubicBezTo>
                    <a:pt x="3" y="32"/>
                    <a:pt x="351" y="65"/>
                    <a:pt x="593" y="0"/>
                  </a:cubicBezTo>
                  <a:cubicBezTo>
                    <a:pt x="593" y="0"/>
                    <a:pt x="577" y="20"/>
                    <a:pt x="593" y="36"/>
                  </a:cubicBezTo>
                  <a:cubicBezTo>
                    <a:pt x="593" y="36"/>
                    <a:pt x="347" y="114"/>
                    <a:pt x="0" y="72"/>
                  </a:cubicBezTo>
                  <a:cubicBezTo>
                    <a:pt x="0" y="72"/>
                    <a:pt x="23" y="58"/>
                    <a:pt x="3" y="32"/>
                  </a:cubicBezTo>
                  <a:close/>
                </a:path>
              </a:pathLst>
            </a:custGeom>
            <a:solidFill>
              <a:srgbClr val="BFBFBF"/>
            </a:solidFill>
            <a:ln>
              <a:noFill/>
            </a:ln>
            <a:effectLst/>
            <a:extLst/>
          </p:spPr>
          <p:txBody>
            <a:bodyPr vert="horz" wrap="square" lIns="91440" tIns="45720" rIns="91440" bIns="45720" numCol="1" anchor="t" anchorCtr="0" compatLnSpc="1">
              <a:prstTxWarp prst="textNoShape">
                <a:avLst/>
              </a:prstTxWarp>
            </a:bodyPr>
            <a:lstStyle/>
            <a:p>
              <a:endParaRPr lang="en-GB"/>
            </a:p>
          </p:txBody>
        </p:sp>
        <p:sp>
          <p:nvSpPr>
            <p:cNvPr id="46" name="Freeform 74">
              <a:extLst>
                <a:ext uri="{FF2B5EF4-FFF2-40B4-BE49-F238E27FC236}">
                  <a16:creationId xmlns:a16="http://schemas.microsoft.com/office/drawing/2014/main" id="{4895EAC5-14E0-497D-B8A3-4A675C790772}"/>
                </a:ext>
              </a:extLst>
            </p:cNvPr>
            <p:cNvSpPr>
              <a:spLocks/>
            </p:cNvSpPr>
            <p:nvPr/>
          </p:nvSpPr>
          <p:spPr bwMode="auto">
            <a:xfrm>
              <a:off x="4498405" y="4385041"/>
              <a:ext cx="724763" cy="139982"/>
            </a:xfrm>
            <a:custGeom>
              <a:avLst/>
              <a:gdLst>
                <a:gd name="T0" fmla="*/ 4 w 593"/>
                <a:gd name="T1" fmla="*/ 33 h 115"/>
                <a:gd name="T2" fmla="*/ 593 w 593"/>
                <a:gd name="T3" fmla="*/ 0 h 115"/>
                <a:gd name="T4" fmla="*/ 593 w 593"/>
                <a:gd name="T5" fmla="*/ 37 h 115"/>
                <a:gd name="T6" fmla="*/ 0 w 593"/>
                <a:gd name="T7" fmla="*/ 73 h 115"/>
                <a:gd name="T8" fmla="*/ 4 w 593"/>
                <a:gd name="T9" fmla="*/ 33 h 115"/>
              </a:gdLst>
              <a:ahLst/>
              <a:cxnLst>
                <a:cxn ang="0">
                  <a:pos x="T0" y="T1"/>
                </a:cxn>
                <a:cxn ang="0">
                  <a:pos x="T2" y="T3"/>
                </a:cxn>
                <a:cxn ang="0">
                  <a:pos x="T4" y="T5"/>
                </a:cxn>
                <a:cxn ang="0">
                  <a:pos x="T6" y="T7"/>
                </a:cxn>
                <a:cxn ang="0">
                  <a:pos x="T8" y="T9"/>
                </a:cxn>
              </a:cxnLst>
              <a:rect l="0" t="0" r="r" b="b"/>
              <a:pathLst>
                <a:path w="593" h="115">
                  <a:moveTo>
                    <a:pt x="4" y="33"/>
                  </a:moveTo>
                  <a:cubicBezTo>
                    <a:pt x="4" y="33"/>
                    <a:pt x="351" y="66"/>
                    <a:pt x="593" y="0"/>
                  </a:cubicBezTo>
                  <a:cubicBezTo>
                    <a:pt x="593" y="0"/>
                    <a:pt x="577" y="21"/>
                    <a:pt x="593" y="37"/>
                  </a:cubicBezTo>
                  <a:cubicBezTo>
                    <a:pt x="593" y="37"/>
                    <a:pt x="347" y="115"/>
                    <a:pt x="0" y="73"/>
                  </a:cubicBezTo>
                  <a:cubicBezTo>
                    <a:pt x="0" y="73"/>
                    <a:pt x="24" y="58"/>
                    <a:pt x="4" y="33"/>
                  </a:cubicBezTo>
                  <a:close/>
                </a:path>
              </a:pathLst>
            </a:custGeom>
            <a:solidFill>
              <a:srgbClr val="BFBFBF"/>
            </a:solidFill>
            <a:ln>
              <a:noFill/>
            </a:ln>
            <a:effectLst/>
            <a:extLst/>
          </p:spPr>
          <p:txBody>
            <a:bodyPr vert="horz" wrap="square" lIns="91440" tIns="45720" rIns="91440" bIns="45720" numCol="1" anchor="t" anchorCtr="0" compatLnSpc="1">
              <a:prstTxWarp prst="textNoShape">
                <a:avLst/>
              </a:prstTxWarp>
            </a:bodyPr>
            <a:lstStyle/>
            <a:p>
              <a:endParaRPr lang="en-GB"/>
            </a:p>
          </p:txBody>
        </p:sp>
        <p:sp>
          <p:nvSpPr>
            <p:cNvPr id="47" name="Freeform 75">
              <a:extLst>
                <a:ext uri="{FF2B5EF4-FFF2-40B4-BE49-F238E27FC236}">
                  <a16:creationId xmlns:a16="http://schemas.microsoft.com/office/drawing/2014/main" id="{ADEBE517-71E1-4E11-B533-CC3BA1F42752}"/>
                </a:ext>
              </a:extLst>
            </p:cNvPr>
            <p:cNvSpPr>
              <a:spLocks/>
            </p:cNvSpPr>
            <p:nvPr/>
          </p:nvSpPr>
          <p:spPr bwMode="auto">
            <a:xfrm>
              <a:off x="4662228" y="4966743"/>
              <a:ext cx="417853" cy="106801"/>
            </a:xfrm>
            <a:custGeom>
              <a:avLst/>
              <a:gdLst>
                <a:gd name="T0" fmla="*/ 0 w 342"/>
                <a:gd name="T1" fmla="*/ 6 h 88"/>
                <a:gd name="T2" fmla="*/ 49 w 342"/>
                <a:gd name="T3" fmla="*/ 50 h 88"/>
                <a:gd name="T4" fmla="*/ 167 w 342"/>
                <a:gd name="T5" fmla="*/ 88 h 88"/>
                <a:gd name="T6" fmla="*/ 172 w 342"/>
                <a:gd name="T7" fmla="*/ 88 h 88"/>
                <a:gd name="T8" fmla="*/ 287 w 342"/>
                <a:gd name="T9" fmla="*/ 51 h 88"/>
                <a:gd name="T10" fmla="*/ 342 w 342"/>
                <a:gd name="T11" fmla="*/ 0 h 88"/>
                <a:gd name="T12" fmla="*/ 0 w 342"/>
                <a:gd name="T13" fmla="*/ 6 h 88"/>
              </a:gdLst>
              <a:ahLst/>
              <a:cxnLst>
                <a:cxn ang="0">
                  <a:pos x="T0" y="T1"/>
                </a:cxn>
                <a:cxn ang="0">
                  <a:pos x="T2" y="T3"/>
                </a:cxn>
                <a:cxn ang="0">
                  <a:pos x="T4" y="T5"/>
                </a:cxn>
                <a:cxn ang="0">
                  <a:pos x="T6" y="T7"/>
                </a:cxn>
                <a:cxn ang="0">
                  <a:pos x="T8" y="T9"/>
                </a:cxn>
                <a:cxn ang="0">
                  <a:pos x="T10" y="T11"/>
                </a:cxn>
                <a:cxn ang="0">
                  <a:pos x="T12" y="T13"/>
                </a:cxn>
              </a:cxnLst>
              <a:rect l="0" t="0" r="r" b="b"/>
              <a:pathLst>
                <a:path w="342" h="88">
                  <a:moveTo>
                    <a:pt x="0" y="6"/>
                  </a:moveTo>
                  <a:cubicBezTo>
                    <a:pt x="49" y="50"/>
                    <a:pt x="49" y="50"/>
                    <a:pt x="49" y="50"/>
                  </a:cubicBezTo>
                  <a:cubicBezTo>
                    <a:pt x="61" y="72"/>
                    <a:pt x="107" y="88"/>
                    <a:pt x="167" y="88"/>
                  </a:cubicBezTo>
                  <a:cubicBezTo>
                    <a:pt x="167" y="88"/>
                    <a:pt x="172" y="88"/>
                    <a:pt x="172" y="88"/>
                  </a:cubicBezTo>
                  <a:cubicBezTo>
                    <a:pt x="234" y="86"/>
                    <a:pt x="278" y="68"/>
                    <a:pt x="287" y="51"/>
                  </a:cubicBezTo>
                  <a:cubicBezTo>
                    <a:pt x="342" y="0"/>
                    <a:pt x="342" y="0"/>
                    <a:pt x="342" y="0"/>
                  </a:cubicBezTo>
                  <a:cubicBezTo>
                    <a:pt x="200" y="21"/>
                    <a:pt x="83" y="16"/>
                    <a:pt x="0" y="6"/>
                  </a:cubicBezTo>
                  <a:close/>
                </a:path>
              </a:pathLst>
            </a:custGeom>
            <a:solidFill>
              <a:srgbClr val="BFBFBF"/>
            </a:solidFill>
            <a:ln>
              <a:noFill/>
            </a:ln>
            <a:effectLst/>
            <a:extLst/>
          </p:spPr>
          <p:txBody>
            <a:bodyPr vert="horz" wrap="square" lIns="91440" tIns="45720" rIns="91440" bIns="45720" numCol="1" anchor="t" anchorCtr="0" compatLnSpc="1">
              <a:prstTxWarp prst="textNoShape">
                <a:avLst/>
              </a:prstTxWarp>
            </a:bodyPr>
            <a:lstStyle/>
            <a:p>
              <a:endParaRPr lang="en-GB"/>
            </a:p>
          </p:txBody>
        </p:sp>
      </p:grpSp>
      <p:sp>
        <p:nvSpPr>
          <p:cNvPr id="153" name="Rectangle 6">
            <a:extLst>
              <a:ext uri="{FF2B5EF4-FFF2-40B4-BE49-F238E27FC236}">
                <a16:creationId xmlns:a16="http://schemas.microsoft.com/office/drawing/2014/main" id="{9ED88461-5971-446C-8A28-3C3F91B96BC8}"/>
              </a:ext>
            </a:extLst>
          </p:cNvPr>
          <p:cNvSpPr txBox="1">
            <a:spLocks noChangeArrowheads="1"/>
          </p:cNvSpPr>
          <p:nvPr/>
        </p:nvSpPr>
        <p:spPr bwMode="auto">
          <a:xfrm>
            <a:off x="10448132" y="6562986"/>
            <a:ext cx="192086" cy="138499"/>
          </a:xfrm>
          <a:prstGeom prst="rect">
            <a:avLst/>
          </a:prstGeom>
          <a:noFill/>
          <a:ln w="9525">
            <a:noFill/>
            <a:miter lim="800000"/>
            <a:headEnd/>
            <a:tailEnd/>
          </a:ln>
          <a:effectLst/>
        </p:spPr>
        <p:txBody>
          <a:bodyPr vert="horz" wrap="square" lIns="0" tIns="0" rIns="0" bIns="0" numCol="1" anchor="t" anchorCtr="0" compatLnSpc="1">
            <a:prstTxWarp prst="textNoShape">
              <a:avLst/>
            </a:prstTxWarp>
            <a:noAutofit/>
          </a:bodyPr>
          <a:lstStyle>
            <a:lvl1pPr>
              <a:spcBef>
                <a:spcPct val="0"/>
              </a:spcBef>
              <a:defRPr sz="900">
                <a:solidFill>
                  <a:schemeClr val="accent2"/>
                </a:solidFill>
              </a:defRPr>
            </a:lvl1pPr>
          </a:lstStyle>
          <a:p>
            <a:pPr algn="r" eaLnBrk="0" fontAlgn="base" hangingPunct="0">
              <a:spcAft>
                <a:spcPct val="0"/>
              </a:spcAft>
              <a:defRPr/>
            </a:pPr>
            <a:fld id="{45B4CDD9-FE60-424E-AF4D-6DFB76F42C25}" type="slidenum">
              <a:rPr lang="en-GB" sz="800">
                <a:solidFill>
                  <a:schemeClr val="bg1"/>
                </a:solidFill>
                <a:latin typeface="Arial" charset="0"/>
              </a:rPr>
              <a:pPr algn="r" eaLnBrk="0" fontAlgn="base" hangingPunct="0">
                <a:spcAft>
                  <a:spcPct val="0"/>
                </a:spcAft>
                <a:defRPr/>
              </a:pPr>
              <a:t>1</a:t>
            </a:fld>
            <a:endParaRPr lang="en-GB" sz="800" dirty="0">
              <a:solidFill>
                <a:schemeClr val="bg1"/>
              </a:solidFill>
              <a:latin typeface="Arial" charset="0"/>
            </a:endParaRPr>
          </a:p>
        </p:txBody>
      </p:sp>
      <p:sp>
        <p:nvSpPr>
          <p:cNvPr id="19" name="Oval 18">
            <a:extLst>
              <a:ext uri="{FF2B5EF4-FFF2-40B4-BE49-F238E27FC236}">
                <a16:creationId xmlns:a16="http://schemas.microsoft.com/office/drawing/2014/main" id="{EE6A015F-66F3-4C99-9726-332C32E20B36}"/>
              </a:ext>
            </a:extLst>
          </p:cNvPr>
          <p:cNvSpPr>
            <a:spLocks noChangeAspect="1"/>
          </p:cNvSpPr>
          <p:nvPr/>
        </p:nvSpPr>
        <p:spPr>
          <a:xfrm>
            <a:off x="2846179" y="1002752"/>
            <a:ext cx="664845" cy="664845"/>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72" name="Graphic 171">
            <a:extLst>
              <a:ext uri="{FF2B5EF4-FFF2-40B4-BE49-F238E27FC236}">
                <a16:creationId xmlns:a16="http://schemas.microsoft.com/office/drawing/2014/main" id="{B2C91BFA-68DF-47B9-95AC-F01BA1860A7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13025" y="1160750"/>
            <a:ext cx="374065" cy="374065"/>
          </a:xfrm>
          <a:prstGeom prst="rect">
            <a:avLst/>
          </a:prstGeom>
        </p:spPr>
      </p:pic>
      <p:sp>
        <p:nvSpPr>
          <p:cNvPr id="26" name="Oval 25">
            <a:extLst>
              <a:ext uri="{FF2B5EF4-FFF2-40B4-BE49-F238E27FC236}">
                <a16:creationId xmlns:a16="http://schemas.microsoft.com/office/drawing/2014/main" id="{E1D6C8EF-826B-48E2-A23C-66602BE81F7A}"/>
              </a:ext>
            </a:extLst>
          </p:cNvPr>
          <p:cNvSpPr>
            <a:spLocks noChangeAspect="1"/>
          </p:cNvSpPr>
          <p:nvPr/>
        </p:nvSpPr>
        <p:spPr>
          <a:xfrm>
            <a:off x="9079333" y="3438741"/>
            <a:ext cx="664845" cy="664845"/>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73" name="Graphic 172">
            <a:extLst>
              <a:ext uri="{FF2B5EF4-FFF2-40B4-BE49-F238E27FC236}">
                <a16:creationId xmlns:a16="http://schemas.microsoft.com/office/drawing/2014/main" id="{9A3DD652-D2F7-4E1E-8958-98EFF090E47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197865" y="3562407"/>
            <a:ext cx="417512" cy="417512"/>
          </a:xfrm>
          <a:prstGeom prst="rect">
            <a:avLst/>
          </a:prstGeom>
        </p:spPr>
      </p:pic>
      <p:pic>
        <p:nvPicPr>
          <p:cNvPr id="6" name="Picture 5">
            <a:extLst>
              <a:ext uri="{FF2B5EF4-FFF2-40B4-BE49-F238E27FC236}">
                <a16:creationId xmlns:a16="http://schemas.microsoft.com/office/drawing/2014/main" id="{A499035C-5CC1-4B4F-BE9A-C8591196757B}"/>
              </a:ext>
            </a:extLst>
          </p:cNvPr>
          <p:cNvPicPr>
            <a:picLocks noChangeAspect="1"/>
          </p:cNvPicPr>
          <p:nvPr/>
        </p:nvPicPr>
        <p:blipFill>
          <a:blip r:embed="rId8"/>
          <a:stretch>
            <a:fillRect/>
          </a:stretch>
        </p:blipFill>
        <p:spPr>
          <a:xfrm>
            <a:off x="5331722" y="1838784"/>
            <a:ext cx="1401921" cy="2893874"/>
          </a:xfrm>
          <a:prstGeom prst="rect">
            <a:avLst/>
          </a:prstGeom>
        </p:spPr>
      </p:pic>
      <p:pic>
        <p:nvPicPr>
          <p:cNvPr id="10" name="Picture 9" descr="A close up of a sign&#10;&#10;Description automatically generated">
            <a:extLst>
              <a:ext uri="{FF2B5EF4-FFF2-40B4-BE49-F238E27FC236}">
                <a16:creationId xmlns:a16="http://schemas.microsoft.com/office/drawing/2014/main" id="{81CAAC80-8AE1-41D9-A2B8-0A92CFA5A56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76966" y="2475831"/>
            <a:ext cx="506716" cy="654047"/>
          </a:xfrm>
          <a:prstGeom prst="rect">
            <a:avLst/>
          </a:prstGeom>
        </p:spPr>
      </p:pic>
      <p:sp>
        <p:nvSpPr>
          <p:cNvPr id="11" name="TextBox 10">
            <a:extLst>
              <a:ext uri="{FF2B5EF4-FFF2-40B4-BE49-F238E27FC236}">
                <a16:creationId xmlns:a16="http://schemas.microsoft.com/office/drawing/2014/main" id="{1DCA6789-53D8-400C-8ACF-921836B68F55}"/>
              </a:ext>
            </a:extLst>
          </p:cNvPr>
          <p:cNvSpPr txBox="1"/>
          <p:nvPr/>
        </p:nvSpPr>
        <p:spPr>
          <a:xfrm>
            <a:off x="5558079" y="3979920"/>
            <a:ext cx="944489" cy="584775"/>
          </a:xfrm>
          <a:prstGeom prst="rect">
            <a:avLst/>
          </a:prstGeom>
          <a:noFill/>
        </p:spPr>
        <p:txBody>
          <a:bodyPr wrap="none" rtlCol="0">
            <a:spAutoFit/>
          </a:bodyPr>
          <a:lstStyle/>
          <a:p>
            <a:pPr algn="ctr"/>
            <a:r>
              <a:rPr lang="pl-PL" sz="1400" dirty="0"/>
              <a:t>DCF </a:t>
            </a:r>
            <a:r>
              <a:rPr lang="pl-PL" sz="1400" dirty="0" err="1"/>
              <a:t>Price</a:t>
            </a:r>
            <a:endParaRPr lang="pl-PL" sz="1400" dirty="0"/>
          </a:p>
          <a:p>
            <a:pPr algn="ctr"/>
            <a:r>
              <a:rPr lang="pl-PL" dirty="0"/>
              <a:t>$302,81</a:t>
            </a:r>
            <a:endParaRPr lang="en-US" dirty="0"/>
          </a:p>
        </p:txBody>
      </p:sp>
      <p:sp>
        <p:nvSpPr>
          <p:cNvPr id="13" name="Rectangle 12">
            <a:extLst>
              <a:ext uri="{FF2B5EF4-FFF2-40B4-BE49-F238E27FC236}">
                <a16:creationId xmlns:a16="http://schemas.microsoft.com/office/drawing/2014/main" id="{993284F1-6F97-4B8A-98B6-A224B8D04916}"/>
              </a:ext>
            </a:extLst>
          </p:cNvPr>
          <p:cNvSpPr/>
          <p:nvPr/>
        </p:nvSpPr>
        <p:spPr>
          <a:xfrm>
            <a:off x="5533513" y="3672787"/>
            <a:ext cx="954874" cy="26619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l-PL" dirty="0"/>
              <a:t>DCF</a:t>
            </a:r>
            <a:endParaRPr lang="en-US" dirty="0"/>
          </a:p>
        </p:txBody>
      </p:sp>
      <p:sp>
        <p:nvSpPr>
          <p:cNvPr id="14" name="TextBox 13">
            <a:extLst>
              <a:ext uri="{FF2B5EF4-FFF2-40B4-BE49-F238E27FC236}">
                <a16:creationId xmlns:a16="http://schemas.microsoft.com/office/drawing/2014/main" id="{5FACB362-DFCC-42C7-8B1C-B7AD05A59F3B}"/>
              </a:ext>
            </a:extLst>
          </p:cNvPr>
          <p:cNvSpPr txBox="1"/>
          <p:nvPr/>
        </p:nvSpPr>
        <p:spPr>
          <a:xfrm>
            <a:off x="5506076" y="3181736"/>
            <a:ext cx="1003543" cy="461665"/>
          </a:xfrm>
          <a:prstGeom prst="rect">
            <a:avLst/>
          </a:prstGeom>
          <a:noFill/>
        </p:spPr>
        <p:txBody>
          <a:bodyPr wrap="none" rtlCol="0">
            <a:spAutoFit/>
          </a:bodyPr>
          <a:lstStyle/>
          <a:p>
            <a:pPr algn="ctr"/>
            <a:r>
              <a:rPr lang="pl-PL" sz="1200" dirty="0" err="1"/>
              <a:t>Current</a:t>
            </a:r>
            <a:r>
              <a:rPr lang="pl-PL" sz="1200" dirty="0"/>
              <a:t> </a:t>
            </a:r>
            <a:r>
              <a:rPr lang="pl-PL" sz="1200" dirty="0" err="1"/>
              <a:t>price</a:t>
            </a:r>
            <a:endParaRPr lang="pl-PL" sz="1200" dirty="0"/>
          </a:p>
          <a:p>
            <a:pPr algn="ctr"/>
            <a:r>
              <a:rPr lang="pl-PL" sz="1200" dirty="0"/>
              <a:t>$274.96</a:t>
            </a:r>
            <a:endParaRPr lang="en-US" sz="1200" dirty="0"/>
          </a:p>
        </p:txBody>
      </p:sp>
      <p:sp>
        <p:nvSpPr>
          <p:cNvPr id="15" name="Rectangle 14">
            <a:extLst>
              <a:ext uri="{FF2B5EF4-FFF2-40B4-BE49-F238E27FC236}">
                <a16:creationId xmlns:a16="http://schemas.microsoft.com/office/drawing/2014/main" id="{4376EBFC-1BD5-4ECA-90EF-40AD3057D74D}"/>
              </a:ext>
            </a:extLst>
          </p:cNvPr>
          <p:cNvSpPr/>
          <p:nvPr/>
        </p:nvSpPr>
        <p:spPr>
          <a:xfrm>
            <a:off x="5506076" y="2186324"/>
            <a:ext cx="886015" cy="1863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l-PL" dirty="0">
                <a:solidFill>
                  <a:schemeClr val="tx1"/>
                </a:solidFill>
              </a:rPr>
              <a:t>Tesla</a:t>
            </a:r>
            <a:endParaRPr lang="en-US" dirty="0"/>
          </a:p>
        </p:txBody>
      </p:sp>
      <p:sp>
        <p:nvSpPr>
          <p:cNvPr id="16" name="Oval 15">
            <a:extLst>
              <a:ext uri="{FF2B5EF4-FFF2-40B4-BE49-F238E27FC236}">
                <a16:creationId xmlns:a16="http://schemas.microsoft.com/office/drawing/2014/main" id="{A2EA8BAD-FDA4-48AE-A50B-5BD56957780B}"/>
              </a:ext>
            </a:extLst>
          </p:cNvPr>
          <p:cNvSpPr/>
          <p:nvPr/>
        </p:nvSpPr>
        <p:spPr>
          <a:xfrm>
            <a:off x="6429962" y="2174362"/>
            <a:ext cx="130095" cy="142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3C3FEA58-9259-4A45-A7D5-85F2A25B0991}"/>
              </a:ext>
            </a:extLst>
          </p:cNvPr>
          <p:cNvCxnSpPr>
            <a:cxnSpLocks/>
          </p:cNvCxnSpPr>
          <p:nvPr/>
        </p:nvCxnSpPr>
        <p:spPr>
          <a:xfrm>
            <a:off x="6471223" y="2219550"/>
            <a:ext cx="175686" cy="153083"/>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40" name="Picture 39" descr="A close up of a card&#10;&#10;Description automatically generated">
            <a:extLst>
              <a:ext uri="{FF2B5EF4-FFF2-40B4-BE49-F238E27FC236}">
                <a16:creationId xmlns:a16="http://schemas.microsoft.com/office/drawing/2014/main" id="{808D5F2B-543F-46F7-BCC1-605C4149A31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50307" y="3469239"/>
            <a:ext cx="497414" cy="496916"/>
          </a:xfrm>
          <a:prstGeom prst="rect">
            <a:avLst/>
          </a:prstGeom>
        </p:spPr>
      </p:pic>
      <p:pic>
        <p:nvPicPr>
          <p:cNvPr id="1026" name="Picture 2" descr="Znalezione obrazy dla zapytania app store">
            <a:extLst>
              <a:ext uri="{FF2B5EF4-FFF2-40B4-BE49-F238E27FC236}">
                <a16:creationId xmlns:a16="http://schemas.microsoft.com/office/drawing/2014/main" id="{955EC32A-19F6-4B2D-BDD1-12C999D1B44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38282" y="3415920"/>
            <a:ext cx="578178" cy="578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294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5306" y="330538"/>
            <a:ext cx="9072562" cy="677108"/>
          </a:xfrm>
        </p:spPr>
        <p:txBody>
          <a:bodyPr>
            <a:normAutofit fontScale="90000"/>
          </a:bodyPr>
          <a:lstStyle/>
          <a:p>
            <a:r>
              <a:rPr lang="en-US" dirty="0"/>
              <a:t>Market Analysis</a:t>
            </a:r>
            <a:endParaRPr lang="en-GB" dirty="0"/>
          </a:p>
        </p:txBody>
      </p:sp>
      <p:cxnSp>
        <p:nvCxnSpPr>
          <p:cNvPr id="8" name="Straight Connector 7"/>
          <p:cNvCxnSpPr/>
          <p:nvPr/>
        </p:nvCxnSpPr>
        <p:spPr>
          <a:xfrm>
            <a:off x="6285457" y="1473200"/>
            <a:ext cx="4352400" cy="0"/>
          </a:xfrm>
          <a:prstGeom prst="line">
            <a:avLst/>
          </a:prstGeom>
          <a:ln w="1270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DBC60594-A371-45C2-8D65-13B40DF26FF8}"/>
              </a:ext>
            </a:extLst>
          </p:cNvPr>
          <p:cNvSpPr txBox="1"/>
          <p:nvPr/>
        </p:nvSpPr>
        <p:spPr>
          <a:xfrm>
            <a:off x="6172564" y="1125209"/>
            <a:ext cx="2467342" cy="369332"/>
          </a:xfrm>
          <a:prstGeom prst="rect">
            <a:avLst/>
          </a:prstGeom>
          <a:noFill/>
        </p:spPr>
        <p:txBody>
          <a:bodyPr wrap="none" rtlCol="0">
            <a:spAutoFit/>
          </a:bodyPr>
          <a:lstStyle/>
          <a:p>
            <a:pPr algn="l"/>
            <a:r>
              <a:rPr lang="pl-PL" b="1" dirty="0">
                <a:latin typeface="Arial"/>
                <a:cs typeface="Arial"/>
              </a:rPr>
              <a:t>Financial </a:t>
            </a:r>
            <a:r>
              <a:rPr lang="pl-PL" b="1" dirty="0" err="1">
                <a:latin typeface="Arial"/>
                <a:cs typeface="Arial"/>
              </a:rPr>
              <a:t>apps</a:t>
            </a:r>
            <a:r>
              <a:rPr lang="pl-PL" b="1" dirty="0">
                <a:latin typeface="Arial"/>
                <a:cs typeface="Arial"/>
              </a:rPr>
              <a:t> </a:t>
            </a:r>
            <a:r>
              <a:rPr lang="pl-PL" b="1" dirty="0" err="1">
                <a:latin typeface="Arial"/>
                <a:cs typeface="Arial"/>
              </a:rPr>
              <a:t>users</a:t>
            </a:r>
            <a:endParaRPr lang="en-GB" dirty="0">
              <a:solidFill>
                <a:srgbClr val="7F7F7F"/>
              </a:solidFill>
              <a:latin typeface="Arial"/>
              <a:cs typeface="Arial"/>
            </a:endParaRPr>
          </a:p>
        </p:txBody>
      </p:sp>
      <p:sp>
        <p:nvSpPr>
          <p:cNvPr id="4" name="TextBox 3">
            <a:extLst>
              <a:ext uri="{FF2B5EF4-FFF2-40B4-BE49-F238E27FC236}">
                <a16:creationId xmlns:a16="http://schemas.microsoft.com/office/drawing/2014/main" id="{0156A746-7981-47FD-BDD7-ECE1D634370F}"/>
              </a:ext>
            </a:extLst>
          </p:cNvPr>
          <p:cNvSpPr txBox="1"/>
          <p:nvPr/>
        </p:nvSpPr>
        <p:spPr>
          <a:xfrm>
            <a:off x="321072" y="1043195"/>
            <a:ext cx="5698365" cy="1477328"/>
          </a:xfrm>
          <a:prstGeom prst="rect">
            <a:avLst/>
          </a:prstGeom>
          <a:noFill/>
        </p:spPr>
        <p:txBody>
          <a:bodyPr wrap="square" rtlCol="0">
            <a:spAutoFit/>
          </a:bodyPr>
          <a:lstStyle/>
          <a:p>
            <a:pPr algn="ctr"/>
            <a:r>
              <a:rPr lang="pl-PL" b="1" dirty="0"/>
              <a:t>Target </a:t>
            </a:r>
            <a:r>
              <a:rPr lang="pl-PL" b="1" dirty="0" err="1"/>
              <a:t>group</a:t>
            </a:r>
            <a:endParaRPr lang="pl-PL" b="1" dirty="0"/>
          </a:p>
          <a:p>
            <a:endParaRPr lang="pl-PL" dirty="0"/>
          </a:p>
          <a:p>
            <a:pPr marL="285750" indent="-285750">
              <a:buFont typeface="Arial" panose="020B0604020202020204" pitchFamily="34" charset="0"/>
              <a:buChar char="•"/>
            </a:pPr>
            <a:r>
              <a:rPr lang="pl-PL" dirty="0" err="1"/>
              <a:t>Investors</a:t>
            </a:r>
            <a:endParaRPr lang="pl-PL" dirty="0"/>
          </a:p>
          <a:p>
            <a:pPr marL="285750" indent="-285750">
              <a:buFont typeface="Arial" panose="020B0604020202020204" pitchFamily="34" charset="0"/>
              <a:buChar char="•"/>
            </a:pPr>
            <a:r>
              <a:rPr lang="pl-PL" dirty="0"/>
              <a:t>Finance and Tech </a:t>
            </a:r>
            <a:r>
              <a:rPr lang="pl-PL" dirty="0" err="1"/>
              <a:t>majors</a:t>
            </a:r>
            <a:r>
              <a:rPr lang="pl-PL" dirty="0"/>
              <a:t> </a:t>
            </a:r>
            <a:r>
              <a:rPr lang="pl-PL" dirty="0" err="1"/>
              <a:t>students</a:t>
            </a:r>
            <a:endParaRPr lang="pl-PL" dirty="0"/>
          </a:p>
          <a:p>
            <a:pPr marL="285750" indent="-285750">
              <a:buFont typeface="Arial" panose="020B0604020202020204" pitchFamily="34" charset="0"/>
              <a:buChar char="•"/>
            </a:pPr>
            <a:r>
              <a:rPr lang="pl-PL" dirty="0"/>
              <a:t>Mobile </a:t>
            </a:r>
            <a:r>
              <a:rPr lang="pl-PL" dirty="0" err="1"/>
              <a:t>Users</a:t>
            </a:r>
            <a:endParaRPr lang="en-US" dirty="0"/>
          </a:p>
        </p:txBody>
      </p:sp>
      <p:sp>
        <p:nvSpPr>
          <p:cNvPr id="5" name="TextBox 4">
            <a:extLst>
              <a:ext uri="{FF2B5EF4-FFF2-40B4-BE49-F238E27FC236}">
                <a16:creationId xmlns:a16="http://schemas.microsoft.com/office/drawing/2014/main" id="{CBFCC16F-5E7D-4CCC-8DB1-2EF6B78B4907}"/>
              </a:ext>
            </a:extLst>
          </p:cNvPr>
          <p:cNvSpPr txBox="1"/>
          <p:nvPr/>
        </p:nvSpPr>
        <p:spPr>
          <a:xfrm>
            <a:off x="323728" y="2867146"/>
            <a:ext cx="6192016" cy="2308324"/>
          </a:xfrm>
          <a:prstGeom prst="rect">
            <a:avLst/>
          </a:prstGeom>
          <a:noFill/>
        </p:spPr>
        <p:txBody>
          <a:bodyPr wrap="none" rtlCol="0">
            <a:spAutoFit/>
          </a:bodyPr>
          <a:lstStyle/>
          <a:p>
            <a:pPr algn="ctr"/>
            <a:r>
              <a:rPr lang="pl-PL" b="1" dirty="0" err="1"/>
              <a:t>Stats</a:t>
            </a:r>
            <a:r>
              <a:rPr lang="pl-PL" b="1" dirty="0"/>
              <a:t> </a:t>
            </a:r>
            <a:r>
              <a:rPr lang="pl-PL" b="1" dirty="0" err="1"/>
              <a:t>about</a:t>
            </a:r>
            <a:r>
              <a:rPr lang="pl-PL" b="1" dirty="0"/>
              <a:t> Financial </a:t>
            </a:r>
            <a:r>
              <a:rPr lang="pl-PL" b="1" dirty="0" err="1"/>
              <a:t>app</a:t>
            </a:r>
            <a:r>
              <a:rPr lang="pl-PL" b="1" dirty="0"/>
              <a:t> </a:t>
            </a:r>
            <a:r>
              <a:rPr lang="pl-PL" b="1" dirty="0" err="1"/>
              <a:t>users</a:t>
            </a:r>
            <a:endParaRPr lang="pl-PL" b="1" dirty="0"/>
          </a:p>
          <a:p>
            <a:endParaRPr lang="pl-PL" dirty="0"/>
          </a:p>
          <a:p>
            <a:r>
              <a:rPr lang="pl-PL" i="1" dirty="0"/>
              <a:t>17% of </a:t>
            </a:r>
            <a:r>
              <a:rPr lang="pl-PL" i="1" dirty="0" err="1"/>
              <a:t>all</a:t>
            </a:r>
            <a:r>
              <a:rPr lang="pl-PL" i="1" dirty="0"/>
              <a:t> </a:t>
            </a:r>
            <a:r>
              <a:rPr lang="pl-PL" i="1" dirty="0" err="1"/>
              <a:t>smartphones</a:t>
            </a:r>
            <a:r>
              <a:rPr lang="pl-PL" i="1" dirty="0"/>
              <a:t> </a:t>
            </a:r>
            <a:r>
              <a:rPr lang="pl-PL" i="1" dirty="0" err="1"/>
              <a:t>users</a:t>
            </a:r>
            <a:r>
              <a:rPr lang="pl-PL" i="1" dirty="0"/>
              <a:t> </a:t>
            </a:r>
            <a:r>
              <a:rPr lang="pl-PL" i="1" dirty="0" err="1"/>
              <a:t>have</a:t>
            </a:r>
            <a:r>
              <a:rPr lang="pl-PL" i="1" dirty="0"/>
              <a:t> </a:t>
            </a:r>
            <a:r>
              <a:rPr lang="pl-PL" i="1" dirty="0" err="1"/>
              <a:t>at</a:t>
            </a:r>
            <a:r>
              <a:rPr lang="pl-PL" i="1" dirty="0"/>
              <a:t> </a:t>
            </a:r>
            <a:r>
              <a:rPr lang="pl-PL" i="1" dirty="0" err="1"/>
              <a:t>least</a:t>
            </a:r>
            <a:r>
              <a:rPr lang="pl-PL" i="1" dirty="0"/>
              <a:t> one </a:t>
            </a:r>
            <a:r>
              <a:rPr lang="pl-PL" i="1" dirty="0" err="1"/>
              <a:t>investing</a:t>
            </a:r>
            <a:r>
              <a:rPr lang="pl-PL" i="1" dirty="0"/>
              <a:t> </a:t>
            </a:r>
            <a:r>
              <a:rPr lang="pl-PL" i="1" dirty="0" err="1"/>
              <a:t>app</a:t>
            </a:r>
            <a:r>
              <a:rPr lang="pl-PL" i="1" dirty="0"/>
              <a:t> </a:t>
            </a:r>
          </a:p>
          <a:p>
            <a:r>
              <a:rPr lang="pl-PL" i="1" dirty="0"/>
              <a:t>on </a:t>
            </a:r>
            <a:r>
              <a:rPr lang="pl-PL" i="1" dirty="0" err="1"/>
              <a:t>its</a:t>
            </a:r>
            <a:r>
              <a:rPr lang="pl-PL" i="1" dirty="0"/>
              <a:t> smartphone (</a:t>
            </a:r>
            <a:r>
              <a:rPr lang="pl-PL" i="1" dirty="0" err="1"/>
              <a:t>over</a:t>
            </a:r>
            <a:r>
              <a:rPr lang="pl-PL" i="1" dirty="0"/>
              <a:t> 43 </a:t>
            </a:r>
            <a:r>
              <a:rPr lang="pl-PL" i="1" dirty="0" err="1"/>
              <a:t>million</a:t>
            </a:r>
            <a:r>
              <a:rPr lang="pl-PL" i="1" dirty="0"/>
              <a:t>)</a:t>
            </a:r>
          </a:p>
          <a:p>
            <a:endParaRPr lang="pl-PL" i="1" dirty="0"/>
          </a:p>
          <a:p>
            <a:r>
              <a:rPr lang="pl-PL" i="1" dirty="0" err="1"/>
              <a:t>Our</a:t>
            </a:r>
            <a:r>
              <a:rPr lang="pl-PL" i="1" dirty="0"/>
              <a:t> </a:t>
            </a:r>
            <a:r>
              <a:rPr lang="pl-PL" i="1" dirty="0" err="1"/>
              <a:t>realistic</a:t>
            </a:r>
            <a:r>
              <a:rPr lang="pl-PL" i="1" dirty="0"/>
              <a:t> target </a:t>
            </a:r>
            <a:r>
              <a:rPr lang="pl-PL" i="1" dirty="0" err="1"/>
              <a:t>is</a:t>
            </a:r>
            <a:r>
              <a:rPr lang="pl-PL" i="1" dirty="0"/>
              <a:t> 0.1% of </a:t>
            </a:r>
            <a:r>
              <a:rPr lang="pl-PL" i="1" dirty="0" err="1"/>
              <a:t>all</a:t>
            </a:r>
            <a:r>
              <a:rPr lang="pl-PL" i="1" dirty="0"/>
              <a:t> </a:t>
            </a:r>
            <a:r>
              <a:rPr lang="pl-PL" i="1" dirty="0" err="1"/>
              <a:t>Investing</a:t>
            </a:r>
            <a:r>
              <a:rPr lang="pl-PL" i="1" dirty="0"/>
              <a:t> </a:t>
            </a:r>
            <a:r>
              <a:rPr lang="pl-PL" i="1" dirty="0" err="1"/>
              <a:t>app</a:t>
            </a:r>
            <a:r>
              <a:rPr lang="pl-PL" i="1" dirty="0"/>
              <a:t> </a:t>
            </a:r>
            <a:r>
              <a:rPr lang="pl-PL" i="1" dirty="0" err="1"/>
              <a:t>users</a:t>
            </a:r>
            <a:r>
              <a:rPr lang="pl-PL" i="1" dirty="0"/>
              <a:t> </a:t>
            </a:r>
            <a:r>
              <a:rPr lang="pl-PL" i="1" dirty="0" err="1"/>
              <a:t>which</a:t>
            </a:r>
            <a:r>
              <a:rPr lang="pl-PL" i="1" dirty="0"/>
              <a:t> </a:t>
            </a:r>
            <a:r>
              <a:rPr lang="pl-PL" i="1" dirty="0" err="1"/>
              <a:t>gives</a:t>
            </a:r>
            <a:r>
              <a:rPr lang="pl-PL" i="1" dirty="0"/>
              <a:t> </a:t>
            </a:r>
          </a:p>
          <a:p>
            <a:r>
              <a:rPr lang="pl-PL" b="1" i="1" dirty="0"/>
              <a:t>43 741 </a:t>
            </a:r>
            <a:r>
              <a:rPr lang="pl-PL" i="1" dirty="0" err="1"/>
              <a:t>potential</a:t>
            </a:r>
            <a:r>
              <a:rPr lang="pl-PL" i="1" dirty="0"/>
              <a:t> </a:t>
            </a:r>
            <a:r>
              <a:rPr lang="pl-PL" i="1" dirty="0" err="1"/>
              <a:t>customers</a:t>
            </a:r>
            <a:endParaRPr lang="en-US" i="1" dirty="0"/>
          </a:p>
          <a:p>
            <a:endParaRPr lang="pl-PL" u="sng" dirty="0"/>
          </a:p>
        </p:txBody>
      </p:sp>
      <p:sp>
        <p:nvSpPr>
          <p:cNvPr id="7" name="Rectangle 6">
            <a:extLst>
              <a:ext uri="{FF2B5EF4-FFF2-40B4-BE49-F238E27FC236}">
                <a16:creationId xmlns:a16="http://schemas.microsoft.com/office/drawing/2014/main" id="{11599F65-C6B2-4901-8E41-0CA7A5E4270B}"/>
              </a:ext>
            </a:extLst>
          </p:cNvPr>
          <p:cNvSpPr/>
          <p:nvPr/>
        </p:nvSpPr>
        <p:spPr>
          <a:xfrm>
            <a:off x="321072" y="6380023"/>
            <a:ext cx="9603882" cy="430887"/>
          </a:xfrm>
          <a:prstGeom prst="rect">
            <a:avLst/>
          </a:prstGeom>
        </p:spPr>
        <p:txBody>
          <a:bodyPr wrap="square">
            <a:spAutoFit/>
          </a:bodyPr>
          <a:lstStyle/>
          <a:p>
            <a:r>
              <a:rPr lang="en-US" sz="1050" dirty="0">
                <a:solidFill>
                  <a:schemeClr val="bg1"/>
                </a:solidFill>
                <a:hlinkClick r:id="rId2">
                  <a:extLst>
                    <a:ext uri="{A12FA001-AC4F-418D-AE19-62706E023703}">
                      <ahyp:hlinkClr xmlns:ahyp="http://schemas.microsoft.com/office/drawing/2018/hyperlinkcolor" val="tx"/>
                    </a:ext>
                  </a:extLst>
                </a:hlinkClick>
              </a:rPr>
              <a:t>https://www.bankrate.com/pdfs/pr/20180208-Fintech-Survey.pdf</a:t>
            </a:r>
            <a:endParaRPr lang="pl-PL" sz="1050" dirty="0">
              <a:solidFill>
                <a:schemeClr val="bg1"/>
              </a:solidFill>
            </a:endParaRPr>
          </a:p>
          <a:p>
            <a:r>
              <a:rPr lang="en-US" sz="1050" dirty="0">
                <a:solidFill>
                  <a:schemeClr val="bg1"/>
                </a:solidFill>
              </a:rPr>
              <a:t>https://www.bankrate.com/personal-finance/smart-money/americans-and-financial-apps-survey-0218/</a:t>
            </a:r>
          </a:p>
        </p:txBody>
      </p:sp>
      <p:graphicFrame>
        <p:nvGraphicFramePr>
          <p:cNvPr id="27" name="Chart 26">
            <a:extLst>
              <a:ext uri="{FF2B5EF4-FFF2-40B4-BE49-F238E27FC236}">
                <a16:creationId xmlns:a16="http://schemas.microsoft.com/office/drawing/2014/main" id="{AD4B54B7-ED6E-42EA-A517-0FE0CEF8EB98}"/>
              </a:ext>
            </a:extLst>
          </p:cNvPr>
          <p:cNvGraphicFramePr>
            <a:graphicFrameLocks/>
          </p:cNvGraphicFramePr>
          <p:nvPr>
            <p:extLst>
              <p:ext uri="{D42A27DB-BD31-4B8C-83A1-F6EECF244321}">
                <p14:modId xmlns:p14="http://schemas.microsoft.com/office/powerpoint/2010/main" val="3224429366"/>
              </p:ext>
            </p:extLst>
          </p:nvPr>
        </p:nvGraphicFramePr>
        <p:xfrm>
          <a:off x="6285457" y="1644960"/>
          <a:ext cx="5089796" cy="363219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98058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6367B-A527-477A-94AF-373478FD9F03}"/>
              </a:ext>
            </a:extLst>
          </p:cNvPr>
          <p:cNvSpPr>
            <a:spLocks noGrp="1"/>
          </p:cNvSpPr>
          <p:nvPr>
            <p:ph type="title"/>
          </p:nvPr>
        </p:nvSpPr>
        <p:spPr>
          <a:xfrm>
            <a:off x="838200" y="99602"/>
            <a:ext cx="10515600" cy="1199670"/>
          </a:xfrm>
        </p:spPr>
        <p:txBody>
          <a:bodyPr>
            <a:normAutofit/>
          </a:bodyPr>
          <a:lstStyle/>
          <a:p>
            <a:r>
              <a:rPr lang="en-US" sz="4000" dirty="0"/>
              <a:t>Competition</a:t>
            </a:r>
          </a:p>
        </p:txBody>
      </p:sp>
      <p:pic>
        <p:nvPicPr>
          <p:cNvPr id="6" name="Picture 5">
            <a:extLst>
              <a:ext uri="{FF2B5EF4-FFF2-40B4-BE49-F238E27FC236}">
                <a16:creationId xmlns:a16="http://schemas.microsoft.com/office/drawing/2014/main" id="{9EAD12DA-EF2D-4D43-85EF-0054E51FB279}"/>
              </a:ext>
            </a:extLst>
          </p:cNvPr>
          <p:cNvPicPr>
            <a:picLocks noChangeAspect="1"/>
          </p:cNvPicPr>
          <p:nvPr/>
        </p:nvPicPr>
        <p:blipFill>
          <a:blip r:embed="rId2"/>
          <a:stretch>
            <a:fillRect/>
          </a:stretch>
        </p:blipFill>
        <p:spPr>
          <a:xfrm>
            <a:off x="1159246" y="1920061"/>
            <a:ext cx="1321985" cy="1042035"/>
          </a:xfrm>
          <a:prstGeom prst="rect">
            <a:avLst/>
          </a:prstGeom>
        </p:spPr>
      </p:pic>
      <p:pic>
        <p:nvPicPr>
          <p:cNvPr id="7" name="Picture 6">
            <a:extLst>
              <a:ext uri="{FF2B5EF4-FFF2-40B4-BE49-F238E27FC236}">
                <a16:creationId xmlns:a16="http://schemas.microsoft.com/office/drawing/2014/main" id="{ADFFF419-4EDF-434E-9FA9-866CFF2E99DD}"/>
              </a:ext>
            </a:extLst>
          </p:cNvPr>
          <p:cNvPicPr>
            <a:picLocks noChangeAspect="1"/>
          </p:cNvPicPr>
          <p:nvPr/>
        </p:nvPicPr>
        <p:blipFill>
          <a:blip r:embed="rId3"/>
          <a:stretch>
            <a:fillRect/>
          </a:stretch>
        </p:blipFill>
        <p:spPr>
          <a:xfrm>
            <a:off x="3171345" y="1920061"/>
            <a:ext cx="3000559" cy="1042035"/>
          </a:xfrm>
          <a:prstGeom prst="rect">
            <a:avLst/>
          </a:prstGeom>
        </p:spPr>
      </p:pic>
      <p:sp>
        <p:nvSpPr>
          <p:cNvPr id="8" name="TextBox 7">
            <a:extLst>
              <a:ext uri="{FF2B5EF4-FFF2-40B4-BE49-F238E27FC236}">
                <a16:creationId xmlns:a16="http://schemas.microsoft.com/office/drawing/2014/main" id="{B95D7863-71E3-4974-BD9A-2ABC13668A57}"/>
              </a:ext>
            </a:extLst>
          </p:cNvPr>
          <p:cNvSpPr txBox="1"/>
          <p:nvPr/>
        </p:nvSpPr>
        <p:spPr>
          <a:xfrm>
            <a:off x="1007998" y="1383091"/>
            <a:ext cx="5016566" cy="369332"/>
          </a:xfrm>
          <a:prstGeom prst="rect">
            <a:avLst/>
          </a:prstGeom>
          <a:noFill/>
        </p:spPr>
        <p:txBody>
          <a:bodyPr wrap="none" rtlCol="0">
            <a:spAutoFit/>
          </a:bodyPr>
          <a:lstStyle/>
          <a:p>
            <a:r>
              <a:rPr lang="pl-PL" dirty="0" err="1"/>
              <a:t>Potential</a:t>
            </a:r>
            <a:r>
              <a:rPr lang="pl-PL" dirty="0"/>
              <a:t> </a:t>
            </a:r>
            <a:r>
              <a:rPr lang="pl-PL" dirty="0" err="1"/>
              <a:t>competitors</a:t>
            </a:r>
            <a:r>
              <a:rPr lang="pl-PL" dirty="0"/>
              <a:t> - </a:t>
            </a:r>
            <a:r>
              <a:rPr lang="pl-PL" dirty="0" err="1"/>
              <a:t>applications</a:t>
            </a:r>
            <a:r>
              <a:rPr lang="pl-PL" dirty="0"/>
              <a:t> from </a:t>
            </a:r>
            <a:r>
              <a:rPr lang="pl-PL" dirty="0" err="1"/>
              <a:t>App</a:t>
            </a:r>
            <a:r>
              <a:rPr lang="pl-PL" dirty="0"/>
              <a:t> </a:t>
            </a:r>
            <a:r>
              <a:rPr lang="pl-PL" dirty="0" err="1"/>
              <a:t>Store</a:t>
            </a:r>
            <a:endParaRPr lang="en-US" dirty="0"/>
          </a:p>
        </p:txBody>
      </p:sp>
      <p:pic>
        <p:nvPicPr>
          <p:cNvPr id="9" name="Picture 8">
            <a:extLst>
              <a:ext uri="{FF2B5EF4-FFF2-40B4-BE49-F238E27FC236}">
                <a16:creationId xmlns:a16="http://schemas.microsoft.com/office/drawing/2014/main" id="{A21F778A-8F8D-4DBE-9148-77F6EB061DC7}"/>
              </a:ext>
            </a:extLst>
          </p:cNvPr>
          <p:cNvPicPr>
            <a:picLocks noChangeAspect="1"/>
          </p:cNvPicPr>
          <p:nvPr/>
        </p:nvPicPr>
        <p:blipFill>
          <a:blip r:embed="rId4"/>
          <a:stretch>
            <a:fillRect/>
          </a:stretch>
        </p:blipFill>
        <p:spPr>
          <a:xfrm>
            <a:off x="6389945" y="1920061"/>
            <a:ext cx="2843774" cy="1126029"/>
          </a:xfrm>
          <a:prstGeom prst="rect">
            <a:avLst/>
          </a:prstGeom>
        </p:spPr>
      </p:pic>
      <p:sp>
        <p:nvSpPr>
          <p:cNvPr id="10" name="TextBox 9">
            <a:extLst>
              <a:ext uri="{FF2B5EF4-FFF2-40B4-BE49-F238E27FC236}">
                <a16:creationId xmlns:a16="http://schemas.microsoft.com/office/drawing/2014/main" id="{0DEEF206-D368-4959-951E-B769E516EC45}"/>
              </a:ext>
            </a:extLst>
          </p:cNvPr>
          <p:cNvSpPr txBox="1"/>
          <p:nvPr/>
        </p:nvSpPr>
        <p:spPr>
          <a:xfrm>
            <a:off x="916390" y="3524287"/>
            <a:ext cx="10198453" cy="2862322"/>
          </a:xfrm>
          <a:prstGeom prst="rect">
            <a:avLst/>
          </a:prstGeom>
          <a:noFill/>
        </p:spPr>
        <p:txBody>
          <a:bodyPr wrap="square" rtlCol="0">
            <a:spAutoFit/>
          </a:bodyPr>
          <a:lstStyle/>
          <a:p>
            <a:pPr algn="ctr"/>
            <a:r>
              <a:rPr lang="en-US" dirty="0"/>
              <a:t>Apart from </a:t>
            </a:r>
            <a:r>
              <a:rPr lang="en-US" dirty="0" err="1"/>
              <a:t>FundSpec</a:t>
            </a:r>
            <a:r>
              <a:rPr lang="en-US" dirty="0"/>
              <a:t> application, there is no other free app that allows finding DCF for a particular company. Two first apps are just calculators where user have to input data manually.</a:t>
            </a:r>
          </a:p>
          <a:p>
            <a:pPr algn="ctr"/>
            <a:endParaRPr lang="pl-PL" dirty="0"/>
          </a:p>
          <a:p>
            <a:pPr algn="ctr"/>
            <a:endParaRPr lang="pl-PL" dirty="0"/>
          </a:p>
          <a:p>
            <a:pPr algn="ctr"/>
            <a:endParaRPr lang="en-US" dirty="0"/>
          </a:p>
          <a:p>
            <a:pPr algn="ctr"/>
            <a:r>
              <a:rPr lang="en-US" b="1" dirty="0"/>
              <a:t>An exclusive </a:t>
            </a:r>
            <a:r>
              <a:rPr lang="pl-PL" b="1" dirty="0" err="1"/>
              <a:t>value</a:t>
            </a:r>
            <a:r>
              <a:rPr lang="en-US" b="1" dirty="0"/>
              <a:t> of our app</a:t>
            </a:r>
            <a:endParaRPr lang="pl-PL" b="1" dirty="0"/>
          </a:p>
          <a:p>
            <a:pPr algn="ctr"/>
            <a:endParaRPr lang="en-US" b="1" dirty="0"/>
          </a:p>
          <a:p>
            <a:pPr algn="ctr"/>
            <a:r>
              <a:rPr lang="en-US" dirty="0"/>
              <a:t>Only our app in the premium version will provide adjusted DCF. Plain DCF model without relevant assumptions shows for some companies unrealistic price, our analytics will provide relevant assumptions to the model.</a:t>
            </a:r>
          </a:p>
        </p:txBody>
      </p:sp>
    </p:spTree>
    <p:extLst>
      <p:ext uri="{BB962C8B-B14F-4D97-AF65-F5344CB8AC3E}">
        <p14:creationId xmlns:p14="http://schemas.microsoft.com/office/powerpoint/2010/main" val="3151551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A8959-BF78-4ED4-AAD0-BE74629A0397}"/>
              </a:ext>
            </a:extLst>
          </p:cNvPr>
          <p:cNvSpPr>
            <a:spLocks noGrp="1"/>
          </p:cNvSpPr>
          <p:nvPr>
            <p:ph type="title"/>
          </p:nvPr>
        </p:nvSpPr>
        <p:spPr>
          <a:xfrm>
            <a:off x="838199" y="159385"/>
            <a:ext cx="10515600" cy="1325563"/>
          </a:xfrm>
        </p:spPr>
        <p:txBody>
          <a:bodyPr>
            <a:normAutofit/>
          </a:bodyPr>
          <a:lstStyle/>
          <a:p>
            <a:r>
              <a:rPr lang="pl-PL" sz="4000" dirty="0" err="1"/>
              <a:t>Revenue</a:t>
            </a:r>
            <a:r>
              <a:rPr lang="pl-PL" sz="4000" dirty="0"/>
              <a:t> Model</a:t>
            </a:r>
            <a:endParaRPr lang="en-US" sz="4000" dirty="0"/>
          </a:p>
        </p:txBody>
      </p:sp>
      <p:graphicFrame>
        <p:nvGraphicFramePr>
          <p:cNvPr id="5" name="Table 4">
            <a:extLst>
              <a:ext uri="{FF2B5EF4-FFF2-40B4-BE49-F238E27FC236}">
                <a16:creationId xmlns:a16="http://schemas.microsoft.com/office/drawing/2014/main" id="{68D11306-7B29-41D3-AD49-B24A6842EC18}"/>
              </a:ext>
            </a:extLst>
          </p:cNvPr>
          <p:cNvGraphicFramePr>
            <a:graphicFrameLocks noGrp="1"/>
          </p:cNvGraphicFramePr>
          <p:nvPr>
            <p:extLst>
              <p:ext uri="{D42A27DB-BD31-4B8C-83A1-F6EECF244321}">
                <p14:modId xmlns:p14="http://schemas.microsoft.com/office/powerpoint/2010/main" val="2329494368"/>
              </p:ext>
            </p:extLst>
          </p:nvPr>
        </p:nvGraphicFramePr>
        <p:xfrm>
          <a:off x="2031999" y="1484948"/>
          <a:ext cx="8127999" cy="40843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828087058"/>
                    </a:ext>
                  </a:extLst>
                </a:gridCol>
                <a:gridCol w="2709333">
                  <a:extLst>
                    <a:ext uri="{9D8B030D-6E8A-4147-A177-3AD203B41FA5}">
                      <a16:colId xmlns:a16="http://schemas.microsoft.com/office/drawing/2014/main" val="3626944256"/>
                    </a:ext>
                  </a:extLst>
                </a:gridCol>
                <a:gridCol w="2709333">
                  <a:extLst>
                    <a:ext uri="{9D8B030D-6E8A-4147-A177-3AD203B41FA5}">
                      <a16:colId xmlns:a16="http://schemas.microsoft.com/office/drawing/2014/main" val="3254196109"/>
                    </a:ext>
                  </a:extLst>
                </a:gridCol>
              </a:tblGrid>
              <a:tr h="348245">
                <a:tc>
                  <a:txBody>
                    <a:bodyPr/>
                    <a:lstStyle/>
                    <a:p>
                      <a:endParaRPr lang="en-US" dirty="0"/>
                    </a:p>
                  </a:txBody>
                  <a:tcPr/>
                </a:tc>
                <a:tc>
                  <a:txBody>
                    <a:bodyPr/>
                    <a:lstStyle/>
                    <a:p>
                      <a:r>
                        <a:rPr lang="pl-PL" dirty="0" err="1"/>
                        <a:t>Free</a:t>
                      </a:r>
                      <a:endParaRPr lang="en-US" dirty="0"/>
                    </a:p>
                  </a:txBody>
                  <a:tcPr/>
                </a:tc>
                <a:tc>
                  <a:txBody>
                    <a:bodyPr/>
                    <a:lstStyle/>
                    <a:p>
                      <a:r>
                        <a:rPr lang="pl-PL" dirty="0"/>
                        <a:t>Premium</a:t>
                      </a:r>
                      <a:endParaRPr lang="en-US" dirty="0"/>
                    </a:p>
                  </a:txBody>
                  <a:tcPr/>
                </a:tc>
                <a:extLst>
                  <a:ext uri="{0D108BD9-81ED-4DB2-BD59-A6C34878D82A}">
                    <a16:rowId xmlns:a16="http://schemas.microsoft.com/office/drawing/2014/main" val="2152823166"/>
                  </a:ext>
                </a:extLst>
              </a:tr>
              <a:tr h="370840">
                <a:tc>
                  <a:txBody>
                    <a:bodyPr/>
                    <a:lstStyle/>
                    <a:p>
                      <a:r>
                        <a:rPr lang="pl-PL" b="1" dirty="0" err="1"/>
                        <a:t>Revenue</a:t>
                      </a:r>
                      <a:r>
                        <a:rPr lang="pl-PL" b="1" dirty="0"/>
                        <a:t> </a:t>
                      </a:r>
                      <a:r>
                        <a:rPr lang="pl-PL" b="1" dirty="0" err="1"/>
                        <a:t>source</a:t>
                      </a:r>
                      <a:endParaRPr lang="en-US" b="1" dirty="0"/>
                    </a:p>
                  </a:txBody>
                  <a:tcPr/>
                </a:tc>
                <a:tc>
                  <a:txBody>
                    <a:bodyPr/>
                    <a:lstStyle/>
                    <a:p>
                      <a:r>
                        <a:rPr lang="pl-PL" sz="1600" dirty="0" err="1"/>
                        <a:t>Advertising</a:t>
                      </a:r>
                      <a:r>
                        <a:rPr lang="pl-PL" sz="1600" dirty="0"/>
                        <a:t> (</a:t>
                      </a:r>
                      <a:r>
                        <a:rPr lang="en-US" sz="1600" dirty="0"/>
                        <a:t>banner ads</a:t>
                      </a:r>
                      <a:r>
                        <a:rPr lang="pl-PL" sz="1600" dirty="0"/>
                        <a:t>)</a:t>
                      </a:r>
                    </a:p>
                    <a:p>
                      <a:endParaRPr lang="en-US" sz="1600" dirty="0"/>
                    </a:p>
                  </a:txBody>
                  <a:tcPr/>
                </a:tc>
                <a:tc>
                  <a:txBody>
                    <a:bodyPr/>
                    <a:lstStyle/>
                    <a:p>
                      <a:r>
                        <a:rPr lang="pl-PL" sz="1600" dirty="0" err="1"/>
                        <a:t>Yearly</a:t>
                      </a:r>
                      <a:r>
                        <a:rPr lang="pl-PL" sz="1600" dirty="0"/>
                        <a:t> </a:t>
                      </a:r>
                      <a:r>
                        <a:rPr lang="pl-PL" sz="1600" dirty="0" err="1"/>
                        <a:t>subscriptions</a:t>
                      </a:r>
                      <a:r>
                        <a:rPr lang="pl-PL" sz="1600" dirty="0"/>
                        <a:t>: $30 - $40 per </a:t>
                      </a:r>
                      <a:r>
                        <a:rPr lang="pl-PL" sz="1600" dirty="0" err="1"/>
                        <a:t>year</a:t>
                      </a:r>
                      <a:r>
                        <a:rPr lang="pl-PL" sz="1600" dirty="0"/>
                        <a:t> (~ $3 per </a:t>
                      </a:r>
                      <a:r>
                        <a:rPr lang="pl-PL" sz="1600" dirty="0" err="1"/>
                        <a:t>month</a:t>
                      </a:r>
                      <a:r>
                        <a:rPr lang="pl-PL" sz="1600" dirty="0"/>
                        <a:t>)</a:t>
                      </a:r>
                      <a:endParaRPr lang="en-US" sz="1600" dirty="0"/>
                    </a:p>
                  </a:txBody>
                  <a:tcPr/>
                </a:tc>
                <a:extLst>
                  <a:ext uri="{0D108BD9-81ED-4DB2-BD59-A6C34878D82A}">
                    <a16:rowId xmlns:a16="http://schemas.microsoft.com/office/drawing/2014/main" val="2366466288"/>
                  </a:ext>
                </a:extLst>
              </a:tr>
              <a:tr h="370840">
                <a:tc>
                  <a:txBody>
                    <a:bodyPr/>
                    <a:lstStyle/>
                    <a:p>
                      <a:r>
                        <a:rPr lang="pl-PL" b="1" dirty="0" err="1"/>
                        <a:t>Feautures</a:t>
                      </a:r>
                      <a:endParaRPr lang="en-US" b="1" dirty="0"/>
                    </a:p>
                  </a:txBody>
                  <a:tcPr/>
                </a:tc>
                <a:tc>
                  <a:txBody>
                    <a:bodyPr/>
                    <a:lstStyle/>
                    <a:p>
                      <a:r>
                        <a:rPr lang="pl-PL" sz="1600" dirty="0" err="1"/>
                        <a:t>Plain</a:t>
                      </a:r>
                      <a:r>
                        <a:rPr lang="pl-PL" sz="1600" dirty="0"/>
                        <a:t> DCF </a:t>
                      </a:r>
                      <a:r>
                        <a:rPr lang="pl-PL" sz="1600" dirty="0" err="1"/>
                        <a:t>price</a:t>
                      </a:r>
                      <a:r>
                        <a:rPr lang="pl-PL" sz="1600" dirty="0"/>
                        <a:t> for </a:t>
                      </a:r>
                      <a:r>
                        <a:rPr lang="pl-PL" sz="1600" dirty="0" err="1"/>
                        <a:t>selected</a:t>
                      </a:r>
                      <a:r>
                        <a:rPr lang="pl-PL" sz="1600" dirty="0"/>
                        <a:t> </a:t>
                      </a:r>
                      <a:r>
                        <a:rPr lang="pl-PL" sz="1600" dirty="0" err="1"/>
                        <a:t>stock</a:t>
                      </a:r>
                      <a:endParaRPr lang="en-US" sz="1600" dirty="0"/>
                    </a:p>
                  </a:txBody>
                  <a:tcPr/>
                </a:tc>
                <a:tc>
                  <a:txBody>
                    <a:bodyPr/>
                    <a:lstStyle/>
                    <a:p>
                      <a:r>
                        <a:rPr lang="pl-PL" sz="1600" dirty="0" err="1"/>
                        <a:t>Adjusted</a:t>
                      </a:r>
                      <a:r>
                        <a:rPr lang="pl-PL" sz="1600" dirty="0"/>
                        <a:t> DCF by market </a:t>
                      </a:r>
                      <a:r>
                        <a:rPr lang="pl-PL" sz="1600" dirty="0" err="1"/>
                        <a:t>analytics</a:t>
                      </a:r>
                      <a:endParaRPr lang="en-US" sz="1600" dirty="0"/>
                    </a:p>
                  </a:txBody>
                  <a:tcPr/>
                </a:tc>
                <a:extLst>
                  <a:ext uri="{0D108BD9-81ED-4DB2-BD59-A6C34878D82A}">
                    <a16:rowId xmlns:a16="http://schemas.microsoft.com/office/drawing/2014/main" val="896470543"/>
                  </a:ext>
                </a:extLst>
              </a:tr>
              <a:tr h="370840">
                <a:tc>
                  <a:txBody>
                    <a:bodyPr/>
                    <a:lstStyle/>
                    <a:p>
                      <a:r>
                        <a:rPr lang="pl-PL" b="1" dirty="0" err="1"/>
                        <a:t>Number</a:t>
                      </a:r>
                      <a:r>
                        <a:rPr lang="pl-PL" b="1" dirty="0"/>
                        <a:t> of </a:t>
                      </a:r>
                      <a:r>
                        <a:rPr lang="en-US" b="1" noProof="0" dirty="0"/>
                        <a:t>downloads</a:t>
                      </a:r>
                      <a:r>
                        <a:rPr lang="pl-PL" b="1" dirty="0"/>
                        <a:t> per one </a:t>
                      </a:r>
                      <a:r>
                        <a:rPr lang="pl-PL" b="1" dirty="0" err="1"/>
                        <a:t>app</a:t>
                      </a:r>
                      <a:endParaRPr lang="en-US" b="1" dirty="0"/>
                    </a:p>
                  </a:txBody>
                  <a:tcPr/>
                </a:tc>
                <a:tc>
                  <a:txBody>
                    <a:bodyPr/>
                    <a:lstStyle/>
                    <a:p>
                      <a:r>
                        <a:rPr lang="pl-PL" sz="1600" dirty="0"/>
                        <a:t>3000 – 43 741 in the </a:t>
                      </a:r>
                      <a:r>
                        <a:rPr lang="pl-PL" sz="1600" dirty="0" err="1"/>
                        <a:t>first</a:t>
                      </a:r>
                      <a:r>
                        <a:rPr lang="pl-PL" sz="1600" dirty="0"/>
                        <a:t> </a:t>
                      </a:r>
                      <a:r>
                        <a:rPr lang="pl-PL" sz="1600" dirty="0" err="1"/>
                        <a:t>year</a:t>
                      </a:r>
                      <a:endParaRPr lang="en-US" sz="1600" dirty="0"/>
                    </a:p>
                  </a:txBody>
                  <a:tcPr/>
                </a:tc>
                <a:tc>
                  <a:txBody>
                    <a:bodyPr/>
                    <a:lstStyle/>
                    <a:p>
                      <a:r>
                        <a:rPr lang="pl-PL" sz="1600" dirty="0" err="1"/>
                        <a:t>Up</a:t>
                      </a:r>
                      <a:r>
                        <a:rPr lang="pl-PL" sz="1600" dirty="0"/>
                        <a:t> to 1000 </a:t>
                      </a:r>
                      <a:r>
                        <a:rPr lang="pl-PL" sz="1600" dirty="0" err="1"/>
                        <a:t>premium</a:t>
                      </a:r>
                      <a:r>
                        <a:rPr lang="pl-PL" sz="1600" dirty="0"/>
                        <a:t> </a:t>
                      </a:r>
                      <a:r>
                        <a:rPr lang="pl-PL" sz="1600" dirty="0" err="1"/>
                        <a:t>subscriptions</a:t>
                      </a:r>
                      <a:endParaRPr lang="en-US" sz="1600" dirty="0"/>
                    </a:p>
                  </a:txBody>
                  <a:tcPr/>
                </a:tc>
                <a:extLst>
                  <a:ext uri="{0D108BD9-81ED-4DB2-BD59-A6C34878D82A}">
                    <a16:rowId xmlns:a16="http://schemas.microsoft.com/office/drawing/2014/main" val="622349586"/>
                  </a:ext>
                </a:extLst>
              </a:tr>
              <a:tr h="370840">
                <a:tc>
                  <a:txBody>
                    <a:bodyPr/>
                    <a:lstStyle/>
                    <a:p>
                      <a:r>
                        <a:rPr lang="pl-PL" b="1" dirty="0" err="1"/>
                        <a:t>Revenue</a:t>
                      </a:r>
                      <a:r>
                        <a:rPr lang="pl-PL" b="1" dirty="0"/>
                        <a:t> per </a:t>
                      </a:r>
                      <a:r>
                        <a:rPr lang="pl-PL" b="1" dirty="0" err="1"/>
                        <a:t>app</a:t>
                      </a:r>
                      <a:r>
                        <a:rPr lang="pl-PL" b="1" dirty="0"/>
                        <a:t> in the </a:t>
                      </a:r>
                      <a:r>
                        <a:rPr lang="pl-PL" b="1" dirty="0" err="1"/>
                        <a:t>first</a:t>
                      </a:r>
                      <a:r>
                        <a:rPr lang="pl-PL" b="1" dirty="0"/>
                        <a:t> </a:t>
                      </a:r>
                      <a:r>
                        <a:rPr lang="pl-PL" b="1" dirty="0" err="1"/>
                        <a:t>year</a:t>
                      </a:r>
                      <a:r>
                        <a:rPr lang="pl-PL" b="1" dirty="0"/>
                        <a:t>*</a:t>
                      </a:r>
                      <a:endParaRPr lang="en-US" b="1" dirty="0"/>
                    </a:p>
                  </a:txBody>
                  <a:tcPr/>
                </a:tc>
                <a:tc>
                  <a:txBody>
                    <a:bodyPr/>
                    <a:lstStyle/>
                    <a:p>
                      <a:r>
                        <a:rPr lang="pl-PL" sz="1600" dirty="0"/>
                        <a:t>$2304 - $23 040</a:t>
                      </a:r>
                    </a:p>
                    <a:p>
                      <a:endParaRPr lang="en-US" sz="1600" dirty="0"/>
                    </a:p>
                  </a:txBody>
                  <a:tcPr/>
                </a:tc>
                <a:tc>
                  <a:txBody>
                    <a:bodyPr/>
                    <a:lstStyle/>
                    <a:p>
                      <a:r>
                        <a:rPr lang="pl-PL" sz="1600" dirty="0"/>
                        <a:t>$5 000 - $40 000</a:t>
                      </a:r>
                      <a:endParaRPr lang="en-US" sz="1600" dirty="0"/>
                    </a:p>
                  </a:txBody>
                  <a:tcPr/>
                </a:tc>
                <a:extLst>
                  <a:ext uri="{0D108BD9-81ED-4DB2-BD59-A6C34878D82A}">
                    <a16:rowId xmlns:a16="http://schemas.microsoft.com/office/drawing/2014/main" val="2435013723"/>
                  </a:ext>
                </a:extLst>
              </a:tr>
              <a:tr h="370840">
                <a:tc>
                  <a:txBody>
                    <a:bodyPr/>
                    <a:lstStyle/>
                    <a:p>
                      <a:r>
                        <a:rPr lang="pl-PL" b="1" dirty="0"/>
                        <a:t>Total </a:t>
                      </a:r>
                      <a:r>
                        <a:rPr lang="pl-PL" b="1" dirty="0" err="1"/>
                        <a:t>revenue</a:t>
                      </a:r>
                      <a:r>
                        <a:rPr lang="pl-PL" b="1" dirty="0"/>
                        <a:t> per </a:t>
                      </a:r>
                      <a:r>
                        <a:rPr lang="pl-PL" b="1" dirty="0" err="1"/>
                        <a:t>app</a:t>
                      </a:r>
                      <a:r>
                        <a:rPr lang="pl-PL" b="1" dirty="0"/>
                        <a:t> </a:t>
                      </a:r>
                      <a:r>
                        <a:rPr lang="pl-PL" b="1" dirty="0" err="1"/>
                        <a:t>series</a:t>
                      </a:r>
                      <a:r>
                        <a:rPr lang="pl-PL" b="1" dirty="0"/>
                        <a:t> (3 – 4 </a:t>
                      </a:r>
                      <a:r>
                        <a:rPr lang="pl-PL" b="1" dirty="0" err="1"/>
                        <a:t>apps</a:t>
                      </a:r>
                      <a:r>
                        <a:rPr lang="pl-PL" b="1" dirty="0"/>
                        <a:t>)</a:t>
                      </a:r>
                      <a:endParaRPr lang="en-US" b="1" dirty="0"/>
                    </a:p>
                  </a:txBody>
                  <a:tcPr/>
                </a:tc>
                <a:tc>
                  <a:txBody>
                    <a:bodyPr/>
                    <a:lstStyle/>
                    <a:p>
                      <a:r>
                        <a:rPr lang="pl-PL" sz="1600" dirty="0"/>
                        <a:t>$6912- $92 160</a:t>
                      </a:r>
                    </a:p>
                    <a:p>
                      <a:endParaRPr lang="en-US" sz="1600" dirty="0"/>
                    </a:p>
                  </a:txBody>
                  <a:tcPr/>
                </a:tc>
                <a:tc>
                  <a:txBody>
                    <a:bodyPr/>
                    <a:lstStyle/>
                    <a:p>
                      <a:r>
                        <a:rPr lang="pl-PL" sz="1600" dirty="0"/>
                        <a:t>$15 000 - $160 000</a:t>
                      </a:r>
                      <a:endParaRPr lang="en-US" sz="1600" dirty="0"/>
                    </a:p>
                  </a:txBody>
                  <a:tcPr/>
                </a:tc>
                <a:extLst>
                  <a:ext uri="{0D108BD9-81ED-4DB2-BD59-A6C34878D82A}">
                    <a16:rowId xmlns:a16="http://schemas.microsoft.com/office/drawing/2014/main" val="2787977834"/>
                  </a:ext>
                </a:extLst>
              </a:tr>
              <a:tr h="370840">
                <a:tc>
                  <a:txBody>
                    <a:bodyPr/>
                    <a:lstStyle/>
                    <a:p>
                      <a:pPr algn="l"/>
                      <a:r>
                        <a:rPr lang="pl-PL" b="1" dirty="0"/>
                        <a:t>Total </a:t>
                      </a:r>
                      <a:r>
                        <a:rPr lang="pl-PL" b="1" dirty="0" err="1"/>
                        <a:t>revenue</a:t>
                      </a:r>
                      <a:r>
                        <a:rPr lang="pl-PL" b="1" dirty="0"/>
                        <a:t> in the </a:t>
                      </a:r>
                      <a:r>
                        <a:rPr lang="pl-PL" b="1" dirty="0" err="1"/>
                        <a:t>first</a:t>
                      </a:r>
                      <a:r>
                        <a:rPr lang="pl-PL" b="1" dirty="0"/>
                        <a:t> </a:t>
                      </a:r>
                      <a:r>
                        <a:rPr lang="pl-PL" b="1" dirty="0" err="1"/>
                        <a:t>year</a:t>
                      </a:r>
                      <a:endParaRPr lang="en-US" b="1" dirty="0"/>
                    </a:p>
                  </a:txBody>
                  <a:tcPr/>
                </a:tc>
                <a:tc gridSpan="2">
                  <a:txBody>
                    <a:bodyPr/>
                    <a:lstStyle/>
                    <a:p>
                      <a:pPr algn="ctr"/>
                      <a:r>
                        <a:rPr lang="pl-PL" sz="1600" dirty="0"/>
                        <a:t>$21912 – $252 160</a:t>
                      </a:r>
                    </a:p>
                    <a:p>
                      <a:pPr algn="ctr"/>
                      <a:endParaRPr lang="en-US" sz="1600" dirty="0"/>
                    </a:p>
                  </a:txBody>
                  <a:tcPr/>
                </a:tc>
                <a:tc hMerge="1">
                  <a:txBody>
                    <a:bodyPr/>
                    <a:lstStyle/>
                    <a:p>
                      <a:endParaRPr lang="en-US" sz="1600" dirty="0"/>
                    </a:p>
                  </a:txBody>
                  <a:tcPr/>
                </a:tc>
                <a:extLst>
                  <a:ext uri="{0D108BD9-81ED-4DB2-BD59-A6C34878D82A}">
                    <a16:rowId xmlns:a16="http://schemas.microsoft.com/office/drawing/2014/main" val="4005623864"/>
                  </a:ext>
                </a:extLst>
              </a:tr>
            </a:tbl>
          </a:graphicData>
        </a:graphic>
      </p:graphicFrame>
      <p:sp>
        <p:nvSpPr>
          <p:cNvPr id="6" name="TextBox 5">
            <a:extLst>
              <a:ext uri="{FF2B5EF4-FFF2-40B4-BE49-F238E27FC236}">
                <a16:creationId xmlns:a16="http://schemas.microsoft.com/office/drawing/2014/main" id="{39B5F932-DCC1-4D58-B76D-400D6D004A06}"/>
              </a:ext>
            </a:extLst>
          </p:cNvPr>
          <p:cNvSpPr txBox="1"/>
          <p:nvPr/>
        </p:nvSpPr>
        <p:spPr>
          <a:xfrm>
            <a:off x="2031999" y="6298505"/>
            <a:ext cx="10515600" cy="400110"/>
          </a:xfrm>
          <a:prstGeom prst="rect">
            <a:avLst/>
          </a:prstGeom>
          <a:noFill/>
        </p:spPr>
        <p:txBody>
          <a:bodyPr wrap="square" rtlCol="0">
            <a:spAutoFit/>
          </a:bodyPr>
          <a:lstStyle/>
          <a:p>
            <a:r>
              <a:rPr lang="pl-PL" sz="1000" dirty="0"/>
              <a:t>*</a:t>
            </a:r>
            <a:r>
              <a:rPr lang="pl-PL" sz="1000" dirty="0" err="1"/>
              <a:t>Average</a:t>
            </a:r>
            <a:r>
              <a:rPr lang="pl-PL" sz="1000" dirty="0"/>
              <a:t> </a:t>
            </a:r>
            <a:r>
              <a:rPr lang="pl-PL" sz="1000" dirty="0" err="1"/>
              <a:t>Daily</a:t>
            </a:r>
            <a:r>
              <a:rPr lang="pl-PL" sz="1000" dirty="0"/>
              <a:t> User </a:t>
            </a:r>
            <a:r>
              <a:rPr lang="pl-PL" sz="1000" dirty="0" err="1"/>
              <a:t>Sessions</a:t>
            </a:r>
            <a:r>
              <a:rPr lang="pl-PL" sz="1000" dirty="0"/>
              <a:t>: 1000 – 10000, </a:t>
            </a:r>
            <a:r>
              <a:rPr lang="pl-PL" sz="1000" dirty="0" err="1"/>
              <a:t>Average</a:t>
            </a:r>
            <a:r>
              <a:rPr lang="pl-PL" sz="1000" dirty="0"/>
              <a:t> </a:t>
            </a:r>
            <a:r>
              <a:rPr lang="pl-PL" sz="1000" dirty="0" err="1"/>
              <a:t>Minutes</a:t>
            </a:r>
            <a:r>
              <a:rPr lang="pl-PL" sz="1000" dirty="0"/>
              <a:t> Per </a:t>
            </a:r>
            <a:r>
              <a:rPr lang="pl-PL" sz="1000" dirty="0" err="1"/>
              <a:t>Session</a:t>
            </a:r>
            <a:r>
              <a:rPr lang="pl-PL" sz="1000" dirty="0"/>
              <a:t>: 2, Ad </a:t>
            </a:r>
            <a:r>
              <a:rPr lang="pl-PL" sz="1000" dirty="0" err="1"/>
              <a:t>Impressions</a:t>
            </a:r>
            <a:r>
              <a:rPr lang="pl-PL" sz="1000" dirty="0"/>
              <a:t> Per Minute: 2,  </a:t>
            </a:r>
            <a:r>
              <a:rPr lang="en-US" sz="1000" dirty="0"/>
              <a:t>Ad Network Fill Rate (%)</a:t>
            </a:r>
            <a:r>
              <a:rPr lang="pl-PL" sz="1000" dirty="0"/>
              <a:t>: 80%, </a:t>
            </a:r>
            <a:r>
              <a:rPr lang="pl-PL" sz="1000" dirty="0" err="1"/>
              <a:t>eCPM</a:t>
            </a:r>
            <a:r>
              <a:rPr lang="pl-PL" sz="1000" dirty="0"/>
              <a:t>($): 2</a:t>
            </a:r>
          </a:p>
          <a:p>
            <a:r>
              <a:rPr lang="en-US" sz="1000" dirty="0"/>
              <a:t>http://ryanmorel.com/mobile-advertising-calculator/</a:t>
            </a:r>
          </a:p>
        </p:txBody>
      </p:sp>
    </p:spTree>
    <p:extLst>
      <p:ext uri="{BB962C8B-B14F-4D97-AF65-F5344CB8AC3E}">
        <p14:creationId xmlns:p14="http://schemas.microsoft.com/office/powerpoint/2010/main" val="4259917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641</TotalTime>
  <Words>447</Words>
  <Application>Microsoft Office PowerPoint</Application>
  <PresentationFormat>Widescreen</PresentationFormat>
  <Paragraphs>65</Paragraphs>
  <Slides>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Neris Thin</vt:lpstr>
      <vt:lpstr>Open Sans</vt:lpstr>
      <vt:lpstr>Office Theme</vt:lpstr>
      <vt:lpstr>Concept</vt:lpstr>
      <vt:lpstr>Market Analysis</vt:lpstr>
      <vt:lpstr>Competition</vt:lpstr>
      <vt:lpstr>Revenue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dc:title>
  <dc:creator>Bednarek, Wiktor D.</dc:creator>
  <cp:lastModifiedBy>Bednarek, Wiktor D.</cp:lastModifiedBy>
  <cp:revision>1</cp:revision>
  <dcterms:created xsi:type="dcterms:W3CDTF">2019-04-05T17:11:46Z</dcterms:created>
  <dcterms:modified xsi:type="dcterms:W3CDTF">2019-04-06T03:53:35Z</dcterms:modified>
</cp:coreProperties>
</file>