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3445-8B2A-834F-A1E7-B46B2451DBB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AMPing</a:t>
            </a:r>
            <a:r>
              <a:rPr lang="en-US" dirty="0" smtClean="0"/>
              <a:t> up prescriptions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Prescriptions provably valid</a:t>
            </a:r>
          </a:p>
          <a:p>
            <a:r>
              <a:rPr lang="en-US" dirty="0" smtClean="0"/>
              <a:t>Provable single fill</a:t>
            </a:r>
          </a:p>
          <a:p>
            <a:r>
              <a:rPr lang="en-US" dirty="0" smtClean="0"/>
              <a:t>Prevents abuse</a:t>
            </a:r>
          </a:p>
          <a:p>
            <a:pPr lvl="1"/>
            <a:r>
              <a:rPr lang="en-US" dirty="0" smtClean="0"/>
              <a:t>Pill mills auditable</a:t>
            </a:r>
          </a:p>
          <a:p>
            <a:pPr lvl="1"/>
            <a:r>
              <a:rPr lang="en-US" dirty="0" smtClean="0"/>
              <a:t>Pharmacies auditable</a:t>
            </a:r>
          </a:p>
          <a:p>
            <a:pPr lvl="1"/>
            <a:r>
              <a:rPr lang="en-US" dirty="0" smtClean="0"/>
              <a:t>Patients </a:t>
            </a:r>
            <a:r>
              <a:rPr lang="en-US" i="1" dirty="0" smtClean="0"/>
              <a:t>can</a:t>
            </a:r>
            <a:r>
              <a:rPr lang="en-US" dirty="0" smtClean="0"/>
              <a:t> be audited</a:t>
            </a:r>
          </a:p>
          <a:p>
            <a:r>
              <a:rPr lang="en-US" b="1" dirty="0" smtClean="0"/>
              <a:t>Total patient anonymity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Middleman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and pharmacy public keys public</a:t>
            </a:r>
          </a:p>
          <a:p>
            <a:pPr lvl="1"/>
            <a:r>
              <a:rPr lang="en-US" dirty="0" smtClean="0"/>
              <a:t>Can’t practice without an MD</a:t>
            </a:r>
          </a:p>
          <a:p>
            <a:r>
              <a:rPr lang="en-US" dirty="0" smtClean="0"/>
              <a:t>Patient public key is semi-private</a:t>
            </a:r>
          </a:p>
          <a:p>
            <a:pPr lvl="1"/>
            <a:r>
              <a:rPr lang="en-US" dirty="0" smtClean="0"/>
              <a:t>Insurance may intervene</a:t>
            </a:r>
          </a:p>
          <a:p>
            <a:pPr lvl="1"/>
            <a:r>
              <a:rPr lang="en-US" dirty="0" smtClean="0"/>
              <a:t>Only your doctor knows your name</a:t>
            </a:r>
          </a:p>
          <a:p>
            <a:r>
              <a:rPr lang="en-US" dirty="0" smtClean="0"/>
              <a:t>Prescriptions collected with </a:t>
            </a:r>
            <a:r>
              <a:rPr lang="en-US" dirty="0" err="1" smtClean="0"/>
              <a:t>codephrase</a:t>
            </a:r>
            <a:endParaRPr lang="en-US" dirty="0" smtClean="0"/>
          </a:p>
          <a:p>
            <a:r>
              <a:rPr lang="en-US" dirty="0" smtClean="0"/>
              <a:t>Impossible without </a:t>
            </a:r>
            <a:r>
              <a:rPr lang="en-US" dirty="0" err="1" smtClean="0"/>
              <a:t>Exonum</a:t>
            </a:r>
            <a:r>
              <a:rPr lang="en-US" dirty="0" smtClean="0"/>
              <a:t> or similar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Exonum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Database-like storage on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Time dependent transactions</a:t>
            </a:r>
          </a:p>
          <a:p>
            <a:r>
              <a:rPr lang="en-US" dirty="0" smtClean="0"/>
              <a:t>Turing-complete smart contracts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Capped transaction fees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762" r="4747"/>
          <a:stretch/>
        </p:blipFill>
        <p:spPr>
          <a:xfrm>
            <a:off x="4722448" y="2317750"/>
            <a:ext cx="4421552" cy="3808413"/>
          </a:xfrm>
        </p:spPr>
      </p:pic>
    </p:spTree>
    <p:extLst>
      <p:ext uri="{BB962C8B-B14F-4D97-AF65-F5344CB8AC3E}">
        <p14:creationId xmlns:p14="http://schemas.microsoft.com/office/powerpoint/2010/main" val="96265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Handshakes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gives patient prescription</a:t>
            </a:r>
          </a:p>
          <a:p>
            <a:pPr lvl="1"/>
            <a:r>
              <a:rPr lang="en-US" dirty="0" smtClean="0"/>
              <a:t>Patient shares his public key</a:t>
            </a:r>
          </a:p>
          <a:p>
            <a:pPr lvl="1"/>
            <a:r>
              <a:rPr lang="en-US" dirty="0" smtClean="0"/>
              <a:t>Doctor can look up patient history</a:t>
            </a:r>
          </a:p>
          <a:p>
            <a:r>
              <a:rPr lang="en-US" dirty="0" smtClean="0"/>
              <a:t>Patient creates a request order from pharmacy</a:t>
            </a:r>
          </a:p>
          <a:p>
            <a:pPr lvl="1"/>
            <a:r>
              <a:rPr lang="en-US" dirty="0" smtClean="0"/>
              <a:t>Picks a </a:t>
            </a:r>
            <a:r>
              <a:rPr lang="en-US" dirty="0" err="1" smtClean="0"/>
              <a:t>codephrase</a:t>
            </a:r>
            <a:r>
              <a:rPr lang="en-US" dirty="0" smtClean="0"/>
              <a:t> to give the pharmacist</a:t>
            </a:r>
          </a:p>
          <a:p>
            <a:r>
              <a:rPr lang="en-US" dirty="0" smtClean="0"/>
              <a:t>Pharmacy fills order &amp; confirms</a:t>
            </a:r>
          </a:p>
          <a:p>
            <a:r>
              <a:rPr lang="en-US" dirty="0" smtClean="0"/>
              <a:t>Patient confirms receipt of medication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prescription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= pills waiting for pickup</a:t>
            </a:r>
            <a:endParaRPr lang="en-US" dirty="0" smtClean="0"/>
          </a:p>
          <a:p>
            <a:r>
              <a:rPr lang="en-US" dirty="0" smtClean="0"/>
              <a:t>Fill order creation requires open prescription</a:t>
            </a:r>
          </a:p>
          <a:p>
            <a:pPr lvl="1"/>
            <a:r>
              <a:rPr lang="en-US" dirty="0" smtClean="0"/>
              <a:t>No open prescription =&gt; code bounces</a:t>
            </a:r>
          </a:p>
          <a:p>
            <a:pPr lvl="1"/>
            <a:r>
              <a:rPr lang="en-US" dirty="0" smtClean="0"/>
              <a:t>Enforced time dependence crucial!</a:t>
            </a:r>
          </a:p>
          <a:p>
            <a:r>
              <a:rPr lang="en-US" dirty="0" smtClean="0"/>
              <a:t>Pharmacist asks for </a:t>
            </a:r>
            <a:r>
              <a:rPr lang="en-US" dirty="0" err="1" smtClean="0"/>
              <a:t>codephrase</a:t>
            </a:r>
            <a:endParaRPr lang="en-US" dirty="0"/>
          </a:p>
          <a:p>
            <a:pPr lvl="1"/>
            <a:r>
              <a:rPr lang="en-US" dirty="0" smtClean="0"/>
              <a:t>Optional salting prevents rainbow attacks</a:t>
            </a:r>
          </a:p>
          <a:p>
            <a:r>
              <a:rPr lang="en-US" dirty="0" smtClean="0"/>
              <a:t>Pharmacy can cancel fill if necessary</a:t>
            </a:r>
          </a:p>
          <a:p>
            <a:r>
              <a:rPr lang="en-US" dirty="0" smtClean="0"/>
              <a:t>Completion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transactions are part of the public domain</a:t>
            </a:r>
          </a:p>
          <a:p>
            <a:r>
              <a:rPr lang="en-US" dirty="0" smtClean="0"/>
              <a:t>Anyone can see prescriptions by doctor</a:t>
            </a:r>
          </a:p>
          <a:p>
            <a:pPr lvl="1"/>
            <a:r>
              <a:rPr lang="en-US" dirty="0" smtClean="0"/>
              <a:t>Doctors may </a:t>
            </a:r>
            <a:r>
              <a:rPr lang="en-US" dirty="0" err="1" smtClean="0"/>
              <a:t>anonymize</a:t>
            </a:r>
            <a:r>
              <a:rPr lang="en-US" dirty="0" smtClean="0"/>
              <a:t> by having an entire clinic under one umbrella</a:t>
            </a:r>
          </a:p>
          <a:p>
            <a:r>
              <a:rPr lang="en-US" dirty="0" smtClean="0"/>
              <a:t>Anyone can see prescriptions by pharmacy</a:t>
            </a:r>
          </a:p>
          <a:p>
            <a:pPr lvl="1"/>
            <a:r>
              <a:rPr lang="en-US" dirty="0" smtClean="0"/>
              <a:t>State can track if employees stealing pills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64550" cy="2559050"/>
          </a:xfrm>
        </p:spPr>
        <p:txBody>
          <a:bodyPr/>
          <a:lstStyle/>
          <a:p>
            <a:r>
              <a:rPr lang="en-US" dirty="0" smtClean="0"/>
              <a:t>Extensible contract = payment tokens required</a:t>
            </a:r>
          </a:p>
          <a:p>
            <a:r>
              <a:rPr lang="en-US" dirty="0" smtClean="0"/>
              <a:t>Existing network of doctors means market advantage</a:t>
            </a:r>
          </a:p>
          <a:p>
            <a:r>
              <a:rPr lang="en-US" dirty="0" smtClean="0"/>
              <a:t>Unique selling point</a:t>
            </a:r>
          </a:p>
          <a:p>
            <a:pPr lvl="1"/>
            <a:r>
              <a:rPr lang="en-US" dirty="0" smtClean="0"/>
              <a:t>No similar </a:t>
            </a:r>
            <a:r>
              <a:rPr lang="en-US" smtClean="0"/>
              <a:t>product exists</a:t>
            </a:r>
            <a:endParaRPr lang="en-US" dirty="0" smtClean="0"/>
          </a:p>
          <a:p>
            <a:pPr lvl="1"/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eliminates need for coordination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06" t="16555" r="4901" b="28376"/>
          <a:stretch/>
        </p:blipFill>
        <p:spPr>
          <a:xfrm>
            <a:off x="730250" y="4159250"/>
            <a:ext cx="7048500" cy="2492375"/>
          </a:xfrm>
        </p:spPr>
      </p:pic>
    </p:spTree>
    <p:extLst>
      <p:ext uri="{BB962C8B-B14F-4D97-AF65-F5344CB8AC3E}">
        <p14:creationId xmlns:p14="http://schemas.microsoft.com/office/powerpoint/2010/main" val="240056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235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AMPing up prescriptions</vt:lpstr>
      <vt:lpstr>Why?</vt:lpstr>
      <vt:lpstr>Anonymous Middleman Protocol</vt:lpstr>
      <vt:lpstr>Exonum?</vt:lpstr>
      <vt:lpstr>Four Handshakes</vt:lpstr>
      <vt:lpstr>Single prescription invariant</vt:lpstr>
      <vt:lpstr>Auditability</vt:lpstr>
      <vt:lpstr>WELL Integration</vt:lpstr>
    </vt:vector>
  </TitlesOfParts>
  <Company>GSN Games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Cordwell</dc:creator>
  <cp:lastModifiedBy>Robert Cordwell</cp:lastModifiedBy>
  <cp:revision>10</cp:revision>
  <dcterms:created xsi:type="dcterms:W3CDTF">2018-01-14T14:51:08Z</dcterms:created>
  <dcterms:modified xsi:type="dcterms:W3CDTF">2018-01-14T16:12:58Z</dcterms:modified>
</cp:coreProperties>
</file>