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9" r:id="rId5"/>
    <p:sldId id="265" r:id="rId6"/>
    <p:sldId id="266" r:id="rId7"/>
    <p:sldId id="267" r:id="rId8"/>
    <p:sldId id="268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7807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Provably valid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blockchain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prescription management through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Exonum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WELL integrations.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health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3333"/>
            <a:ext cx="7886700" cy="2857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310892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0469" y="3926860"/>
            <a:ext cx="60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Cordwell</a:t>
            </a:r>
            <a:r>
              <a:rPr lang="en-US" dirty="0" smtClean="0"/>
              <a:t>		Brian Ng			Jessica Richards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transactions are part of the public domain</a:t>
            </a:r>
          </a:p>
          <a:p>
            <a:r>
              <a:rPr lang="en-US" dirty="0" smtClean="0"/>
              <a:t>Anyone can see prescriptions by doctor</a:t>
            </a:r>
          </a:p>
          <a:p>
            <a:pPr lvl="1"/>
            <a:r>
              <a:rPr lang="en-US" dirty="0" smtClean="0"/>
              <a:t>Doctors may </a:t>
            </a:r>
            <a:r>
              <a:rPr lang="en-US" dirty="0" err="1" smtClean="0"/>
              <a:t>anonymize</a:t>
            </a:r>
            <a:r>
              <a:rPr lang="en-US" dirty="0" smtClean="0"/>
              <a:t> by having an entire clinic under one umbrella</a:t>
            </a:r>
          </a:p>
          <a:p>
            <a:r>
              <a:rPr lang="en-US" dirty="0" smtClean="0"/>
              <a:t>Anyone can see prescriptions by pharmacy</a:t>
            </a:r>
          </a:p>
          <a:p>
            <a:pPr lvl="1"/>
            <a:r>
              <a:rPr lang="en-US" dirty="0" smtClean="0"/>
              <a:t>State can track if employees stealing pills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64550" cy="2559050"/>
          </a:xfrm>
        </p:spPr>
        <p:txBody>
          <a:bodyPr>
            <a:normAutofit/>
          </a:bodyPr>
          <a:lstStyle/>
          <a:p>
            <a:r>
              <a:rPr lang="en-US" dirty="0" smtClean="0"/>
              <a:t>Extensible contract = payment tokens required</a:t>
            </a:r>
          </a:p>
          <a:p>
            <a:r>
              <a:rPr lang="en-US" dirty="0" smtClean="0"/>
              <a:t>Existing network of doctors means market advantage</a:t>
            </a:r>
          </a:p>
          <a:p>
            <a:r>
              <a:rPr lang="en-US" dirty="0" smtClean="0"/>
              <a:t>Unique selling point</a:t>
            </a:r>
          </a:p>
          <a:p>
            <a:pPr lvl="1"/>
            <a:r>
              <a:rPr lang="en-US" dirty="0" smtClean="0"/>
              <a:t>No similar </a:t>
            </a:r>
            <a:r>
              <a:rPr lang="en-US" smtClean="0"/>
              <a:t>product exists</a:t>
            </a:r>
            <a:endParaRPr lang="en-US" dirty="0" smtClean="0"/>
          </a:p>
          <a:p>
            <a:pPr lvl="1"/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eliminates need for coordination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06" t="16555" r="4901" b="28376"/>
          <a:stretch/>
        </p:blipFill>
        <p:spPr>
          <a:xfrm>
            <a:off x="730250" y="4159250"/>
            <a:ext cx="7048500" cy="2492375"/>
          </a:xfrm>
        </p:spPr>
      </p:pic>
    </p:spTree>
    <p:extLst>
      <p:ext uri="{BB962C8B-B14F-4D97-AF65-F5344CB8AC3E}">
        <p14:creationId xmlns:p14="http://schemas.microsoft.com/office/powerpoint/2010/main" val="24005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Prescriptions provably valid</a:t>
            </a:r>
          </a:p>
          <a:p>
            <a:r>
              <a:rPr lang="en-US" dirty="0" smtClean="0"/>
              <a:t>Provable single fill</a:t>
            </a:r>
          </a:p>
          <a:p>
            <a:r>
              <a:rPr lang="en-US" dirty="0" smtClean="0"/>
              <a:t>Prevents abuse</a:t>
            </a:r>
          </a:p>
          <a:p>
            <a:pPr lvl="1"/>
            <a:r>
              <a:rPr lang="en-US" dirty="0" smtClean="0"/>
              <a:t>Pill mills auditable</a:t>
            </a:r>
          </a:p>
          <a:p>
            <a:pPr lvl="1"/>
            <a:r>
              <a:rPr lang="en-US" dirty="0" smtClean="0"/>
              <a:t>Pharmacies auditable</a:t>
            </a:r>
          </a:p>
          <a:p>
            <a:pPr lvl="1"/>
            <a:r>
              <a:rPr lang="en-US" dirty="0" smtClean="0"/>
              <a:t>Patients </a:t>
            </a:r>
            <a:r>
              <a:rPr lang="en-US" i="1" dirty="0" smtClean="0"/>
              <a:t>can</a:t>
            </a:r>
            <a:r>
              <a:rPr lang="en-US" dirty="0" smtClean="0"/>
              <a:t> be audited</a:t>
            </a:r>
          </a:p>
          <a:p>
            <a:r>
              <a:rPr lang="en-US" dirty="0" smtClean="0"/>
              <a:t>Increased patient </a:t>
            </a:r>
            <a:r>
              <a:rPr lang="en-US" dirty="0" smtClean="0"/>
              <a:t>anonymity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Middleman Protocol</a:t>
            </a:r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64464" y="4059150"/>
            <a:ext cx="233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Doctors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associated with identity and M.D. license.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8588" y="4059150"/>
            <a:ext cx="233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Pharmacies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associated with business identity.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4524" y="1880812"/>
            <a:ext cx="3150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Patients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not associated with identity unless in-person authentication with provider or insurer.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6053" y="2142692"/>
            <a:ext cx="3150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Prescriptions collected by </a:t>
            </a:r>
            <a:r>
              <a:rPr lang="en-US" sz="2000" dirty="0" err="1" smtClean="0"/>
              <a:t>codephrase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nabled by a private </a:t>
            </a:r>
            <a:r>
              <a:rPr lang="en-US" sz="2000" dirty="0" err="1" smtClean="0"/>
              <a:t>blockchain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8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blockchain</a:t>
            </a:r>
            <a:r>
              <a:rPr lang="en-US" dirty="0" smtClean="0"/>
              <a:t> protocol?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37106"/>
              </p:ext>
            </p:extLst>
          </p:nvPr>
        </p:nvGraphicFramePr>
        <p:xfrm>
          <a:off x="908617" y="2025513"/>
          <a:ext cx="7484156" cy="35840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1039"/>
                <a:gridCol w="1871039"/>
                <a:gridCol w="1871039"/>
                <a:gridCol w="1871039"/>
              </a:tblGrid>
              <a:tr h="684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Ethereum</a:t>
                      </a:r>
                      <a:r>
                        <a:rPr lang="en-US" baseline="0" dirty="0" smtClean="0"/>
                        <a:t> (Solidity)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Exonum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(Rust)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Decentralized,</a:t>
                      </a:r>
                      <a:r>
                        <a:rPr lang="en-US" baseline="0" dirty="0" smtClean="0"/>
                        <a:t> time-dependent 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Turing-complete smart contracts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blockchain</a:t>
                      </a:r>
                      <a:r>
                        <a:rPr lang="en-US" dirty="0" smtClean="0"/>
                        <a:t> in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Capped</a:t>
                      </a:r>
                      <a:r>
                        <a:rPr lang="en-US" baseline="0" dirty="0" smtClean="0"/>
                        <a:t> transaction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3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539699" y="1259756"/>
            <a:ext cx="3147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PHYSICIAN VISIT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sees doctor, gives private key for medical history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Doctor provides diagnosis and prescription</a:t>
            </a:r>
          </a:p>
        </p:txBody>
      </p:sp>
      <p:sp>
        <p:nvSpPr>
          <p:cNvPr id="3" name="Notched Right Arrow 2"/>
          <p:cNvSpPr/>
          <p:nvPr/>
        </p:nvSpPr>
        <p:spPr>
          <a:xfrm rot="14365196">
            <a:off x="4863021" y="3784175"/>
            <a:ext cx="890341" cy="4844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423971" y="1417638"/>
            <a:ext cx="314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PRESCRIPTION REQUEST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creates request order from pharmacist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Picks </a:t>
            </a:r>
            <a:r>
              <a:rPr lang="en-US" sz="2400" dirty="0" err="1"/>
              <a:t>codephrase</a:t>
            </a:r>
            <a:r>
              <a:rPr lang="en-US" sz="2400" dirty="0"/>
              <a:t> </a:t>
            </a:r>
            <a:r>
              <a:rPr lang="en-US" sz="2400" dirty="0" smtClean="0"/>
              <a:t>for authentication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3" name="Notched Right Arrow 2"/>
          <p:cNvSpPr/>
          <p:nvPr/>
        </p:nvSpPr>
        <p:spPr>
          <a:xfrm rot="7967106">
            <a:off x="3448949" y="3529124"/>
            <a:ext cx="890341" cy="4844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266855" y="2852045"/>
            <a:ext cx="3147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FILL ORDER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Pharmacy fills order and confirms for pickup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48" y="4843277"/>
            <a:ext cx="368148" cy="3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40425" y="2128770"/>
            <a:ext cx="3329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PICKUP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and pharmacy confirm prescription pickup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48" y="4843277"/>
            <a:ext cx="368148" cy="3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3478E-6 6.63582E-6 L 0.14035 -0.25775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prescription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= pills waiting for pickup</a:t>
            </a:r>
          </a:p>
          <a:p>
            <a:r>
              <a:rPr lang="en-US" dirty="0" smtClean="0"/>
              <a:t>Fill order creation requires open prescription</a:t>
            </a:r>
          </a:p>
          <a:p>
            <a:pPr lvl="1"/>
            <a:r>
              <a:rPr lang="en-US" dirty="0" smtClean="0"/>
              <a:t>No open prescription =&gt; code bounces</a:t>
            </a:r>
          </a:p>
          <a:p>
            <a:pPr lvl="1"/>
            <a:r>
              <a:rPr lang="en-US" dirty="0" smtClean="0"/>
              <a:t>Enforced time dependence crucial!</a:t>
            </a:r>
          </a:p>
          <a:p>
            <a:r>
              <a:rPr lang="en-US" dirty="0" smtClean="0"/>
              <a:t>Pharmacist asks for </a:t>
            </a:r>
            <a:r>
              <a:rPr lang="en-US" dirty="0" err="1" smtClean="0"/>
              <a:t>codephrase</a:t>
            </a:r>
            <a:endParaRPr lang="en-US" dirty="0"/>
          </a:p>
          <a:p>
            <a:pPr lvl="1"/>
            <a:r>
              <a:rPr lang="en-US" dirty="0" smtClean="0"/>
              <a:t>Optional salting prevents rainbow attacks</a:t>
            </a:r>
          </a:p>
          <a:p>
            <a:r>
              <a:rPr lang="en-US" dirty="0" smtClean="0"/>
              <a:t>Pharmacy can cancel fill if necessary</a:t>
            </a:r>
          </a:p>
          <a:p>
            <a:r>
              <a:rPr lang="en-US" dirty="0" smtClean="0"/>
              <a:t>Completion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302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Why?</vt:lpstr>
      <vt:lpstr>Anonymous Middleman Protocol</vt:lpstr>
      <vt:lpstr>Which blockchain protocol?</vt:lpstr>
      <vt:lpstr>The 4 Handshakes</vt:lpstr>
      <vt:lpstr>The 4 Handshakes</vt:lpstr>
      <vt:lpstr>The 4 Handshakes</vt:lpstr>
      <vt:lpstr>The 4 Handshakes</vt:lpstr>
      <vt:lpstr>Single prescription invariant</vt:lpstr>
      <vt:lpstr>Auditability</vt:lpstr>
      <vt:lpstr>WELL Integration</vt:lpstr>
    </vt:vector>
  </TitlesOfParts>
  <Company>GSN Games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Cordwell</dc:creator>
  <cp:lastModifiedBy>Brian</cp:lastModifiedBy>
  <cp:revision>18</cp:revision>
  <dcterms:created xsi:type="dcterms:W3CDTF">2018-01-14T14:51:08Z</dcterms:created>
  <dcterms:modified xsi:type="dcterms:W3CDTF">2018-01-14T18:42:30Z</dcterms:modified>
</cp:coreProperties>
</file>