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, Edison" userId="5f34d38c-2788-4431-b27b-b5cbe4972eb8" providerId="ADAL" clId="{A223647C-28F3-459B-825C-57CB2D316F26}"/>
    <pc:docChg chg="undo custSel modSld">
      <pc:chgData name="Chan, Edison" userId="5f34d38c-2788-4431-b27b-b5cbe4972eb8" providerId="ADAL" clId="{A223647C-28F3-459B-825C-57CB2D316F26}" dt="2023-10-06T21:04:41.862" v="118" actId="5793"/>
      <pc:docMkLst>
        <pc:docMk/>
      </pc:docMkLst>
      <pc:sldChg chg="modSp">
        <pc:chgData name="Chan, Edison" userId="5f34d38c-2788-4431-b27b-b5cbe4972eb8" providerId="ADAL" clId="{A223647C-28F3-459B-825C-57CB2D316F26}" dt="2023-10-06T19:37:40.209" v="44" actId="20577"/>
        <pc:sldMkLst>
          <pc:docMk/>
          <pc:sldMk cId="0" sldId="256"/>
        </pc:sldMkLst>
        <pc:spChg chg="mod">
          <ac:chgData name="Chan, Edison" userId="5f34d38c-2788-4431-b27b-b5cbe4972eb8" providerId="ADAL" clId="{A223647C-28F3-459B-825C-57CB2D316F26}" dt="2023-10-06T19:36:35.393" v="4" actId="20577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Chan, Edison" userId="5f34d38c-2788-4431-b27b-b5cbe4972eb8" providerId="ADAL" clId="{A223647C-28F3-459B-825C-57CB2D316F26}" dt="2023-10-06T19:37:40.209" v="44" actId="20577"/>
          <ac:spMkLst>
            <pc:docMk/>
            <pc:sldMk cId="0" sldId="256"/>
            <ac:spMk id="135" creationId="{00000000-0000-0000-0000-000000000000}"/>
          </ac:spMkLst>
        </pc:spChg>
        <pc:picChg chg="mod">
          <ac:chgData name="Chan, Edison" userId="5f34d38c-2788-4431-b27b-b5cbe4972eb8" providerId="ADAL" clId="{A223647C-28F3-459B-825C-57CB2D316F26}" dt="2023-10-06T19:36:29.024" v="0" actId="14100"/>
          <ac:picMkLst>
            <pc:docMk/>
            <pc:sldMk cId="0" sldId="256"/>
            <ac:picMk id="136" creationId="{00000000-0000-0000-0000-000000000000}"/>
          </ac:picMkLst>
        </pc:picChg>
      </pc:sldChg>
      <pc:sldChg chg="modSp">
        <pc:chgData name="Chan, Edison" userId="5f34d38c-2788-4431-b27b-b5cbe4972eb8" providerId="ADAL" clId="{A223647C-28F3-459B-825C-57CB2D316F26}" dt="2023-10-06T21:04:41.862" v="118" actId="5793"/>
        <pc:sldMkLst>
          <pc:docMk/>
          <pc:sldMk cId="0" sldId="258"/>
        </pc:sldMkLst>
        <pc:spChg chg="mod">
          <ac:chgData name="Chan, Edison" userId="5f34d38c-2788-4431-b27b-b5cbe4972eb8" providerId="ADAL" clId="{A223647C-28F3-459B-825C-57CB2D316F26}" dt="2023-10-06T21:04:41.862" v="118" actId="5793"/>
          <ac:spMkLst>
            <pc:docMk/>
            <pc:sldMk cId="0" sldId="258"/>
            <ac:spMk id="151" creationId="{00000000-0000-0000-0000-000000000000}"/>
          </ac:spMkLst>
        </pc:spChg>
      </pc:sldChg>
      <pc:sldChg chg="modSp">
        <pc:chgData name="Chan, Edison" userId="5f34d38c-2788-4431-b27b-b5cbe4972eb8" providerId="ADAL" clId="{A223647C-28F3-459B-825C-57CB2D316F26}" dt="2023-10-06T19:38:20.500" v="82" actId="20577"/>
        <pc:sldMkLst>
          <pc:docMk/>
          <pc:sldMk cId="0" sldId="260"/>
        </pc:sldMkLst>
        <pc:spChg chg="mod">
          <ac:chgData name="Chan, Edison" userId="5f34d38c-2788-4431-b27b-b5cbe4972eb8" providerId="ADAL" clId="{A223647C-28F3-459B-825C-57CB2D316F26}" dt="2023-10-06T19:38:20.500" v="82" actId="20577"/>
          <ac:spMkLst>
            <pc:docMk/>
            <pc:sldMk cId="0" sldId="260"/>
            <ac:spMk id="1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c3a445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c3a445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6e4b257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6e4b257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6e4b2575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6e4b2575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6e4b2575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6e4b2575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799000" y="584575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No-</a:t>
            </a:r>
            <a:r>
              <a:rPr lang="en-GB" dirty="0" err="1"/>
              <a:t>te</a:t>
            </a:r>
            <a:r>
              <a:rPr lang="en-GB" dirty="0"/>
              <a:t>-it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97000" y="2975425"/>
            <a:ext cx="3610224" cy="141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0"/>
            <a:r>
              <a:rPr lang="en-GB" sz="1600" dirty="0"/>
              <a:t>CSIS-3175 –</a:t>
            </a:r>
            <a:r>
              <a:rPr lang="en-US" sz="1600" dirty="0"/>
              <a:t> 002 Project</a:t>
            </a:r>
            <a:br>
              <a:rPr lang="en-US" sz="1600" dirty="0"/>
            </a:br>
            <a:r>
              <a:rPr lang="en-US" sz="1600" dirty="0"/>
              <a:t>Introduction to Mobile App Dev</a:t>
            </a:r>
            <a:r>
              <a:rPr lang="en-GB" sz="1600" dirty="0"/>
              <a:t> </a:t>
            </a:r>
          </a:p>
          <a:p>
            <a:pPr lvl="0" indent="0"/>
            <a:r>
              <a:rPr lang="en-GB" sz="1600" dirty="0"/>
              <a:t>Project Members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Nidhi	(300378175)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Edison	(300370372)</a:t>
            </a:r>
            <a:endParaRPr sz="1600"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540" y="851647"/>
            <a:ext cx="4483909" cy="34833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To-Do | Grocery List | Reminders | Saved lists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1137850" y="1419275"/>
            <a:ext cx="2764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/>
              <a:t>“To-do list but for studying”</a:t>
            </a:r>
            <a:endParaRPr sz="1600" i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Not just taking notes…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Targeting Students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From MIDTERM to GROCERY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Turn your smartphone into a workbook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Getting A(s)</a:t>
            </a:r>
            <a:endParaRPr sz="16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250" y="1307850"/>
            <a:ext cx="4771488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119925" y="1250875"/>
            <a:ext cx="7216500" cy="32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A To-do | Note making  APP that has…</a:t>
            </a:r>
            <a:endParaRPr sz="1500" dirty="0"/>
          </a:p>
          <a:p>
            <a:pPr marL="457200" lvl="0" indent="-3365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dirty="0"/>
              <a:t>To-Do checkbox List (N)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dirty="0"/>
              <a:t>Saved list (E)</a:t>
            </a:r>
            <a:endParaRPr sz="17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 sz="1500" dirty="0"/>
              <a:t>Exam prep list, Grocery list, Tour list, Credit Bill List</a:t>
            </a:r>
            <a:endParaRPr sz="15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dirty="0"/>
              <a:t>Categories (N)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dirty="0"/>
              <a:t>Reminder System (E)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Share Function (E)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i="1" dirty="0"/>
          </a:p>
        </p:txBody>
      </p:sp>
      <p:sp>
        <p:nvSpPr>
          <p:cNvPr id="152" name="Google Shape;15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to be used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Android Studio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Push notification APIs (Optional)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Multiplatform and Social media APIs</a:t>
            </a:r>
            <a:endParaRPr sz="2300"/>
          </a:p>
        </p:txBody>
      </p:sp>
      <p:sp>
        <p:nvSpPr>
          <p:cNvPr id="159" name="Google Shape;15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features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97500" y="950259"/>
            <a:ext cx="7038900" cy="391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b="1" dirty="0"/>
              <a:t>M</a:t>
            </a:r>
            <a:r>
              <a:rPr lang="en-GB" sz="1800" dirty="0"/>
              <a:t>ultimedia</a:t>
            </a:r>
            <a:r>
              <a:rPr lang="en-GB" dirty="0"/>
              <a:t>:</a:t>
            </a:r>
            <a:endParaRPr dirty="0"/>
          </a:p>
          <a:p>
            <a:pPr marL="914400" marR="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800" dirty="0"/>
              <a:t>Keep any kind of multimedia, </a:t>
            </a:r>
            <a:endParaRPr sz="1800" dirty="0"/>
          </a:p>
          <a:p>
            <a:pPr marL="914400" marR="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800" dirty="0"/>
              <a:t>Including images, audio, lecture notes, etc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b="1" dirty="0"/>
              <a:t>M</a:t>
            </a:r>
            <a:r>
              <a:rPr lang="en-GB" sz="1800" dirty="0"/>
              <a:t>ulti-User</a:t>
            </a:r>
            <a:endParaRPr sz="18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800" dirty="0"/>
              <a:t>Share notes across platforms</a:t>
            </a:r>
            <a:endParaRPr sz="18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800" dirty="0"/>
              <a:t>Collaborate with colleagues and teammates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Scalability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(Future Development) Platform to download saved list from past attendees</a:t>
            </a:r>
            <a:endParaRPr sz="1800"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Montserrat</vt:lpstr>
      <vt:lpstr>Lato</vt:lpstr>
      <vt:lpstr>Focus</vt:lpstr>
      <vt:lpstr>No-te-it</vt:lpstr>
      <vt:lpstr>To-Do | Grocery List | Reminders | Saved lists </vt:lpstr>
      <vt:lpstr>Outcomes</vt:lpstr>
      <vt:lpstr>Tools to be used</vt:lpstr>
      <vt:lpstr>Additional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No-te-it</dc:title>
  <cp:lastModifiedBy>Chan, Edison</cp:lastModifiedBy>
  <cp:revision>1</cp:revision>
  <dcterms:modified xsi:type="dcterms:W3CDTF">2023-10-06T21:04:42Z</dcterms:modified>
</cp:coreProperties>
</file>