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Project – Create a Linear Regression Model for DVD sales data set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Chandani W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9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4953000" cy="393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2459504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Using attractiveness as CATEGORICAL VARIABLE: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d1$attractiveness </a:t>
            </a:r>
            <a:r>
              <a:rPr lang="en-US" dirty="0">
                <a:solidFill>
                  <a:schemeClr val="accent1"/>
                </a:solidFill>
              </a:rPr>
              <a:t>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(d1$attractiveness)</a:t>
            </a:r>
          </a:p>
        </p:txBody>
      </p:sp>
    </p:spTree>
    <p:extLst>
      <p:ext uri="{BB962C8B-B14F-4D97-AF65-F5344CB8AC3E}">
        <p14:creationId xmlns:p14="http://schemas.microsoft.com/office/powerpoint/2010/main" val="26405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6232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990600"/>
            <a:ext cx="176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Summary(</a:t>
            </a:r>
            <a:r>
              <a:rPr lang="en-US" dirty="0" err="1">
                <a:solidFill>
                  <a:schemeClr val="accent1"/>
                </a:solidFill>
              </a:rPr>
              <a:t>dmod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6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471740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90600" y="990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 </a:t>
            </a:r>
            <a:r>
              <a:rPr lang="en-US" b="1" dirty="0" smtClean="0">
                <a:solidFill>
                  <a:schemeClr val="accent1"/>
                </a:solidFill>
              </a:rPr>
              <a:t>heteroscedasticity Found and Data is normally distributed by looking at the Q-Q plot.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Hence not transforming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388" y="1600200"/>
            <a:ext cx="5647223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38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201069"/>
            <a:ext cx="6296025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 Outliers found.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612497" cy="24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1620"/>
              </p:ext>
            </p:extLst>
          </p:nvPr>
        </p:nvGraphicFramePr>
        <p:xfrm>
          <a:off x="5943600" y="2362200"/>
          <a:ext cx="2161822" cy="956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1549800" imgH="685800" progId="Package">
                  <p:embed/>
                </p:oleObj>
              </mc:Choice>
              <mc:Fallback>
                <p:oleObj name="Packager Shell Object" showAsIcon="1" r:id="rId4" imgW="1549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600" y="2362200"/>
                        <a:ext cx="2161822" cy="956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Package</vt:lpstr>
      <vt:lpstr>Project – Create a Linear Regression Model for DVD sales data set </vt:lpstr>
      <vt:lpstr>Dataset</vt:lpstr>
      <vt:lpstr>Linear model</vt:lpstr>
      <vt:lpstr>Plot</vt:lpstr>
      <vt:lpstr>Fitted Value</vt:lpstr>
      <vt:lpstr>Outliers</vt:lpstr>
      <vt:lpstr>Correlation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Create a Linear Regression Model for DVD sales data set </dc:title>
  <dc:creator>Chandani W</dc:creator>
  <cp:lastModifiedBy>Chandani W</cp:lastModifiedBy>
  <cp:revision>10</cp:revision>
  <dcterms:created xsi:type="dcterms:W3CDTF">2006-08-16T00:00:00Z</dcterms:created>
  <dcterms:modified xsi:type="dcterms:W3CDTF">2017-09-11T10:23:22Z</dcterms:modified>
</cp:coreProperties>
</file>