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BCFB-2977-44E0-BD96-2604AA587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39F4F-F4FB-410B-B9F2-A9B7761C4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DCCF5-D2F9-4EA4-A209-12398828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418C-D10B-4A29-B4AA-489B9BF47D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6A5CD-9D8E-45F9-AB5A-D86BAECB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FC4B-C5E5-4052-A987-F55C9823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353-C868-4DE0-871E-A2EE276E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DF8D-52A4-4409-AB10-6BC51815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014BA-D706-49D9-B142-F1922F4FD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53928-135F-47F6-B2AC-B74ECD36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418C-D10B-4A29-B4AA-489B9BF47D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B3A3-C386-4EB4-A2FD-7739F39F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0C006-9F80-44D3-A650-2007FA59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353-C868-4DE0-871E-A2EE276E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34240-C65B-44FB-B5BD-C551571DE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720D-A5A6-4E0E-A525-3A3E9A460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97F1D-CE88-4873-A0A0-854B49A9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418C-D10B-4A29-B4AA-489B9BF47D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A28DC-BB5E-4A0C-B8B4-27DB93DA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E3341-6E3E-437A-A401-AE87667C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353-C868-4DE0-871E-A2EE276E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6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AEE-3D7F-4FC0-8057-125F7E83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2621-C7AA-4DD3-ABF7-14A57FFA9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716D-D301-456B-9C00-18D89FED4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418C-D10B-4A29-B4AA-489B9BF47D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F8AD-8CCD-473D-94C8-EF45BBB3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3785A-50FC-4033-B8D3-F45B0D90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353-C868-4DE0-871E-A2EE276E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0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7FEE-EC0E-466D-8312-7A1DE613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6BDD7-33EA-49CD-A8EA-449581013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CCC03-7407-4DFC-B7B0-199DDC61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418C-D10B-4A29-B4AA-489B9BF47D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23A6-C44B-4AB6-B7A2-7BEC0F5E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B736-1B2B-4D10-8282-1D708865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353-C868-4DE0-871E-A2EE276E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A799-C896-4F34-A08C-9BD76CC7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61BF-643E-4D27-94FD-CEB97782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BBEC7-3E01-4DDE-BC74-D77CB7981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92224-6B90-44DE-A3C2-6FA75CAD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418C-D10B-4A29-B4AA-489B9BF47D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1DA0D-C2F3-4694-A172-EBC78B38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E7C78-85FB-4812-B95E-D977E819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353-C868-4DE0-871E-A2EE276E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F01B-E5BF-4F8E-A94D-67E05AC9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BC2E0-709C-48CA-BB23-375337E1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B2538-4AC9-4262-9AD7-15809B8ED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29872-A8EB-4382-8CB5-5F6A009F6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CEBF3-2C9C-4D23-931F-76F004CD7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A95EF-0424-4B5C-85D1-9A458ABA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418C-D10B-4A29-B4AA-489B9BF47D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44678-3CC8-436E-BCE9-94044C38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E2DD3-EF96-4E5C-B5B5-88A7DD9D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353-C868-4DE0-871E-A2EE276E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D124-233B-4C7E-9A12-05E28D64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58386-0E71-4497-A94E-F3CBB4AF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418C-D10B-4A29-B4AA-489B9BF47D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9A68A-0FE8-4123-B684-FB2C4180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D481C-1EDC-470F-BD23-F90DBC1B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353-C868-4DE0-871E-A2EE276E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B079D-1DD6-4F1F-9AA9-CDA6BCE4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418C-D10B-4A29-B4AA-489B9BF47D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29087-12DE-49E0-A7A1-5B71FD95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9D199-D9A6-4E22-A784-B9D86C9A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353-C868-4DE0-871E-A2EE276E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9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F3A6-0E9F-421B-A480-D6BAE1D9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5A0C-FB7B-453A-8A8A-E2DD157D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C2B5-197B-443B-8EB3-390C8B736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ECA3A-E3B6-4006-A2A8-EACEC2EB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418C-D10B-4A29-B4AA-489B9BF47D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A9BAE-CD3D-40D2-9A29-46096AEE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8994C-37EB-4EA6-8AEE-6468A197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353-C868-4DE0-871E-A2EE276E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3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7843-C3E8-41D8-9308-2C939A0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2082C-36A7-40E7-A521-65E0FC20F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1EFA3-4D55-4805-9584-9378C838C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4C5E5-FA80-44E8-9BC3-078999D9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1418C-D10B-4A29-B4AA-489B9BF47D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2C183-CFA1-4BC0-8486-C33D86B7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8FDC6-A344-4421-9EA7-84CEFD61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8353-C868-4DE0-871E-A2EE276E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391A8-CF7C-48C6-AEAF-090C4B80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B6853-A5A5-4F80-9025-6911B3914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35FB-AAB2-48F6-83D1-BF894E36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1418C-D10B-4A29-B4AA-489B9BF47D2B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B25A-7380-46E2-8A8E-FE6FC7439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6F00C-9ED8-437C-9FEE-013C77E33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8353-C868-4DE0-871E-A2EE276E6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0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salazarb/tmleShiny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CAP: WHAT IF...? S1E9 — “What If… The Watcher Broke His Oath?”">
            <a:extLst>
              <a:ext uri="{FF2B5EF4-FFF2-40B4-BE49-F238E27FC236}">
                <a16:creationId xmlns:a16="http://schemas.microsoft.com/office/drawing/2014/main" id="{DD67BD30-C1E1-447B-A78F-EE2C18245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0"/>
            <a:ext cx="121078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f...? Season 1 (2021) | Cast, Characters, Release Date | Marvel">
            <a:extLst>
              <a:ext uri="{FF2B5EF4-FFF2-40B4-BE49-F238E27FC236}">
                <a16:creationId xmlns:a16="http://schemas.microsoft.com/office/drawing/2014/main" id="{61C3CAE4-B60E-40E3-9058-64800C42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26" y="3142008"/>
            <a:ext cx="30956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E34C57D-56E7-48AF-B7F6-7B81A823DC2F}"/>
              </a:ext>
            </a:extLst>
          </p:cNvPr>
          <p:cNvGrpSpPr/>
          <p:nvPr/>
        </p:nvGrpSpPr>
        <p:grpSpPr>
          <a:xfrm>
            <a:off x="555586" y="572329"/>
            <a:ext cx="3301678" cy="5734050"/>
            <a:chOff x="8497869" y="569016"/>
            <a:chExt cx="3301678" cy="5734050"/>
          </a:xfrm>
        </p:grpSpPr>
        <p:pic>
          <p:nvPicPr>
            <p:cNvPr id="1030" name="Picture 6" descr="First episode of the Disney+ What If series: What if Peggy Carter became  Captain America? : r/marvelstudios">
              <a:extLst>
                <a:ext uri="{FF2B5EF4-FFF2-40B4-BE49-F238E27FC236}">
                  <a16:creationId xmlns:a16="http://schemas.microsoft.com/office/drawing/2014/main" id="{EE95E576-6FF9-4590-B953-4B3DB1DFA8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66" b="6366"/>
            <a:stretch/>
          </p:blipFill>
          <p:spPr bwMode="auto">
            <a:xfrm>
              <a:off x="8497869" y="2874066"/>
              <a:ext cx="3301678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Super Soldier Serum designs, themes, templates and downloadable graphic  elements on Dribbble">
              <a:extLst>
                <a:ext uri="{FF2B5EF4-FFF2-40B4-BE49-F238E27FC236}">
                  <a16:creationId xmlns:a16="http://schemas.microsoft.com/office/drawing/2014/main" id="{7E5C4DF3-6186-465A-9006-4289F64F87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0" t="19971" r="19392" b="19276"/>
            <a:stretch/>
          </p:blipFill>
          <p:spPr bwMode="auto">
            <a:xfrm>
              <a:off x="8970299" y="569016"/>
              <a:ext cx="2356817" cy="173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1D958E-2D40-41AD-B8B5-D730475E3E3E}"/>
              </a:ext>
            </a:extLst>
          </p:cNvPr>
          <p:cNvGrpSpPr/>
          <p:nvPr/>
        </p:nvGrpSpPr>
        <p:grpSpPr>
          <a:xfrm>
            <a:off x="8372016" y="572329"/>
            <a:ext cx="3301678" cy="5734050"/>
            <a:chOff x="496312" y="569016"/>
            <a:chExt cx="3301678" cy="5734050"/>
          </a:xfrm>
        </p:grpSpPr>
        <p:pic>
          <p:nvPicPr>
            <p:cNvPr id="1036" name="Picture 12" descr="Peggy Carter | Marvel Cinematic Universe Wiki | Fandom">
              <a:extLst>
                <a:ext uri="{FF2B5EF4-FFF2-40B4-BE49-F238E27FC236}">
                  <a16:creationId xmlns:a16="http://schemas.microsoft.com/office/drawing/2014/main" id="{A55D21C7-DFBB-4802-ABAF-0BEC75EB7A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3"/>
            <a:stretch/>
          </p:blipFill>
          <p:spPr bwMode="auto">
            <a:xfrm>
              <a:off x="496312" y="2874066"/>
              <a:ext cx="3301678" cy="342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4" descr="Super Soldier Serum designs, themes, templates and downloadable graphic  elements on Dribbble">
              <a:extLst>
                <a:ext uri="{FF2B5EF4-FFF2-40B4-BE49-F238E27FC236}">
                  <a16:creationId xmlns:a16="http://schemas.microsoft.com/office/drawing/2014/main" id="{F495541B-1F6E-4B7F-B6E6-7D20309CF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0" t="19971" r="19392" b="19276"/>
            <a:stretch/>
          </p:blipFill>
          <p:spPr bwMode="auto">
            <a:xfrm>
              <a:off x="971356" y="569016"/>
              <a:ext cx="2356817" cy="1736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Graphic 2" descr="Close">
              <a:extLst>
                <a:ext uri="{FF2B5EF4-FFF2-40B4-BE49-F238E27FC236}">
                  <a16:creationId xmlns:a16="http://schemas.microsoft.com/office/drawing/2014/main" id="{DBBB01C5-AB7A-4B64-BFB9-F7ABFF1C4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04730" y="689114"/>
              <a:ext cx="1423780" cy="1423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7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URIX develops Machine Learning models – EURIX">
            <a:extLst>
              <a:ext uri="{FF2B5EF4-FFF2-40B4-BE49-F238E27FC236}">
                <a16:creationId xmlns:a16="http://schemas.microsoft.com/office/drawing/2014/main" id="{CDB8A28B-AE83-4ECC-89D8-BE6B3C3D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957" y="3337739"/>
            <a:ext cx="7315200" cy="447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rake Hotline Bling Meme Generator - Imgflip">
            <a:extLst>
              <a:ext uri="{FF2B5EF4-FFF2-40B4-BE49-F238E27FC236}">
                <a16:creationId xmlns:a16="http://schemas.microsoft.com/office/drawing/2014/main" id="{BCFBE194-86F5-40FF-BA0E-6DA00F2BE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877957" y="0"/>
            <a:ext cx="3429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48AA95E-63F5-4196-BA7F-E39169FE0455}"/>
              </a:ext>
            </a:extLst>
          </p:cNvPr>
          <p:cNvCxnSpPr>
            <a:stCxn id="2050" idx="1"/>
            <a:endCxn id="2050" idx="3"/>
          </p:cNvCxnSpPr>
          <p:nvPr/>
        </p:nvCxnSpPr>
        <p:spPr>
          <a:xfrm>
            <a:off x="877957" y="3429000"/>
            <a:ext cx="10800000" cy="0"/>
          </a:xfrm>
          <a:prstGeom prst="line">
            <a:avLst/>
          </a:prstGeom>
          <a:ln w="349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imple Linear Regression">
            <a:extLst>
              <a:ext uri="{FF2B5EF4-FFF2-40B4-BE49-F238E27FC236}">
                <a16:creationId xmlns:a16="http://schemas.microsoft.com/office/drawing/2014/main" id="{5E616208-C705-4F7A-91E4-F687B3868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9"/>
          <a:stretch/>
        </p:blipFill>
        <p:spPr bwMode="auto">
          <a:xfrm>
            <a:off x="4412974" y="-1430397"/>
            <a:ext cx="7648575" cy="485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855270-215E-47BA-A79A-6DA6A958D2E2}"/>
              </a:ext>
            </a:extLst>
          </p:cNvPr>
          <p:cNvSpPr txBox="1"/>
          <p:nvPr/>
        </p:nvSpPr>
        <p:spPr>
          <a:xfrm>
            <a:off x="9294469" y="2319130"/>
            <a:ext cx="232768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s-E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85977-F9DE-41CD-8870-655F9A181F4A}"/>
              </a:ext>
            </a:extLst>
          </p:cNvPr>
          <p:cNvSpPr txBox="1"/>
          <p:nvPr/>
        </p:nvSpPr>
        <p:spPr>
          <a:xfrm>
            <a:off x="6933698" y="5176080"/>
            <a:ext cx="2061718" cy="4001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7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6D1326-5210-41AF-A0AB-EEA14BCE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53" y="296232"/>
            <a:ext cx="4666290" cy="626553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E2EEFB8-EA15-4117-863A-DE986A35EE2D}"/>
              </a:ext>
            </a:extLst>
          </p:cNvPr>
          <p:cNvGrpSpPr/>
          <p:nvPr/>
        </p:nvGrpSpPr>
        <p:grpSpPr>
          <a:xfrm>
            <a:off x="5420770" y="3805313"/>
            <a:ext cx="5411436" cy="453013"/>
            <a:chOff x="5420771" y="3805313"/>
            <a:chExt cx="5411436" cy="453013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47DD193-F48C-4E60-9460-A3EC6781920D}"/>
                </a:ext>
              </a:extLst>
            </p:cNvPr>
            <p:cNvSpPr/>
            <p:nvPr/>
          </p:nvSpPr>
          <p:spPr>
            <a:xfrm>
              <a:off x="5420771" y="3890483"/>
              <a:ext cx="1020417" cy="304800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23B44F9-967D-42C3-B5D7-C7B0D199AAD5}"/>
                    </a:ext>
                  </a:extLst>
                </p:cNvPr>
                <p:cNvSpPr txBox="1"/>
                <p:nvPr/>
              </p:nvSpPr>
              <p:spPr>
                <a:xfrm>
                  <a:off x="6926550" y="3827439"/>
                  <a:ext cx="125521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23B44F9-967D-42C3-B5D7-C7B0D199A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550" y="3827439"/>
                  <a:ext cx="1255215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82ACE65-79F3-498E-A74D-96BFBE2B24FC}"/>
                    </a:ext>
                  </a:extLst>
                </p:cNvPr>
                <p:cNvSpPr txBox="1"/>
                <p:nvPr/>
              </p:nvSpPr>
              <p:spPr>
                <a:xfrm>
                  <a:off x="8667127" y="3805313"/>
                  <a:ext cx="216508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covariables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82ACE65-79F3-498E-A74D-96BFBE2B2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7127" y="3805313"/>
                  <a:ext cx="2165080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25352" r="-8451" b="-492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983353-0CB2-4451-8B4B-420A97427C92}"/>
              </a:ext>
            </a:extLst>
          </p:cNvPr>
          <p:cNvGrpSpPr/>
          <p:nvPr/>
        </p:nvGrpSpPr>
        <p:grpSpPr>
          <a:xfrm>
            <a:off x="5420770" y="5296658"/>
            <a:ext cx="5346454" cy="494236"/>
            <a:chOff x="5420770" y="5296658"/>
            <a:chExt cx="5346454" cy="494236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81488B0-5DA1-4461-822D-EC93FEB6809F}"/>
                </a:ext>
              </a:extLst>
            </p:cNvPr>
            <p:cNvSpPr/>
            <p:nvPr/>
          </p:nvSpPr>
          <p:spPr>
            <a:xfrm>
              <a:off x="5420770" y="5423051"/>
              <a:ext cx="1020417" cy="304800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9FCA260-3E6B-4DE5-B85B-5F99EA984814}"/>
                    </a:ext>
                  </a:extLst>
                </p:cNvPr>
                <p:cNvSpPr txBox="1"/>
                <p:nvPr/>
              </p:nvSpPr>
              <p:spPr>
                <a:xfrm>
                  <a:off x="6947694" y="5360007"/>
                  <a:ext cx="161396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9FCA260-3E6B-4DE5-B85B-5F99EA984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694" y="5360007"/>
                  <a:ext cx="161396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C1602BD-C931-4791-9E8E-AD9A1AC06D66}"/>
                    </a:ext>
                  </a:extLst>
                </p:cNvPr>
                <p:cNvSpPr txBox="1"/>
                <p:nvPr/>
              </p:nvSpPr>
              <p:spPr>
                <a:xfrm>
                  <a:off x="9068169" y="5296658"/>
                  <a:ext cx="16990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outcome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C1602BD-C931-4791-9E8E-AD9A1AC06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8169" y="5296658"/>
                  <a:ext cx="1699055" cy="430887"/>
                </a:xfrm>
                <a:prstGeom prst="rect">
                  <a:avLst/>
                </a:prstGeom>
                <a:blipFill>
                  <a:blip r:embed="rId6"/>
                  <a:stretch>
                    <a:fillRect t="-25352" r="-7554" b="-47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289B2B-22FC-4266-8FB8-917489D6D245}"/>
              </a:ext>
            </a:extLst>
          </p:cNvPr>
          <p:cNvGrpSpPr/>
          <p:nvPr/>
        </p:nvGrpSpPr>
        <p:grpSpPr>
          <a:xfrm>
            <a:off x="5420770" y="421270"/>
            <a:ext cx="5123490" cy="1908948"/>
            <a:chOff x="5446643" y="421270"/>
            <a:chExt cx="5123490" cy="1908948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6C946C37-C4BA-4100-9C28-014F793085D9}"/>
                </a:ext>
              </a:extLst>
            </p:cNvPr>
            <p:cNvSpPr/>
            <p:nvPr/>
          </p:nvSpPr>
          <p:spPr>
            <a:xfrm>
              <a:off x="5446643" y="1524000"/>
              <a:ext cx="1020417" cy="304800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A8F9FD5-281A-41EF-ABD3-AB36B787FFB2}"/>
                    </a:ext>
                  </a:extLst>
                </p:cNvPr>
                <p:cNvSpPr txBox="1"/>
                <p:nvPr/>
              </p:nvSpPr>
              <p:spPr>
                <a:xfrm>
                  <a:off x="9748827" y="1876838"/>
                  <a:ext cx="728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A8F9FD5-281A-41EF-ABD3-AB36B787F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8827" y="1876838"/>
                  <a:ext cx="72821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667" r="-6667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9EB2EC3-66F1-45A7-BF28-B52CE3329A87}"/>
                    </a:ext>
                  </a:extLst>
                </p:cNvPr>
                <p:cNvSpPr txBox="1"/>
                <p:nvPr/>
              </p:nvSpPr>
              <p:spPr>
                <a:xfrm>
                  <a:off x="7604106" y="2035545"/>
                  <a:ext cx="5776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9EB2EC3-66F1-45A7-BF28-B52CE3329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106" y="2035545"/>
                  <a:ext cx="57765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684" t="-28889" r="-24211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Graphic 8" descr="Group">
              <a:extLst>
                <a:ext uri="{FF2B5EF4-FFF2-40B4-BE49-F238E27FC236}">
                  <a16:creationId xmlns:a16="http://schemas.microsoft.com/office/drawing/2014/main" id="{E2971CA7-F666-4570-AB55-C0411CEB1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45647" y="421270"/>
              <a:ext cx="1908948" cy="1908948"/>
            </a:xfrm>
            <a:prstGeom prst="rect">
              <a:avLst/>
            </a:prstGeom>
          </p:spPr>
        </p:pic>
        <p:pic>
          <p:nvPicPr>
            <p:cNvPr id="10" name="Graphic 9" descr="Group">
              <a:extLst>
                <a:ext uri="{FF2B5EF4-FFF2-40B4-BE49-F238E27FC236}">
                  <a16:creationId xmlns:a16="http://schemas.microsoft.com/office/drawing/2014/main" id="{7E8D34B2-A3A5-4C90-8B2A-F20FCF8FE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655733" y="1066800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D2EDC44-03CB-4D8F-A7C6-102B39470352}"/>
                    </a:ext>
                  </a:extLst>
                </p:cNvPr>
                <p:cNvSpPr txBox="1"/>
                <p:nvPr/>
              </p:nvSpPr>
              <p:spPr>
                <a:xfrm>
                  <a:off x="9038293" y="1524000"/>
                  <a:ext cx="2948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D2EDC44-03CB-4D8F-A7C6-102B39470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293" y="1524000"/>
                  <a:ext cx="29488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0417" r="-12500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F229083-94FA-4638-9320-E693F572FEB9}"/>
              </a:ext>
            </a:extLst>
          </p:cNvPr>
          <p:cNvSpPr txBox="1"/>
          <p:nvPr/>
        </p:nvSpPr>
        <p:spPr>
          <a:xfrm>
            <a:off x="1139687" y="1491734"/>
            <a:ext cx="6639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A &gt;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B01D22-B482-42CE-94E7-D761419A6CC4}"/>
              </a:ext>
            </a:extLst>
          </p:cNvPr>
          <p:cNvSpPr/>
          <p:nvPr/>
        </p:nvSpPr>
        <p:spPr>
          <a:xfrm>
            <a:off x="2158864" y="2905780"/>
            <a:ext cx="787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atin typeface="Consolas" panose="020B0609020204030204" pitchFamily="49" charset="0"/>
                <a:hlinkClick r:id="rId2"/>
              </a:rPr>
              <a:t>https://github.com/dasalazarb/tmleShiny</a:t>
            </a:r>
            <a:endParaRPr lang="en-US" sz="28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83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Armando Salazar Barreto</dc:creator>
  <cp:lastModifiedBy>Diego Armando Salazar Barreto</cp:lastModifiedBy>
  <cp:revision>14</cp:revision>
  <dcterms:created xsi:type="dcterms:W3CDTF">2022-06-22T16:14:58Z</dcterms:created>
  <dcterms:modified xsi:type="dcterms:W3CDTF">2022-06-23T14:36:26Z</dcterms:modified>
</cp:coreProperties>
</file>