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50"/>
  </p:normalViewPr>
  <p:slideViewPr>
    <p:cSldViewPr snapToGrid="0" snapToObjects="1">
      <p:cViewPr>
        <p:scale>
          <a:sx n="94" d="100"/>
          <a:sy n="94" d="100"/>
        </p:scale>
        <p:origin x="31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1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4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0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6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3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1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73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F23920F8-2698-CC16-B6FC-E7B08B1957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345" b="3387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E340C-CB48-32D7-5F89-4977E5BD8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525" y="1371600"/>
            <a:ext cx="7461752" cy="2696866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Say Hello to Highcharter 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BF96A-60DF-64AA-F647-07DF8268C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649" y="4584879"/>
            <a:ext cx="5758628" cy="1287887"/>
          </a:xfrm>
        </p:spPr>
        <p:txBody>
          <a:bodyPr anchor="b"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Vasili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Fokaidis</a:t>
            </a:r>
            <a:r>
              <a:rPr lang="en-US" dirty="0">
                <a:solidFill>
                  <a:srgbClr val="FFFFFF"/>
                </a:solidFill>
              </a:rPr>
              <a:t>, Biostatistician I </a:t>
            </a:r>
          </a:p>
        </p:txBody>
      </p:sp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27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578B-2380-BDBE-C25D-D83C3A55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Highcharter?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E0FD-3D83-7217-9368-02351183E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28821"/>
            <a:ext cx="10363200" cy="3088460"/>
          </a:xfrm>
        </p:spPr>
        <p:txBody>
          <a:bodyPr/>
          <a:lstStyle/>
          <a:p>
            <a:r>
              <a:rPr lang="en-US" dirty="0"/>
              <a:t>Highcharter is the R-wrapper for the </a:t>
            </a:r>
            <a:r>
              <a:rPr lang="en-US" dirty="0" err="1"/>
              <a:t>Highcharts</a:t>
            </a:r>
            <a:r>
              <a:rPr lang="en-US" dirty="0"/>
              <a:t> library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It produces highly customizable and versatile plots that can be altered in real-time by the viewer</a:t>
            </a:r>
          </a:p>
        </p:txBody>
      </p:sp>
      <p:pic>
        <p:nvPicPr>
          <p:cNvPr id="1026" name="Picture 2" descr="A Wrapper for the Highcharts Library • highcharter">
            <a:extLst>
              <a:ext uri="{FF2B5EF4-FFF2-40B4-BE49-F238E27FC236}">
                <a16:creationId xmlns:a16="http://schemas.microsoft.com/office/drawing/2014/main" id="{A0BEE8EF-AA53-0CFD-979E-D25219B17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429000"/>
            <a:ext cx="2392375" cy="27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7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878F-89A2-574C-56AE-10F34C5E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Highcharter over things like </a:t>
            </a:r>
            <a:r>
              <a:rPr lang="en-US" dirty="0" err="1"/>
              <a:t>ggplot</a:t>
            </a:r>
            <a:r>
              <a:rPr lang="en-US" dirty="0"/>
              <a:t>/matplotlib/seaborn/</a:t>
            </a:r>
            <a:r>
              <a:rPr lang="en-US" dirty="0" err="1"/>
              <a:t>plotly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91ED-7278-A617-32BA-0FE6F47F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these libraries lack the interactivity that can help produce actionable insights for analysis</a:t>
            </a:r>
          </a:p>
          <a:p>
            <a:r>
              <a:rPr lang="en-US" dirty="0"/>
              <a:t>Plotly is nice! But Highcharter has very easy implementation and valuable features that I will demo later on in this talk</a:t>
            </a:r>
          </a:p>
        </p:txBody>
      </p:sp>
    </p:spTree>
    <p:extLst>
      <p:ext uri="{BB962C8B-B14F-4D97-AF65-F5344CB8AC3E}">
        <p14:creationId xmlns:p14="http://schemas.microsoft.com/office/powerpoint/2010/main" val="212417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A800-75F2-E28D-96BF-B43488C3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91457"/>
            <a:ext cx="10363200" cy="1314443"/>
          </a:xfrm>
        </p:spPr>
        <p:txBody>
          <a:bodyPr/>
          <a:lstStyle/>
          <a:p>
            <a:r>
              <a:rPr lang="en-US" dirty="0"/>
              <a:t>Highcharter vs Plotly</a:t>
            </a:r>
            <a:br>
              <a:rPr lang="en-US" dirty="0"/>
            </a:br>
            <a:r>
              <a:rPr lang="en-US" dirty="0"/>
              <a:t>(looks pretty similar, right?)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1748644-0F25-9753-E3E1-5F653E3A5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48" y="505656"/>
            <a:ext cx="4509317" cy="26860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B1C3B62-92B0-33D5-6757-2C7CCEE1A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48" y="3551983"/>
            <a:ext cx="4765056" cy="2858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8CF808B8-7870-C5C7-5321-C8DDAFD40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14399" y="2505900"/>
            <a:ext cx="5066143" cy="3904404"/>
          </a:xfrm>
        </p:spPr>
      </p:pic>
    </p:spTree>
    <p:extLst>
      <p:ext uri="{BB962C8B-B14F-4D97-AF65-F5344CB8AC3E}">
        <p14:creationId xmlns:p14="http://schemas.microsoft.com/office/powerpoint/2010/main" val="122637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0A9C-3C60-A44B-C60C-0E830192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Highcharter vs Plotly vs ggplot2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1363A69-7950-3E06-10E5-B54655E0E23C}"/>
              </a:ext>
            </a:extLst>
          </p:cNvPr>
          <p:cNvSpPr/>
          <p:nvPr/>
        </p:nvSpPr>
        <p:spPr>
          <a:xfrm>
            <a:off x="3957851" y="4683274"/>
            <a:ext cx="791570" cy="20317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74A5233-6C42-73DE-A99C-AE07FB3B2AD1}"/>
              </a:ext>
            </a:extLst>
          </p:cNvPr>
          <p:cNvSpPr txBox="1">
            <a:spLocks/>
          </p:cNvSpPr>
          <p:nvPr/>
        </p:nvSpPr>
        <p:spPr>
          <a:xfrm>
            <a:off x="4899548" y="5389748"/>
            <a:ext cx="1806054" cy="7033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ggplot2…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C20DCFC-5329-C457-C6F8-55413A553721}"/>
              </a:ext>
            </a:extLst>
          </p:cNvPr>
          <p:cNvSpPr/>
          <p:nvPr/>
        </p:nvSpPr>
        <p:spPr>
          <a:xfrm>
            <a:off x="3944203" y="2212366"/>
            <a:ext cx="791570" cy="100194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0BBFB9-BB15-0766-9896-138E47F8F084}"/>
              </a:ext>
            </a:extLst>
          </p:cNvPr>
          <p:cNvSpPr txBox="1">
            <a:spLocks/>
          </p:cNvSpPr>
          <p:nvPr/>
        </p:nvSpPr>
        <p:spPr>
          <a:xfrm>
            <a:off x="4899548" y="2456385"/>
            <a:ext cx="2088106" cy="4369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Highcharter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DA096B1-9FFB-FC4D-2D31-BF735780CA6B}"/>
              </a:ext>
            </a:extLst>
          </p:cNvPr>
          <p:cNvSpPr txBox="1">
            <a:spLocks/>
          </p:cNvSpPr>
          <p:nvPr/>
        </p:nvSpPr>
        <p:spPr>
          <a:xfrm>
            <a:off x="6837527" y="2557354"/>
            <a:ext cx="518616" cy="4369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😊 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EB917A9-5A34-815B-9A8E-AD063026DF54}"/>
              </a:ext>
            </a:extLst>
          </p:cNvPr>
          <p:cNvSpPr/>
          <p:nvPr/>
        </p:nvSpPr>
        <p:spPr>
          <a:xfrm>
            <a:off x="3944203" y="3480008"/>
            <a:ext cx="791570" cy="100194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0DCD4D-29F7-2525-16A7-87101B03F06E}"/>
              </a:ext>
            </a:extLst>
          </p:cNvPr>
          <p:cNvSpPr txBox="1">
            <a:spLocks/>
          </p:cNvSpPr>
          <p:nvPr/>
        </p:nvSpPr>
        <p:spPr>
          <a:xfrm>
            <a:off x="4899548" y="3724027"/>
            <a:ext cx="1196452" cy="4369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Plotly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D2639A5-48BD-37AC-DDF9-A54B61751E05}"/>
              </a:ext>
            </a:extLst>
          </p:cNvPr>
          <p:cNvSpPr txBox="1">
            <a:spLocks/>
          </p:cNvSpPr>
          <p:nvPr/>
        </p:nvSpPr>
        <p:spPr>
          <a:xfrm>
            <a:off x="5854882" y="3824996"/>
            <a:ext cx="518616" cy="4369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🙂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B8888A8-8438-4C17-2452-606564665D74}"/>
              </a:ext>
            </a:extLst>
          </p:cNvPr>
          <p:cNvSpPr txBox="1">
            <a:spLocks/>
          </p:cNvSpPr>
          <p:nvPr/>
        </p:nvSpPr>
        <p:spPr>
          <a:xfrm>
            <a:off x="6446294" y="5486400"/>
            <a:ext cx="518616" cy="4369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😐 </a:t>
            </a: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0B5D7249-E655-D498-F707-7B2A25546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50" y="2185070"/>
            <a:ext cx="3003245" cy="452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6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DD7C-46A4-4944-0996-EB80D0A3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with NYC Uber data!</a:t>
            </a:r>
          </a:p>
        </p:txBody>
      </p:sp>
    </p:spTree>
    <p:extLst>
      <p:ext uri="{BB962C8B-B14F-4D97-AF65-F5344CB8AC3E}">
        <p14:creationId xmlns:p14="http://schemas.microsoft.com/office/powerpoint/2010/main" val="18877237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120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Grandview Display</vt:lpstr>
      <vt:lpstr>DashVTI</vt:lpstr>
      <vt:lpstr>Say Hello to Highcharter 👋</vt:lpstr>
      <vt:lpstr>What is Highcharter?</vt:lpstr>
      <vt:lpstr>Why use Highcharter over things like ggplot/matplotlib/seaborn/plotly</vt:lpstr>
      <vt:lpstr>Highcharter vs Plotly (looks pretty similar, right?)</vt:lpstr>
      <vt:lpstr>Highcharter vs Plotly vs ggplot2</vt:lpstr>
      <vt:lpstr>Live demo with NYC Uber data!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Elevating Your EDA with Highcharter</dc:title>
  <dc:creator>Vasilios Fokaidis</dc:creator>
  <cp:lastModifiedBy>Vasilios Fokaidis</cp:lastModifiedBy>
  <cp:revision>6</cp:revision>
  <dcterms:created xsi:type="dcterms:W3CDTF">2022-06-21T20:34:43Z</dcterms:created>
  <dcterms:modified xsi:type="dcterms:W3CDTF">2022-06-23T14:33:47Z</dcterms:modified>
</cp:coreProperties>
</file>